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8" r:id="rId4"/>
    <p:sldMasterId id="2147483851" r:id="rId5"/>
    <p:sldMasterId id="2147483820" r:id="rId6"/>
    <p:sldMasterId id="2147483885" r:id="rId7"/>
    <p:sldMasterId id="2147483899" r:id="rId8"/>
  </p:sldMasterIdLst>
  <p:notesMasterIdLst>
    <p:notesMasterId r:id="rId48"/>
  </p:notesMasterIdLst>
  <p:handoutMasterIdLst>
    <p:handoutMasterId r:id="rId49"/>
  </p:handoutMasterIdLst>
  <p:sldIdLst>
    <p:sldId id="321" r:id="rId9"/>
    <p:sldId id="2147473686" r:id="rId10"/>
    <p:sldId id="308" r:id="rId11"/>
    <p:sldId id="2147473693" r:id="rId12"/>
    <p:sldId id="2147473694" r:id="rId13"/>
    <p:sldId id="2147473695" r:id="rId14"/>
    <p:sldId id="2147473700" r:id="rId15"/>
    <p:sldId id="2147473696" r:id="rId16"/>
    <p:sldId id="2147473702" r:id="rId17"/>
    <p:sldId id="568" r:id="rId18"/>
    <p:sldId id="549" r:id="rId19"/>
    <p:sldId id="2147481155" r:id="rId20"/>
    <p:sldId id="2147473692" r:id="rId21"/>
    <p:sldId id="2147473701" r:id="rId22"/>
    <p:sldId id="2147473719" r:id="rId23"/>
    <p:sldId id="2147473697" r:id="rId24"/>
    <p:sldId id="2147481157" r:id="rId25"/>
    <p:sldId id="2147481158" r:id="rId26"/>
    <p:sldId id="2147481159" r:id="rId27"/>
    <p:sldId id="2147473706" r:id="rId28"/>
    <p:sldId id="2147473705" r:id="rId29"/>
    <p:sldId id="2147473704" r:id="rId30"/>
    <p:sldId id="2147473708" r:id="rId31"/>
    <p:sldId id="2147473703" r:id="rId32"/>
    <p:sldId id="2147481152" r:id="rId33"/>
    <p:sldId id="2147475297" r:id="rId34"/>
    <p:sldId id="2147481160" r:id="rId35"/>
    <p:sldId id="2147483381" r:id="rId36"/>
    <p:sldId id="261" r:id="rId37"/>
    <p:sldId id="2147473709" r:id="rId38"/>
    <p:sldId id="2147473720" r:id="rId39"/>
    <p:sldId id="2147483549" r:id="rId40"/>
    <p:sldId id="2147483551" r:id="rId41"/>
    <p:sldId id="2147480829" r:id="rId42"/>
    <p:sldId id="2147483546" r:id="rId43"/>
    <p:sldId id="2147481161" r:id="rId44"/>
    <p:sldId id="2147473711" r:id="rId45"/>
    <p:sldId id="2147473716" r:id="rId46"/>
    <p:sldId id="214747371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PD Template" id="{849298C6-8EC0-9D4B-B0AC-AF0329C017DC}">
          <p14:sldIdLst>
            <p14:sldId id="321"/>
            <p14:sldId id="2147473686"/>
            <p14:sldId id="308"/>
            <p14:sldId id="2147473693"/>
            <p14:sldId id="2147473694"/>
            <p14:sldId id="2147473695"/>
            <p14:sldId id="2147473700"/>
            <p14:sldId id="2147473696"/>
            <p14:sldId id="2147473702"/>
            <p14:sldId id="568"/>
            <p14:sldId id="549"/>
            <p14:sldId id="2147481155"/>
            <p14:sldId id="2147473692"/>
            <p14:sldId id="2147473701"/>
            <p14:sldId id="2147473719"/>
            <p14:sldId id="2147473697"/>
            <p14:sldId id="2147481157"/>
            <p14:sldId id="2147481158"/>
            <p14:sldId id="2147481159"/>
            <p14:sldId id="2147473706"/>
            <p14:sldId id="2147473705"/>
            <p14:sldId id="2147473704"/>
            <p14:sldId id="2147473708"/>
            <p14:sldId id="2147473703"/>
            <p14:sldId id="2147481152"/>
            <p14:sldId id="2147475297"/>
            <p14:sldId id="2147481160"/>
            <p14:sldId id="2147483381"/>
            <p14:sldId id="261"/>
            <p14:sldId id="2147473709"/>
            <p14:sldId id="2147473720"/>
            <p14:sldId id="2147483549"/>
            <p14:sldId id="2147483551"/>
            <p14:sldId id="2147480829"/>
            <p14:sldId id="2147483546"/>
            <p14:sldId id="2147481161"/>
            <p14:sldId id="2147473711"/>
            <p14:sldId id="2147473716"/>
            <p14:sldId id="2147473717"/>
          </p14:sldIdLst>
        </p14:section>
      </p14:sectionLst>
    </p:ext>
    <p:ext uri="{EFAFB233-063F-42B5-8137-9DF3F51BA10A}">
      <p15:sldGuideLst xmlns:p15="http://schemas.microsoft.com/office/powerpoint/2012/main">
        <p15:guide id="3" orient="horz" pos="2160" userDrawn="1">
          <p15:clr>
            <a:srgbClr val="A4A3A4"/>
          </p15:clr>
        </p15:guide>
        <p15:guide id="8"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1101E41E-6C76-D344-5A65-F3B00557F242}" name="Andrea Boecler" initials="AB" userId="S::aboecler@clinicaloptions.com::28e82037-1239-4052-943b-ae184e0bc2af" providerId="AD"/>
  <p188:author id="{9191322D-16CF-F623-9A06-CAB2F207C4DA}" name="Leo Honeywell" initials="LH" userId="Leo Honeywell" providerId="None"/>
  <p188:author id="{64B07C39-1D90-5FAD-6D40-8892F55FDE24}" name="Jennifer Eimers" initials="JE" userId="S::jeimers@clinicaloptions.com::e496f3f7-6a48-4339-9b0c-9f426a43f948" providerId="AD"/>
  <p188:author id="{4C6F9B6D-A233-9F2B-4279-1FD88595DDDE}" name="Leo Tarkovsky" initials="LT" userId="S::ltarkovsky@cealliance.com::4247ea2a-8ba1-420c-9d17-04d22e85aa10" providerId="AD"/>
  <p188:author id="{C69E76E7-AD48-C496-9EA9-9FAB380F803F}" name="Alex Parnes" initials="AP" userId="S::aparnes@clinicaloptions.com::f5203fbf-b7ef-430e-a403-4555f7e7f9f2" providerId="AD"/>
  <p188:author id="{854C9FEF-D5D1-5662-B0ED-9DD15504DC88}" name="Davidson, El (NYC-FUB)" initials="DE(F" userId="S::EDavidson@futurebrand.com::ae10976a-980b-4413-b80f-55d58150198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T Fowler" initials="LF" lastIdx="7" clrIdx="0">
    <p:extLst>
      <p:ext uri="{19B8F6BF-5375-455C-9EA6-DF929625EA0E}">
        <p15:presenceInfo xmlns:p15="http://schemas.microsoft.com/office/powerpoint/2012/main" userId="S::lfowler@practicingclinicians.com::bdc4c4d6-9ded-467c-b80c-330a0ea8ffe4" providerId="AD"/>
      </p:ext>
    </p:extLst>
  </p:cmAuthor>
  <p:cmAuthor id="2" name=" " initials="MAC" lastIdx="17" clrIdx="1"/>
  <p:cmAuthor id="3" name="Andrew Bowser" initials="AB" lastIdx="3" clrIdx="2"/>
  <p:cmAuthor id="4" name="Melanie Couton" initials="MAC" lastIdx="1" clrIdx="3"/>
  <p:cmAuthor id="5" name="Taryn Gross" initials="TG" lastIdx="7" clrIdx="4"/>
  <p:cmAuthor id="6" name="Zachary Schwartz" initials="ZS" lastIdx="11" clrIdx="5">
    <p:extLst>
      <p:ext uri="{19B8F6BF-5375-455C-9EA6-DF929625EA0E}">
        <p15:presenceInfo xmlns:p15="http://schemas.microsoft.com/office/powerpoint/2012/main" userId="S::zschwartz@clinicaloptions.com::64648e91-b212-4092-bee8-eff2e880b6f9" providerId="AD"/>
      </p:ext>
    </p:extLst>
  </p:cmAuthor>
  <p:cmAuthor id="7" name="Kristen Rosenthal" initials="KR" lastIdx="12" clrIdx="6">
    <p:extLst>
      <p:ext uri="{19B8F6BF-5375-455C-9EA6-DF929625EA0E}">
        <p15:presenceInfo xmlns:p15="http://schemas.microsoft.com/office/powerpoint/2012/main" userId="S::krosenthal@clinicaloptions.com::67a58a6d-22ff-4b03-8f01-10ea3f44af52" providerId="AD"/>
      </p:ext>
    </p:extLst>
  </p:cmAuthor>
  <p:cmAuthor id="8" name="Dussadee Royal" initials="DR" lastIdx="10" clrIdx="7">
    <p:extLst>
      <p:ext uri="{19B8F6BF-5375-455C-9EA6-DF929625EA0E}">
        <p15:presenceInfo xmlns:p15="http://schemas.microsoft.com/office/powerpoint/2012/main" userId="S::droyal@clinicaloptions.com::51beead8-6fa0-4b98-aeba-37044af35e17" providerId="AD"/>
      </p:ext>
    </p:extLst>
  </p:cmAuthor>
  <p:cmAuthor id="9" name="Leo Honeywell" initials="LH" lastIdx="11" clrIdx="8">
    <p:extLst>
      <p:ext uri="{19B8F6BF-5375-455C-9EA6-DF929625EA0E}">
        <p15:presenceInfo xmlns:p15="http://schemas.microsoft.com/office/powerpoint/2012/main" userId="Leo Honeywell" providerId="None"/>
      </p:ext>
    </p:extLst>
  </p:cmAuthor>
  <p:cmAuthor id="10" name="Jennifer Eimers" initials="JE" lastIdx="5" clrIdx="9">
    <p:extLst>
      <p:ext uri="{19B8F6BF-5375-455C-9EA6-DF929625EA0E}">
        <p15:presenceInfo xmlns:p15="http://schemas.microsoft.com/office/powerpoint/2012/main" userId="S::jeimers@clinicaloptions.com::e496f3f7-6a48-4339-9b0c-9f426a43f948" providerId="AD"/>
      </p:ext>
    </p:extLst>
  </p:cmAuthor>
  <p:cmAuthor id="11" name="Mandi Murph" initials="MM" lastIdx="61" clrIdx="10">
    <p:extLst>
      <p:ext uri="{19B8F6BF-5375-455C-9EA6-DF929625EA0E}">
        <p15:presenceInfo xmlns:p15="http://schemas.microsoft.com/office/powerpoint/2012/main" userId="S::MMurph@cealliance.com::17b68f88-caf0-4bf5-9fa1-7c1066b02ecf" providerId="AD"/>
      </p:ext>
    </p:extLst>
  </p:cmAuthor>
  <p:cmAuthor id="12" name="Allison Weckerle" initials="AW" lastIdx="57" clrIdx="11">
    <p:extLst>
      <p:ext uri="{19B8F6BF-5375-455C-9EA6-DF929625EA0E}">
        <p15:presenceInfo xmlns:p15="http://schemas.microsoft.com/office/powerpoint/2012/main" userId="Allison Weckerle" providerId="None"/>
      </p:ext>
    </p:extLst>
  </p:cmAuthor>
  <p:cmAuthor id="13" name="Jerfiz Constanzo" initials="JC" lastIdx="1" clrIdx="12">
    <p:extLst>
      <p:ext uri="{19B8F6BF-5375-455C-9EA6-DF929625EA0E}">
        <p15:presenceInfo xmlns:p15="http://schemas.microsoft.com/office/powerpoint/2012/main" userId="S::jconstanzo@clinicaloptions.com::7388c342-66f0-4154-bcdf-657d8197f1ae" providerId="AD"/>
      </p:ext>
    </p:extLst>
  </p:cmAuthor>
  <p:cmAuthor id="14" name="Timothy Quill" initials="TQ" lastIdx="47" clrIdx="13">
    <p:extLst>
      <p:ext uri="{19B8F6BF-5375-455C-9EA6-DF929625EA0E}">
        <p15:presenceInfo xmlns:p15="http://schemas.microsoft.com/office/powerpoint/2012/main" userId="S::tquill@clinicaloptions.com::b1dc6efb-2995-45e7-a306-57a2c67aa886" providerId="AD"/>
      </p:ext>
    </p:extLst>
  </p:cmAuthor>
  <p:cmAuthor id="15" name="Andrea Boecler" initials="AB" lastIdx="11" clrIdx="14">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6CA"/>
    <a:srgbClr val="BA3000"/>
    <a:srgbClr val="992000"/>
    <a:srgbClr val="FFFFFF"/>
    <a:srgbClr val="8B8B92"/>
    <a:srgbClr val="7D7D7D"/>
    <a:srgbClr val="B57629"/>
    <a:srgbClr val="A36DF7"/>
    <a:srgbClr val="FCB193"/>
    <a:srgbClr val="1E1E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F1FF83-B7AB-4C4E-AC89-70AE016725D4}" v="22" dt="2026-06-25T12:50:43.2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8" autoAdjust="0"/>
    <p:restoredTop sz="87591" autoAdjust="0"/>
  </p:normalViewPr>
  <p:slideViewPr>
    <p:cSldViewPr snapToGrid="0">
      <p:cViewPr varScale="1">
        <p:scale>
          <a:sx n="65" d="100"/>
          <a:sy n="65" d="100"/>
        </p:scale>
        <p:origin x="692" y="4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commentAuthors" Target="commentAuthors.xml"/><Relationship Id="rId55"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notesMaster" Target="notesMasters/notesMaster1.xml"/><Relationship Id="rId56" Type="http://schemas.microsoft.com/office/2018/10/relationships/authors" Target="authors.xml"/><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653E32-3AB8-4128-9FE0-788CB0AA055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DC98C08-DAD3-4B9F-9E58-6CB4B2FC193A}">
      <dgm:prSet phldrT="[Text]" phldr="0" custT="1">
        <dgm:style>
          <a:lnRef idx="2">
            <a:schemeClr val="accent1">
              <a:shade val="15000"/>
            </a:schemeClr>
          </a:lnRef>
          <a:fillRef idx="1">
            <a:schemeClr val="accent1"/>
          </a:fillRef>
          <a:effectRef idx="0">
            <a:schemeClr val="accent1"/>
          </a:effectRef>
          <a:fontRef idx="minor">
            <a:schemeClr val="lt1"/>
          </a:fontRef>
        </dgm:style>
      </dgm:prSet>
      <dgm:spPr>
        <a:ln>
          <a:noFill/>
        </a:ln>
      </dgm:spPr>
      <dgm:t>
        <a:bodyPr/>
        <a:lstStyle/>
        <a:p>
          <a:r>
            <a:rPr lang="en-US" sz="2400" b="1" dirty="0">
              <a:solidFill>
                <a:schemeClr val="bg2"/>
              </a:solidFill>
            </a:rPr>
            <a:t>More than 1 million global cases of gastroesophageal cancers per yr, and prognosis remains poor, with median survival &lt;1 yr </a:t>
          </a:r>
        </a:p>
      </dgm:t>
    </dgm:pt>
    <dgm:pt modelId="{8920043A-5448-40EF-A4DE-AAC1467FDE6E}" type="parTrans" cxnId="{5BD95A43-EB6E-4F73-91D0-2D07CA2D206E}">
      <dgm:prSet/>
      <dgm:spPr/>
      <dgm:t>
        <a:bodyPr/>
        <a:lstStyle/>
        <a:p>
          <a:endParaRPr lang="en-US">
            <a:solidFill>
              <a:schemeClr val="bg2"/>
            </a:solidFill>
          </a:endParaRPr>
        </a:p>
      </dgm:t>
    </dgm:pt>
    <dgm:pt modelId="{BA9BCBE3-F89A-4102-98D4-36C24AD2F13E}" type="sibTrans" cxnId="{5BD95A43-EB6E-4F73-91D0-2D07CA2D206E}">
      <dgm:prSet/>
      <dgm:spPr/>
      <dgm:t>
        <a:bodyPr/>
        <a:lstStyle/>
        <a:p>
          <a:endParaRPr lang="en-US">
            <a:solidFill>
              <a:schemeClr val="bg2"/>
            </a:solidFill>
          </a:endParaRPr>
        </a:p>
      </dgm:t>
    </dgm:pt>
    <dgm:pt modelId="{71AC2107-3773-4E92-BB44-ED442336C738}">
      <dgm:prSet phldrT="[Text]" phldr="0" custT="1"/>
      <dgm:spPr>
        <a:solidFill>
          <a:schemeClr val="accent6"/>
        </a:solidFill>
      </dgm:spPr>
      <dgm:t>
        <a:bodyPr/>
        <a:lstStyle/>
        <a:p>
          <a:r>
            <a:rPr lang="en-US" sz="2400" b="1" dirty="0">
              <a:solidFill>
                <a:schemeClr val="bg2"/>
              </a:solidFill>
            </a:rPr>
            <a:t>Some gastroesophageal cancers are highly susceptible to immune modulation</a:t>
          </a:r>
        </a:p>
      </dgm:t>
    </dgm:pt>
    <dgm:pt modelId="{98835B47-0438-4BFD-9B2D-5E16EBD68692}" type="parTrans" cxnId="{6F084A92-E5A0-42E4-9CBC-2A0EFBC00642}">
      <dgm:prSet/>
      <dgm:spPr/>
      <dgm:t>
        <a:bodyPr/>
        <a:lstStyle/>
        <a:p>
          <a:endParaRPr lang="en-US">
            <a:solidFill>
              <a:schemeClr val="bg2"/>
            </a:solidFill>
          </a:endParaRPr>
        </a:p>
      </dgm:t>
    </dgm:pt>
    <dgm:pt modelId="{C25FCBDE-999D-4D25-B03C-A05A49351167}" type="sibTrans" cxnId="{6F084A92-E5A0-42E4-9CBC-2A0EFBC00642}">
      <dgm:prSet/>
      <dgm:spPr/>
      <dgm:t>
        <a:bodyPr/>
        <a:lstStyle/>
        <a:p>
          <a:endParaRPr lang="en-US">
            <a:solidFill>
              <a:schemeClr val="bg2"/>
            </a:solidFill>
          </a:endParaRPr>
        </a:p>
      </dgm:t>
    </dgm:pt>
    <dgm:pt modelId="{4A5B1C30-CF19-4F13-86D0-D36546196CE2}">
      <dgm:prSet phldrT="[Text]" phldr="0" custT="1"/>
      <dgm:spPr>
        <a:solidFill>
          <a:schemeClr val="accent2"/>
        </a:solidFill>
      </dgm:spPr>
      <dgm:t>
        <a:bodyPr/>
        <a:lstStyle/>
        <a:p>
          <a:r>
            <a:rPr lang="en-US" sz="2400" b="1" dirty="0">
              <a:solidFill>
                <a:schemeClr val="bg2"/>
              </a:solidFill>
            </a:rPr>
            <a:t>MATTERHORN: Adding IO to chemotherapy showed a significant and clinically meaningful improvement in OS</a:t>
          </a:r>
        </a:p>
      </dgm:t>
    </dgm:pt>
    <dgm:pt modelId="{84404347-06E1-4918-A484-3F56A26AA3E6}" type="parTrans" cxnId="{DBBE281D-7C86-4A95-8F3B-4DC4E2B5FB83}">
      <dgm:prSet/>
      <dgm:spPr/>
      <dgm:t>
        <a:bodyPr/>
        <a:lstStyle/>
        <a:p>
          <a:endParaRPr lang="en-US">
            <a:solidFill>
              <a:schemeClr val="bg2"/>
            </a:solidFill>
          </a:endParaRPr>
        </a:p>
      </dgm:t>
    </dgm:pt>
    <dgm:pt modelId="{2AA4297A-367C-468E-A7FD-A40E7E5F3A07}" type="sibTrans" cxnId="{DBBE281D-7C86-4A95-8F3B-4DC4E2B5FB83}">
      <dgm:prSet/>
      <dgm:spPr/>
      <dgm:t>
        <a:bodyPr/>
        <a:lstStyle/>
        <a:p>
          <a:endParaRPr lang="en-US">
            <a:solidFill>
              <a:schemeClr val="bg2"/>
            </a:solidFill>
          </a:endParaRPr>
        </a:p>
      </dgm:t>
    </dgm:pt>
    <dgm:pt modelId="{CB2FA6CB-BD54-498F-9BBD-674CCB53ED1A}" type="pres">
      <dgm:prSet presAssocID="{FE653E32-3AB8-4128-9FE0-788CB0AA055B}" presName="linear" presStyleCnt="0">
        <dgm:presLayoutVars>
          <dgm:dir/>
          <dgm:animLvl val="lvl"/>
          <dgm:resizeHandles val="exact"/>
        </dgm:presLayoutVars>
      </dgm:prSet>
      <dgm:spPr/>
    </dgm:pt>
    <dgm:pt modelId="{9450B1CC-A338-4AF2-B231-BD4280CC7DCA}" type="pres">
      <dgm:prSet presAssocID="{0DC98C08-DAD3-4B9F-9E58-6CB4B2FC193A}" presName="parentLin" presStyleCnt="0"/>
      <dgm:spPr/>
    </dgm:pt>
    <dgm:pt modelId="{FD3E7676-0CF0-42D4-B84B-259ECFBFEE77}" type="pres">
      <dgm:prSet presAssocID="{0DC98C08-DAD3-4B9F-9E58-6CB4B2FC193A}" presName="parentLeftMargin" presStyleLbl="node1" presStyleIdx="0" presStyleCnt="3"/>
      <dgm:spPr/>
    </dgm:pt>
    <dgm:pt modelId="{1C76ED3A-6E2A-4637-B00C-B4F1C077B407}" type="pres">
      <dgm:prSet presAssocID="{0DC98C08-DAD3-4B9F-9E58-6CB4B2FC193A}" presName="parentText" presStyleLbl="node1" presStyleIdx="0" presStyleCnt="3" custScaleX="126986" custScaleY="172087">
        <dgm:presLayoutVars>
          <dgm:chMax val="0"/>
          <dgm:bulletEnabled val="1"/>
        </dgm:presLayoutVars>
      </dgm:prSet>
      <dgm:spPr/>
    </dgm:pt>
    <dgm:pt modelId="{E1BB8201-30BE-4D70-AF5B-9E395441B694}" type="pres">
      <dgm:prSet presAssocID="{0DC98C08-DAD3-4B9F-9E58-6CB4B2FC193A}" presName="negativeSpace" presStyleCnt="0"/>
      <dgm:spPr/>
    </dgm:pt>
    <dgm:pt modelId="{99417566-1C85-4C16-A486-A43CF8146ABE}" type="pres">
      <dgm:prSet presAssocID="{0DC98C08-DAD3-4B9F-9E58-6CB4B2FC193A}" presName="childText" presStyleLbl="conFgAcc1" presStyleIdx="0" presStyleCnt="3">
        <dgm:presLayoutVars>
          <dgm:bulletEnabled val="1"/>
        </dgm:presLayoutVars>
      </dgm:prSet>
      <dgm:spPr>
        <a:ln>
          <a:noFill/>
        </a:ln>
      </dgm:spPr>
    </dgm:pt>
    <dgm:pt modelId="{0F53220A-F241-40CF-9CA8-E60572BF9D0A}" type="pres">
      <dgm:prSet presAssocID="{BA9BCBE3-F89A-4102-98D4-36C24AD2F13E}" presName="spaceBetweenRectangles" presStyleCnt="0"/>
      <dgm:spPr/>
    </dgm:pt>
    <dgm:pt modelId="{4355F332-C6B8-4813-BCCF-257D6838EF3D}" type="pres">
      <dgm:prSet presAssocID="{71AC2107-3773-4E92-BB44-ED442336C738}" presName="parentLin" presStyleCnt="0"/>
      <dgm:spPr/>
    </dgm:pt>
    <dgm:pt modelId="{84746A3E-2014-42FB-BA81-40AB385E4DDB}" type="pres">
      <dgm:prSet presAssocID="{71AC2107-3773-4E92-BB44-ED442336C738}" presName="parentLeftMargin" presStyleLbl="node1" presStyleIdx="0" presStyleCnt="3"/>
      <dgm:spPr/>
    </dgm:pt>
    <dgm:pt modelId="{E1D299BA-7C58-462A-AE17-F8A39A180711}" type="pres">
      <dgm:prSet presAssocID="{71AC2107-3773-4E92-BB44-ED442336C738}" presName="parentText" presStyleLbl="node1" presStyleIdx="1" presStyleCnt="3" custScaleX="126986" custScaleY="172087">
        <dgm:presLayoutVars>
          <dgm:chMax val="0"/>
          <dgm:bulletEnabled val="1"/>
        </dgm:presLayoutVars>
      </dgm:prSet>
      <dgm:spPr/>
    </dgm:pt>
    <dgm:pt modelId="{343E8202-EE05-4B1C-9E43-CB9FC1DEAF61}" type="pres">
      <dgm:prSet presAssocID="{71AC2107-3773-4E92-BB44-ED442336C738}" presName="negativeSpace" presStyleCnt="0"/>
      <dgm:spPr/>
    </dgm:pt>
    <dgm:pt modelId="{E6170ABF-CFEC-4252-9449-FDCB89A3982C}" type="pres">
      <dgm:prSet presAssocID="{71AC2107-3773-4E92-BB44-ED442336C738}" presName="childText" presStyleLbl="conFgAcc1" presStyleIdx="1" presStyleCnt="3">
        <dgm:presLayoutVars>
          <dgm:bulletEnabled val="1"/>
        </dgm:presLayoutVars>
      </dgm:prSet>
      <dgm:spPr>
        <a:ln>
          <a:noFill/>
        </a:ln>
      </dgm:spPr>
    </dgm:pt>
    <dgm:pt modelId="{0B39C8B3-C7B8-40DE-B5FC-ECD08C1A21E5}" type="pres">
      <dgm:prSet presAssocID="{C25FCBDE-999D-4D25-B03C-A05A49351167}" presName="spaceBetweenRectangles" presStyleCnt="0"/>
      <dgm:spPr/>
    </dgm:pt>
    <dgm:pt modelId="{FCBEC3D4-E20A-42AE-9B8B-20FBCD90F4CD}" type="pres">
      <dgm:prSet presAssocID="{4A5B1C30-CF19-4F13-86D0-D36546196CE2}" presName="parentLin" presStyleCnt="0"/>
      <dgm:spPr/>
    </dgm:pt>
    <dgm:pt modelId="{F69BE5D2-56A1-4139-B461-5783ABC329FF}" type="pres">
      <dgm:prSet presAssocID="{4A5B1C30-CF19-4F13-86D0-D36546196CE2}" presName="parentLeftMargin" presStyleLbl="node1" presStyleIdx="1" presStyleCnt="3"/>
      <dgm:spPr/>
    </dgm:pt>
    <dgm:pt modelId="{6FCE087A-CE3C-44F8-9A04-1FF2C682E1EA}" type="pres">
      <dgm:prSet presAssocID="{4A5B1C30-CF19-4F13-86D0-D36546196CE2}" presName="parentText" presStyleLbl="node1" presStyleIdx="2" presStyleCnt="3" custScaleX="126986" custScaleY="172087">
        <dgm:presLayoutVars>
          <dgm:chMax val="0"/>
          <dgm:bulletEnabled val="1"/>
        </dgm:presLayoutVars>
      </dgm:prSet>
      <dgm:spPr/>
    </dgm:pt>
    <dgm:pt modelId="{A8C35B29-D3D3-4E54-865B-7F955F16A129}" type="pres">
      <dgm:prSet presAssocID="{4A5B1C30-CF19-4F13-86D0-D36546196CE2}" presName="negativeSpace" presStyleCnt="0"/>
      <dgm:spPr/>
    </dgm:pt>
    <dgm:pt modelId="{D9572CED-0CAC-499B-AD40-C67EB78299D5}" type="pres">
      <dgm:prSet presAssocID="{4A5B1C30-CF19-4F13-86D0-D36546196CE2}" presName="childText" presStyleLbl="conFgAcc1" presStyleIdx="2" presStyleCnt="3">
        <dgm:presLayoutVars>
          <dgm:bulletEnabled val="1"/>
        </dgm:presLayoutVars>
      </dgm:prSet>
      <dgm:spPr>
        <a:ln>
          <a:noFill/>
        </a:ln>
      </dgm:spPr>
    </dgm:pt>
  </dgm:ptLst>
  <dgm:cxnLst>
    <dgm:cxn modelId="{DBBE281D-7C86-4A95-8F3B-4DC4E2B5FB83}" srcId="{FE653E32-3AB8-4128-9FE0-788CB0AA055B}" destId="{4A5B1C30-CF19-4F13-86D0-D36546196CE2}" srcOrd="2" destOrd="0" parTransId="{84404347-06E1-4918-A484-3F56A26AA3E6}" sibTransId="{2AA4297A-367C-468E-A7FD-A40E7E5F3A07}"/>
    <dgm:cxn modelId="{FF157925-B607-42FE-82A9-2EF0759B01B7}" type="presOf" srcId="{0DC98C08-DAD3-4B9F-9E58-6CB4B2FC193A}" destId="{FD3E7676-0CF0-42D4-B84B-259ECFBFEE77}" srcOrd="0" destOrd="0" presId="urn:microsoft.com/office/officeart/2005/8/layout/list1"/>
    <dgm:cxn modelId="{B49DC53D-158E-4609-A2D3-90B072A0F0BD}" type="presOf" srcId="{4A5B1C30-CF19-4F13-86D0-D36546196CE2}" destId="{F69BE5D2-56A1-4139-B461-5783ABC329FF}" srcOrd="0" destOrd="0" presId="urn:microsoft.com/office/officeart/2005/8/layout/list1"/>
    <dgm:cxn modelId="{5BD95A43-EB6E-4F73-91D0-2D07CA2D206E}" srcId="{FE653E32-3AB8-4128-9FE0-788CB0AA055B}" destId="{0DC98C08-DAD3-4B9F-9E58-6CB4B2FC193A}" srcOrd="0" destOrd="0" parTransId="{8920043A-5448-40EF-A4DE-AAC1467FDE6E}" sibTransId="{BA9BCBE3-F89A-4102-98D4-36C24AD2F13E}"/>
    <dgm:cxn modelId="{FE24CB84-6450-4C63-ACD5-CE44A6AFE806}" type="presOf" srcId="{71AC2107-3773-4E92-BB44-ED442336C738}" destId="{E1D299BA-7C58-462A-AE17-F8A39A180711}" srcOrd="1" destOrd="0" presId="urn:microsoft.com/office/officeart/2005/8/layout/list1"/>
    <dgm:cxn modelId="{6F084A92-E5A0-42E4-9CBC-2A0EFBC00642}" srcId="{FE653E32-3AB8-4128-9FE0-788CB0AA055B}" destId="{71AC2107-3773-4E92-BB44-ED442336C738}" srcOrd="1" destOrd="0" parTransId="{98835B47-0438-4BFD-9B2D-5E16EBD68692}" sibTransId="{C25FCBDE-999D-4D25-B03C-A05A49351167}"/>
    <dgm:cxn modelId="{B3C865A1-C4C3-40B2-893A-66F3FFBC92C2}" type="presOf" srcId="{FE653E32-3AB8-4128-9FE0-788CB0AA055B}" destId="{CB2FA6CB-BD54-498F-9BBD-674CCB53ED1A}" srcOrd="0" destOrd="0" presId="urn:microsoft.com/office/officeart/2005/8/layout/list1"/>
    <dgm:cxn modelId="{D4F775E9-390C-4D75-806A-EFC578C237AC}" type="presOf" srcId="{4A5B1C30-CF19-4F13-86D0-D36546196CE2}" destId="{6FCE087A-CE3C-44F8-9A04-1FF2C682E1EA}" srcOrd="1" destOrd="0" presId="urn:microsoft.com/office/officeart/2005/8/layout/list1"/>
    <dgm:cxn modelId="{BD393FEC-1166-482B-A5E6-4CDB92393D34}" type="presOf" srcId="{0DC98C08-DAD3-4B9F-9E58-6CB4B2FC193A}" destId="{1C76ED3A-6E2A-4637-B00C-B4F1C077B407}" srcOrd="1" destOrd="0" presId="urn:microsoft.com/office/officeart/2005/8/layout/list1"/>
    <dgm:cxn modelId="{99F2FFEC-93DE-47D4-8872-CBD99E7D7F87}" type="presOf" srcId="{71AC2107-3773-4E92-BB44-ED442336C738}" destId="{84746A3E-2014-42FB-BA81-40AB385E4DDB}" srcOrd="0" destOrd="0" presId="urn:microsoft.com/office/officeart/2005/8/layout/list1"/>
    <dgm:cxn modelId="{4371DD08-D7E6-41DC-B6F6-68F895CFC996}" type="presParOf" srcId="{CB2FA6CB-BD54-498F-9BBD-674CCB53ED1A}" destId="{9450B1CC-A338-4AF2-B231-BD4280CC7DCA}" srcOrd="0" destOrd="0" presId="urn:microsoft.com/office/officeart/2005/8/layout/list1"/>
    <dgm:cxn modelId="{75A466C4-704F-43E4-AA73-8796B6795FBA}" type="presParOf" srcId="{9450B1CC-A338-4AF2-B231-BD4280CC7DCA}" destId="{FD3E7676-0CF0-42D4-B84B-259ECFBFEE77}" srcOrd="0" destOrd="0" presId="urn:microsoft.com/office/officeart/2005/8/layout/list1"/>
    <dgm:cxn modelId="{5E799281-B0CF-409B-B172-ACA132064825}" type="presParOf" srcId="{9450B1CC-A338-4AF2-B231-BD4280CC7DCA}" destId="{1C76ED3A-6E2A-4637-B00C-B4F1C077B407}" srcOrd="1" destOrd="0" presId="urn:microsoft.com/office/officeart/2005/8/layout/list1"/>
    <dgm:cxn modelId="{8B54D816-58E5-442E-9378-5C7EAB9C10D7}" type="presParOf" srcId="{CB2FA6CB-BD54-498F-9BBD-674CCB53ED1A}" destId="{E1BB8201-30BE-4D70-AF5B-9E395441B694}" srcOrd="1" destOrd="0" presId="urn:microsoft.com/office/officeart/2005/8/layout/list1"/>
    <dgm:cxn modelId="{C824E6AE-54DE-4B6E-A9DE-E58E60AC1812}" type="presParOf" srcId="{CB2FA6CB-BD54-498F-9BBD-674CCB53ED1A}" destId="{99417566-1C85-4C16-A486-A43CF8146ABE}" srcOrd="2" destOrd="0" presId="urn:microsoft.com/office/officeart/2005/8/layout/list1"/>
    <dgm:cxn modelId="{4556F47B-7E76-4F64-84DC-061183F99CB6}" type="presParOf" srcId="{CB2FA6CB-BD54-498F-9BBD-674CCB53ED1A}" destId="{0F53220A-F241-40CF-9CA8-E60572BF9D0A}" srcOrd="3" destOrd="0" presId="urn:microsoft.com/office/officeart/2005/8/layout/list1"/>
    <dgm:cxn modelId="{97E83433-18FE-42D6-B15F-1A226EDF9BB8}" type="presParOf" srcId="{CB2FA6CB-BD54-498F-9BBD-674CCB53ED1A}" destId="{4355F332-C6B8-4813-BCCF-257D6838EF3D}" srcOrd="4" destOrd="0" presId="urn:microsoft.com/office/officeart/2005/8/layout/list1"/>
    <dgm:cxn modelId="{3F2B2DC4-53BB-4013-BCFD-835AB8A7CA0E}" type="presParOf" srcId="{4355F332-C6B8-4813-BCCF-257D6838EF3D}" destId="{84746A3E-2014-42FB-BA81-40AB385E4DDB}" srcOrd="0" destOrd="0" presId="urn:microsoft.com/office/officeart/2005/8/layout/list1"/>
    <dgm:cxn modelId="{98663E08-7DFD-4DED-8017-F1F13B69AA23}" type="presParOf" srcId="{4355F332-C6B8-4813-BCCF-257D6838EF3D}" destId="{E1D299BA-7C58-462A-AE17-F8A39A180711}" srcOrd="1" destOrd="0" presId="urn:microsoft.com/office/officeart/2005/8/layout/list1"/>
    <dgm:cxn modelId="{54E710C3-F02D-4159-9B95-3343574DF542}" type="presParOf" srcId="{CB2FA6CB-BD54-498F-9BBD-674CCB53ED1A}" destId="{343E8202-EE05-4B1C-9E43-CB9FC1DEAF61}" srcOrd="5" destOrd="0" presId="urn:microsoft.com/office/officeart/2005/8/layout/list1"/>
    <dgm:cxn modelId="{CBE52E33-9F56-4CCC-842F-D1D93202884A}" type="presParOf" srcId="{CB2FA6CB-BD54-498F-9BBD-674CCB53ED1A}" destId="{E6170ABF-CFEC-4252-9449-FDCB89A3982C}" srcOrd="6" destOrd="0" presId="urn:microsoft.com/office/officeart/2005/8/layout/list1"/>
    <dgm:cxn modelId="{4548A9A2-33F6-4FCE-AC56-5F8163819334}" type="presParOf" srcId="{CB2FA6CB-BD54-498F-9BBD-674CCB53ED1A}" destId="{0B39C8B3-C7B8-40DE-B5FC-ECD08C1A21E5}" srcOrd="7" destOrd="0" presId="urn:microsoft.com/office/officeart/2005/8/layout/list1"/>
    <dgm:cxn modelId="{AE9136F3-EAF6-4276-8A82-8B9E2C30263F}" type="presParOf" srcId="{CB2FA6CB-BD54-498F-9BBD-674CCB53ED1A}" destId="{FCBEC3D4-E20A-42AE-9B8B-20FBCD90F4CD}" srcOrd="8" destOrd="0" presId="urn:microsoft.com/office/officeart/2005/8/layout/list1"/>
    <dgm:cxn modelId="{134FF657-7E9F-4F88-A087-D53CD30697D3}" type="presParOf" srcId="{FCBEC3D4-E20A-42AE-9B8B-20FBCD90F4CD}" destId="{F69BE5D2-56A1-4139-B461-5783ABC329FF}" srcOrd="0" destOrd="0" presId="urn:microsoft.com/office/officeart/2005/8/layout/list1"/>
    <dgm:cxn modelId="{64CB0760-807A-4272-9A4A-3FAEFDDAFDF8}" type="presParOf" srcId="{FCBEC3D4-E20A-42AE-9B8B-20FBCD90F4CD}" destId="{6FCE087A-CE3C-44F8-9A04-1FF2C682E1EA}" srcOrd="1" destOrd="0" presId="urn:microsoft.com/office/officeart/2005/8/layout/list1"/>
    <dgm:cxn modelId="{DB7316A6-FE76-4217-938C-9BF8A02FEA47}" type="presParOf" srcId="{CB2FA6CB-BD54-498F-9BBD-674CCB53ED1A}" destId="{A8C35B29-D3D3-4E54-865B-7F955F16A129}" srcOrd="9" destOrd="0" presId="urn:microsoft.com/office/officeart/2005/8/layout/list1"/>
    <dgm:cxn modelId="{7483062D-58E4-4885-A3C9-89B0D83EDFF2}" type="presParOf" srcId="{CB2FA6CB-BD54-498F-9BBD-674CCB53ED1A}" destId="{D9572CED-0CAC-499B-AD40-C67EB78299D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ED4A8FF-E6E8-430D-A11B-5E31AACC725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438228AB-EE64-4710-8F3C-732C7B7CAB44}">
      <dgm:prSet phldrT="[Text]" phldr="0"/>
      <dgm:spPr/>
      <dgm:t>
        <a:bodyPr/>
        <a:lstStyle/>
        <a:p>
          <a:r>
            <a:rPr lang="en-US" dirty="0">
              <a:solidFill>
                <a:schemeClr val="bg2"/>
              </a:solidFill>
            </a:rPr>
            <a:t>Shared decision-making</a:t>
          </a:r>
        </a:p>
      </dgm:t>
    </dgm:pt>
    <dgm:pt modelId="{4E21B390-2D3A-4E2F-8797-E5867B3ECD79}" type="parTrans" cxnId="{48C46840-DC1C-414E-B248-161EF838280F}">
      <dgm:prSet/>
      <dgm:spPr/>
      <dgm:t>
        <a:bodyPr/>
        <a:lstStyle/>
        <a:p>
          <a:endParaRPr lang="en-US"/>
        </a:p>
      </dgm:t>
    </dgm:pt>
    <dgm:pt modelId="{4A0F31B5-F056-479D-97EA-39DBECDA14B0}" type="sibTrans" cxnId="{48C46840-DC1C-414E-B248-161EF838280F}">
      <dgm:prSet/>
      <dgm:spPr/>
      <dgm:t>
        <a:bodyPr/>
        <a:lstStyle/>
        <a:p>
          <a:endParaRPr lang="en-US"/>
        </a:p>
      </dgm:t>
    </dgm:pt>
    <dgm:pt modelId="{A8B3A8B3-0B1F-4D51-9D65-385ACE703DAA}">
      <dgm:prSet phldrT="[Text]" phldr="0"/>
      <dgm:spPr>
        <a:solidFill>
          <a:schemeClr val="accent2"/>
        </a:solidFill>
      </dgm:spPr>
      <dgm:t>
        <a:bodyPr/>
        <a:lstStyle/>
        <a:p>
          <a:r>
            <a:rPr lang="en-US" dirty="0">
              <a:solidFill>
                <a:schemeClr val="bg2"/>
              </a:solidFill>
            </a:rPr>
            <a:t>Patient selection and eligibility</a:t>
          </a:r>
        </a:p>
      </dgm:t>
    </dgm:pt>
    <dgm:pt modelId="{6AB8C617-A789-411D-BD28-97E7F0006C6B}" type="parTrans" cxnId="{32DBCE6A-D397-4D28-9FDB-537FC6F59F21}">
      <dgm:prSet/>
      <dgm:spPr/>
      <dgm:t>
        <a:bodyPr/>
        <a:lstStyle/>
        <a:p>
          <a:endParaRPr lang="en-US"/>
        </a:p>
      </dgm:t>
    </dgm:pt>
    <dgm:pt modelId="{542DE384-EE5D-4B20-93D0-F82E445E0AB4}" type="sibTrans" cxnId="{32DBCE6A-D397-4D28-9FDB-537FC6F59F21}">
      <dgm:prSet/>
      <dgm:spPr/>
      <dgm:t>
        <a:bodyPr/>
        <a:lstStyle/>
        <a:p>
          <a:endParaRPr lang="en-US"/>
        </a:p>
      </dgm:t>
    </dgm:pt>
    <dgm:pt modelId="{A9DA7395-32E6-49C3-A4B9-DE04216FD5F4}">
      <dgm:prSet phldrT="[Text]" phldr="0"/>
      <dgm:spPr>
        <a:solidFill>
          <a:schemeClr val="accent6"/>
        </a:solidFill>
      </dgm:spPr>
      <dgm:t>
        <a:bodyPr/>
        <a:lstStyle/>
        <a:p>
          <a:r>
            <a:rPr lang="en-US" dirty="0">
              <a:solidFill>
                <a:schemeClr val="bg2"/>
              </a:solidFill>
            </a:rPr>
            <a:t>Responsibilities of the patient and caregiver</a:t>
          </a:r>
        </a:p>
      </dgm:t>
    </dgm:pt>
    <dgm:pt modelId="{5FE83184-8C65-4B6B-98E0-ACD9CEC396CE}" type="parTrans" cxnId="{FAD6597E-363F-4E38-B005-74E5A7E14C9C}">
      <dgm:prSet/>
      <dgm:spPr/>
      <dgm:t>
        <a:bodyPr/>
        <a:lstStyle/>
        <a:p>
          <a:endParaRPr lang="en-US"/>
        </a:p>
      </dgm:t>
    </dgm:pt>
    <dgm:pt modelId="{06285138-4D8E-4B60-A246-0CBE5CA69BF5}" type="sibTrans" cxnId="{FAD6597E-363F-4E38-B005-74E5A7E14C9C}">
      <dgm:prSet/>
      <dgm:spPr/>
      <dgm:t>
        <a:bodyPr/>
        <a:lstStyle/>
        <a:p>
          <a:endParaRPr lang="en-US"/>
        </a:p>
      </dgm:t>
    </dgm:pt>
    <dgm:pt modelId="{FFD0EF41-6D53-4C6D-A958-19CA92F89316}" type="pres">
      <dgm:prSet presAssocID="{3ED4A8FF-E6E8-430D-A11B-5E31AACC725C}" presName="CompostProcess" presStyleCnt="0">
        <dgm:presLayoutVars>
          <dgm:dir/>
          <dgm:resizeHandles val="exact"/>
        </dgm:presLayoutVars>
      </dgm:prSet>
      <dgm:spPr/>
    </dgm:pt>
    <dgm:pt modelId="{2A70B9BE-ED53-4863-8C25-69828A9BDDDA}" type="pres">
      <dgm:prSet presAssocID="{3ED4A8FF-E6E8-430D-A11B-5E31AACC725C}" presName="arrow" presStyleLbl="bgShp" presStyleIdx="0" presStyleCnt="1"/>
      <dgm:spPr>
        <a:solidFill>
          <a:schemeClr val="tx2"/>
        </a:solidFill>
      </dgm:spPr>
    </dgm:pt>
    <dgm:pt modelId="{06F25E78-2892-4429-A6A0-B21F0543243C}" type="pres">
      <dgm:prSet presAssocID="{3ED4A8FF-E6E8-430D-A11B-5E31AACC725C}" presName="linearProcess" presStyleCnt="0"/>
      <dgm:spPr/>
    </dgm:pt>
    <dgm:pt modelId="{1F21994C-BA4D-4A0D-AD79-89DC166B7B5F}" type="pres">
      <dgm:prSet presAssocID="{438228AB-EE64-4710-8F3C-732C7B7CAB44}" presName="textNode" presStyleLbl="node1" presStyleIdx="0" presStyleCnt="3">
        <dgm:presLayoutVars>
          <dgm:bulletEnabled val="1"/>
        </dgm:presLayoutVars>
      </dgm:prSet>
      <dgm:spPr/>
    </dgm:pt>
    <dgm:pt modelId="{4F9E868A-F6E8-4B48-BB20-1BC1677F74F6}" type="pres">
      <dgm:prSet presAssocID="{4A0F31B5-F056-479D-97EA-39DBECDA14B0}" presName="sibTrans" presStyleCnt="0"/>
      <dgm:spPr/>
    </dgm:pt>
    <dgm:pt modelId="{5ED91EB3-FC67-4D73-9BEE-5050DC97627C}" type="pres">
      <dgm:prSet presAssocID="{A8B3A8B3-0B1F-4D51-9D65-385ACE703DAA}" presName="textNode" presStyleLbl="node1" presStyleIdx="1" presStyleCnt="3">
        <dgm:presLayoutVars>
          <dgm:bulletEnabled val="1"/>
        </dgm:presLayoutVars>
      </dgm:prSet>
      <dgm:spPr/>
    </dgm:pt>
    <dgm:pt modelId="{125D1012-FC2E-492B-BFC8-E5E3B8FF28DA}" type="pres">
      <dgm:prSet presAssocID="{542DE384-EE5D-4B20-93D0-F82E445E0AB4}" presName="sibTrans" presStyleCnt="0"/>
      <dgm:spPr/>
    </dgm:pt>
    <dgm:pt modelId="{589739EC-62E8-43BD-85B9-AC8F99C37E7C}" type="pres">
      <dgm:prSet presAssocID="{A9DA7395-32E6-49C3-A4B9-DE04216FD5F4}" presName="textNode" presStyleLbl="node1" presStyleIdx="2" presStyleCnt="3">
        <dgm:presLayoutVars>
          <dgm:bulletEnabled val="1"/>
        </dgm:presLayoutVars>
      </dgm:prSet>
      <dgm:spPr/>
    </dgm:pt>
  </dgm:ptLst>
  <dgm:cxnLst>
    <dgm:cxn modelId="{4A5AEA2C-807D-458B-99FB-11EDEEE2CABE}" type="presOf" srcId="{A9DA7395-32E6-49C3-A4B9-DE04216FD5F4}" destId="{589739EC-62E8-43BD-85B9-AC8F99C37E7C}" srcOrd="0" destOrd="0" presId="urn:microsoft.com/office/officeart/2005/8/layout/hProcess9"/>
    <dgm:cxn modelId="{48C46840-DC1C-414E-B248-161EF838280F}" srcId="{3ED4A8FF-E6E8-430D-A11B-5E31AACC725C}" destId="{438228AB-EE64-4710-8F3C-732C7B7CAB44}" srcOrd="0" destOrd="0" parTransId="{4E21B390-2D3A-4E2F-8797-E5867B3ECD79}" sibTransId="{4A0F31B5-F056-479D-97EA-39DBECDA14B0}"/>
    <dgm:cxn modelId="{32DBCE6A-D397-4D28-9FDB-537FC6F59F21}" srcId="{3ED4A8FF-E6E8-430D-A11B-5E31AACC725C}" destId="{A8B3A8B3-0B1F-4D51-9D65-385ACE703DAA}" srcOrd="1" destOrd="0" parTransId="{6AB8C617-A789-411D-BD28-97E7F0006C6B}" sibTransId="{542DE384-EE5D-4B20-93D0-F82E445E0AB4}"/>
    <dgm:cxn modelId="{FAD6597E-363F-4E38-B005-74E5A7E14C9C}" srcId="{3ED4A8FF-E6E8-430D-A11B-5E31AACC725C}" destId="{A9DA7395-32E6-49C3-A4B9-DE04216FD5F4}" srcOrd="2" destOrd="0" parTransId="{5FE83184-8C65-4B6B-98E0-ACD9CEC396CE}" sibTransId="{06285138-4D8E-4B60-A246-0CBE5CA69BF5}"/>
    <dgm:cxn modelId="{D6BB09B7-CFB4-491B-8612-6F2E1101FA31}" type="presOf" srcId="{3ED4A8FF-E6E8-430D-A11B-5E31AACC725C}" destId="{FFD0EF41-6D53-4C6D-A958-19CA92F89316}" srcOrd="0" destOrd="0" presId="urn:microsoft.com/office/officeart/2005/8/layout/hProcess9"/>
    <dgm:cxn modelId="{3F2470B9-242E-44C7-84A0-11BC8E786D48}" type="presOf" srcId="{438228AB-EE64-4710-8F3C-732C7B7CAB44}" destId="{1F21994C-BA4D-4A0D-AD79-89DC166B7B5F}" srcOrd="0" destOrd="0" presId="urn:microsoft.com/office/officeart/2005/8/layout/hProcess9"/>
    <dgm:cxn modelId="{66CCF4E6-4B40-4499-9BDA-054E59952392}" type="presOf" srcId="{A8B3A8B3-0B1F-4D51-9D65-385ACE703DAA}" destId="{5ED91EB3-FC67-4D73-9BEE-5050DC97627C}" srcOrd="0" destOrd="0" presId="urn:microsoft.com/office/officeart/2005/8/layout/hProcess9"/>
    <dgm:cxn modelId="{2D4D3DCD-2797-464B-923D-CBA43DFDD2B2}" type="presParOf" srcId="{FFD0EF41-6D53-4C6D-A958-19CA92F89316}" destId="{2A70B9BE-ED53-4863-8C25-69828A9BDDDA}" srcOrd="0" destOrd="0" presId="urn:microsoft.com/office/officeart/2005/8/layout/hProcess9"/>
    <dgm:cxn modelId="{6B631AA8-3A7F-4D99-AECC-5CB6412AA2DA}" type="presParOf" srcId="{FFD0EF41-6D53-4C6D-A958-19CA92F89316}" destId="{06F25E78-2892-4429-A6A0-B21F0543243C}" srcOrd="1" destOrd="0" presId="urn:microsoft.com/office/officeart/2005/8/layout/hProcess9"/>
    <dgm:cxn modelId="{D75DAB02-06A5-4CA8-860F-6240BFA80256}" type="presParOf" srcId="{06F25E78-2892-4429-A6A0-B21F0543243C}" destId="{1F21994C-BA4D-4A0D-AD79-89DC166B7B5F}" srcOrd="0" destOrd="0" presId="urn:microsoft.com/office/officeart/2005/8/layout/hProcess9"/>
    <dgm:cxn modelId="{FFA2CE56-9A05-453A-8F05-A51D0B6281B5}" type="presParOf" srcId="{06F25E78-2892-4429-A6A0-B21F0543243C}" destId="{4F9E868A-F6E8-4B48-BB20-1BC1677F74F6}" srcOrd="1" destOrd="0" presId="urn:microsoft.com/office/officeart/2005/8/layout/hProcess9"/>
    <dgm:cxn modelId="{29E4E824-53A2-4144-AA95-FB859D4A7457}" type="presParOf" srcId="{06F25E78-2892-4429-A6A0-B21F0543243C}" destId="{5ED91EB3-FC67-4D73-9BEE-5050DC97627C}" srcOrd="2" destOrd="0" presId="urn:microsoft.com/office/officeart/2005/8/layout/hProcess9"/>
    <dgm:cxn modelId="{12C9C45B-B96D-4F4D-AB75-EB6C9783AD4A}" type="presParOf" srcId="{06F25E78-2892-4429-A6A0-B21F0543243C}" destId="{125D1012-FC2E-492B-BFC8-E5E3B8FF28DA}" srcOrd="3" destOrd="0" presId="urn:microsoft.com/office/officeart/2005/8/layout/hProcess9"/>
    <dgm:cxn modelId="{1A35274D-B811-4371-9FDA-31834B93491F}" type="presParOf" srcId="{06F25E78-2892-4429-A6A0-B21F0543243C}" destId="{589739EC-62E8-43BD-85B9-AC8F99C37E7C}"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417566-1C85-4C16-A486-A43CF8146ABE}">
      <dsp:nvSpPr>
        <dsp:cNvPr id="0" name=""/>
        <dsp:cNvSpPr/>
      </dsp:nvSpPr>
      <dsp:spPr>
        <a:xfrm>
          <a:off x="0" y="912314"/>
          <a:ext cx="12168813" cy="579600"/>
        </a:xfrm>
        <a:prstGeom prst="rect">
          <a:avLst/>
        </a:prstGeom>
        <a:solidFill>
          <a:schemeClr val="lt1">
            <a:alpha val="90000"/>
            <a:hueOff val="0"/>
            <a:satOff val="0"/>
            <a:lumOff val="0"/>
            <a:alphaOff val="0"/>
          </a:schemeClr>
        </a:solidFill>
        <a:ln w="3175" cap="flat" cmpd="sng" algn="ctr">
          <a:noFill/>
          <a:prstDash val="solid"/>
        </a:ln>
        <a:effectLst/>
      </dsp:spPr>
      <dsp:style>
        <a:lnRef idx="2">
          <a:scrgbClr r="0" g="0" b="0"/>
        </a:lnRef>
        <a:fillRef idx="1">
          <a:scrgbClr r="0" g="0" b="0"/>
        </a:fillRef>
        <a:effectRef idx="0">
          <a:scrgbClr r="0" g="0" b="0"/>
        </a:effectRef>
        <a:fontRef idx="minor"/>
      </dsp:style>
    </dsp:sp>
    <dsp:sp modelId="{1C76ED3A-6E2A-4637-B00C-B4F1C077B407}">
      <dsp:nvSpPr>
        <dsp:cNvPr id="0" name=""/>
        <dsp:cNvSpPr/>
      </dsp:nvSpPr>
      <dsp:spPr>
        <a:xfrm>
          <a:off x="608440" y="83392"/>
          <a:ext cx="10816882" cy="1168401"/>
        </a:xfrm>
        <a:prstGeom prst="roundRect">
          <a:avLst/>
        </a:prstGeom>
        <a:solidFill>
          <a:schemeClr val="accent1"/>
        </a:solidFill>
        <a:ln w="3175" cap="flat" cmpd="sng" algn="ctr">
          <a:noFill/>
          <a:prstDash val="solid"/>
        </a:ln>
        <a:effectLst/>
      </dsp:spPr>
      <dsp:style>
        <a:lnRef idx="2">
          <a:schemeClr val="accent1">
            <a:shade val="15000"/>
          </a:schemeClr>
        </a:lnRef>
        <a:fillRef idx="1">
          <a:schemeClr val="accent1"/>
        </a:fillRef>
        <a:effectRef idx="0">
          <a:schemeClr val="accent1"/>
        </a:effectRef>
        <a:fontRef idx="minor">
          <a:schemeClr val="lt1"/>
        </a:fontRef>
      </dsp:style>
      <dsp:txBody>
        <a:bodyPr spcFirstLastPara="0" vert="horz" wrap="square" lIns="321967" tIns="0" rIns="321967"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bg2"/>
              </a:solidFill>
            </a:rPr>
            <a:t>More than 1 million global cases of gastroesophageal cancers per yr, and prognosis remains poor, with median survival &lt;1 yr </a:t>
          </a:r>
        </a:p>
      </dsp:txBody>
      <dsp:txXfrm>
        <a:off x="665477" y="140429"/>
        <a:ext cx="10702808" cy="1054327"/>
      </dsp:txXfrm>
    </dsp:sp>
    <dsp:sp modelId="{E6170ABF-CFEC-4252-9449-FDCB89A3982C}">
      <dsp:nvSpPr>
        <dsp:cNvPr id="0" name=""/>
        <dsp:cNvSpPr/>
      </dsp:nvSpPr>
      <dsp:spPr>
        <a:xfrm>
          <a:off x="0" y="2445036"/>
          <a:ext cx="12168813" cy="579600"/>
        </a:xfrm>
        <a:prstGeom prst="rect">
          <a:avLst/>
        </a:prstGeom>
        <a:solidFill>
          <a:schemeClr val="lt1">
            <a:alpha val="90000"/>
            <a:hueOff val="0"/>
            <a:satOff val="0"/>
            <a:lumOff val="0"/>
            <a:alphaOff val="0"/>
          </a:schemeClr>
        </a:solidFill>
        <a:ln w="3175" cap="flat" cmpd="sng" algn="ctr">
          <a:noFill/>
          <a:prstDash val="solid"/>
        </a:ln>
        <a:effectLst/>
      </dsp:spPr>
      <dsp:style>
        <a:lnRef idx="2">
          <a:scrgbClr r="0" g="0" b="0"/>
        </a:lnRef>
        <a:fillRef idx="1">
          <a:scrgbClr r="0" g="0" b="0"/>
        </a:fillRef>
        <a:effectRef idx="0">
          <a:scrgbClr r="0" g="0" b="0"/>
        </a:effectRef>
        <a:fontRef idx="minor"/>
      </dsp:style>
    </dsp:sp>
    <dsp:sp modelId="{E1D299BA-7C58-462A-AE17-F8A39A180711}">
      <dsp:nvSpPr>
        <dsp:cNvPr id="0" name=""/>
        <dsp:cNvSpPr/>
      </dsp:nvSpPr>
      <dsp:spPr>
        <a:xfrm>
          <a:off x="608440" y="1616114"/>
          <a:ext cx="10816882" cy="1168401"/>
        </a:xfrm>
        <a:prstGeom prst="roundRect">
          <a:avLst/>
        </a:prstGeom>
        <a:solidFill>
          <a:schemeClr val="accent6"/>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1967" tIns="0" rIns="321967"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bg2"/>
              </a:solidFill>
            </a:rPr>
            <a:t>Some gastroesophageal cancers are highly susceptible to immune modulation</a:t>
          </a:r>
        </a:p>
      </dsp:txBody>
      <dsp:txXfrm>
        <a:off x="665477" y="1673151"/>
        <a:ext cx="10702808" cy="1054327"/>
      </dsp:txXfrm>
    </dsp:sp>
    <dsp:sp modelId="{D9572CED-0CAC-499B-AD40-C67EB78299D5}">
      <dsp:nvSpPr>
        <dsp:cNvPr id="0" name=""/>
        <dsp:cNvSpPr/>
      </dsp:nvSpPr>
      <dsp:spPr>
        <a:xfrm>
          <a:off x="0" y="3977758"/>
          <a:ext cx="12168813" cy="579600"/>
        </a:xfrm>
        <a:prstGeom prst="rect">
          <a:avLst/>
        </a:prstGeom>
        <a:solidFill>
          <a:schemeClr val="lt1">
            <a:alpha val="90000"/>
            <a:hueOff val="0"/>
            <a:satOff val="0"/>
            <a:lumOff val="0"/>
            <a:alphaOff val="0"/>
          </a:schemeClr>
        </a:solidFill>
        <a:ln w="3175" cap="flat" cmpd="sng" algn="ctr">
          <a:noFill/>
          <a:prstDash val="solid"/>
        </a:ln>
        <a:effectLst/>
      </dsp:spPr>
      <dsp:style>
        <a:lnRef idx="2">
          <a:scrgbClr r="0" g="0" b="0"/>
        </a:lnRef>
        <a:fillRef idx="1">
          <a:scrgbClr r="0" g="0" b="0"/>
        </a:fillRef>
        <a:effectRef idx="0">
          <a:scrgbClr r="0" g="0" b="0"/>
        </a:effectRef>
        <a:fontRef idx="minor"/>
      </dsp:style>
    </dsp:sp>
    <dsp:sp modelId="{6FCE087A-CE3C-44F8-9A04-1FF2C682E1EA}">
      <dsp:nvSpPr>
        <dsp:cNvPr id="0" name=""/>
        <dsp:cNvSpPr/>
      </dsp:nvSpPr>
      <dsp:spPr>
        <a:xfrm>
          <a:off x="608440" y="3148836"/>
          <a:ext cx="10816882" cy="1168401"/>
        </a:xfrm>
        <a:prstGeom prst="roundRect">
          <a:avLst/>
        </a:prstGeom>
        <a:solidFill>
          <a:schemeClr val="accent2"/>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1967" tIns="0" rIns="321967"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bg2"/>
              </a:solidFill>
            </a:rPr>
            <a:t>MATTERHORN: Adding IO to chemotherapy showed a significant and clinically meaningful improvement in OS</a:t>
          </a:r>
        </a:p>
      </dsp:txBody>
      <dsp:txXfrm>
        <a:off x="665477" y="3205873"/>
        <a:ext cx="10702808" cy="10543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0B9BE-ED53-4863-8C25-69828A9BDDDA}">
      <dsp:nvSpPr>
        <dsp:cNvPr id="0" name=""/>
        <dsp:cNvSpPr/>
      </dsp:nvSpPr>
      <dsp:spPr>
        <a:xfrm>
          <a:off x="844061" y="0"/>
          <a:ext cx="9566030" cy="4774223"/>
        </a:xfrm>
        <a:prstGeom prst="rightArrow">
          <a:avLst/>
        </a:prstGeom>
        <a:solidFill>
          <a:schemeClr val="tx2"/>
        </a:solidFill>
        <a:ln>
          <a:noFill/>
        </a:ln>
        <a:effectLst/>
      </dsp:spPr>
      <dsp:style>
        <a:lnRef idx="0">
          <a:scrgbClr r="0" g="0" b="0"/>
        </a:lnRef>
        <a:fillRef idx="1">
          <a:scrgbClr r="0" g="0" b="0"/>
        </a:fillRef>
        <a:effectRef idx="0">
          <a:scrgbClr r="0" g="0" b="0"/>
        </a:effectRef>
        <a:fontRef idx="minor"/>
      </dsp:style>
    </dsp:sp>
    <dsp:sp modelId="{1F21994C-BA4D-4A0D-AD79-89DC166B7B5F}">
      <dsp:nvSpPr>
        <dsp:cNvPr id="0" name=""/>
        <dsp:cNvSpPr/>
      </dsp:nvSpPr>
      <dsp:spPr>
        <a:xfrm>
          <a:off x="381366" y="1432266"/>
          <a:ext cx="3376246" cy="1909689"/>
        </a:xfrm>
        <a:prstGeom prst="roundRect">
          <a:avLst/>
        </a:prstGeom>
        <a:solidFill>
          <a:schemeClr val="accent1">
            <a:hueOff val="0"/>
            <a:satOff val="0"/>
            <a:lumOff val="0"/>
            <a:alphaOff val="0"/>
          </a:schemeClr>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bg2"/>
              </a:solidFill>
            </a:rPr>
            <a:t>Shared decision-making</a:t>
          </a:r>
        </a:p>
      </dsp:txBody>
      <dsp:txXfrm>
        <a:off x="474589" y="1525489"/>
        <a:ext cx="3189800" cy="1723243"/>
      </dsp:txXfrm>
    </dsp:sp>
    <dsp:sp modelId="{5ED91EB3-FC67-4D73-9BEE-5050DC97627C}">
      <dsp:nvSpPr>
        <dsp:cNvPr id="0" name=""/>
        <dsp:cNvSpPr/>
      </dsp:nvSpPr>
      <dsp:spPr>
        <a:xfrm>
          <a:off x="3938953" y="1432266"/>
          <a:ext cx="3376246" cy="1909689"/>
        </a:xfrm>
        <a:prstGeom prst="roundRect">
          <a:avLst/>
        </a:prstGeom>
        <a:solidFill>
          <a:schemeClr val="accent2"/>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bg2"/>
              </a:solidFill>
            </a:rPr>
            <a:t>Patient selection and eligibility</a:t>
          </a:r>
        </a:p>
      </dsp:txBody>
      <dsp:txXfrm>
        <a:off x="4032176" y="1525489"/>
        <a:ext cx="3189800" cy="1723243"/>
      </dsp:txXfrm>
    </dsp:sp>
    <dsp:sp modelId="{589739EC-62E8-43BD-85B9-AC8F99C37E7C}">
      <dsp:nvSpPr>
        <dsp:cNvPr id="0" name=""/>
        <dsp:cNvSpPr/>
      </dsp:nvSpPr>
      <dsp:spPr>
        <a:xfrm>
          <a:off x="7496541" y="1432266"/>
          <a:ext cx="3376246" cy="1909689"/>
        </a:xfrm>
        <a:prstGeom prst="roundRect">
          <a:avLst/>
        </a:prstGeom>
        <a:solidFill>
          <a:schemeClr val="accent6"/>
        </a:solidFill>
        <a:ln w="31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bg2"/>
              </a:solidFill>
            </a:rPr>
            <a:t>Responsibilities of the patient and caregiver</a:t>
          </a:r>
        </a:p>
      </dsp:txBody>
      <dsp:txXfrm>
        <a:off x="7589764" y="1525489"/>
        <a:ext cx="3189800" cy="172324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D6295AA-8BC6-76D6-5301-40B4C61A61D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7A14347-B02D-AA1C-D632-503424B7161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01D2224-C142-D340-8C20-FDA351C18439}" type="datetimeFigureOut">
              <a:rPr lang="en-US" smtClean="0"/>
              <a:t>6/25/2026</a:t>
            </a:fld>
            <a:endParaRPr lang="en-US" dirty="0"/>
          </a:p>
        </p:txBody>
      </p:sp>
      <p:sp>
        <p:nvSpPr>
          <p:cNvPr id="4" name="Footer Placeholder 3">
            <a:extLst>
              <a:ext uri="{FF2B5EF4-FFF2-40B4-BE49-F238E27FC236}">
                <a16:creationId xmlns:a16="http://schemas.microsoft.com/office/drawing/2014/main" id="{B3873AE1-B2D1-E24D-7843-3CD4FC731E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04A4AC3-1E30-89B5-132A-71C2F9DEB96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196A6F-EB25-094F-87AE-1757368BFC95}" type="slidenum">
              <a:rPr lang="en-US" smtClean="0"/>
              <a:t>‹#›</a:t>
            </a:fld>
            <a:endParaRPr lang="en-US" dirty="0"/>
          </a:p>
        </p:txBody>
      </p:sp>
    </p:spTree>
    <p:extLst>
      <p:ext uri="{BB962C8B-B14F-4D97-AF65-F5344CB8AC3E}">
        <p14:creationId xmlns:p14="http://schemas.microsoft.com/office/powerpoint/2010/main" val="33063254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Poppins" panose="00000500000000000000" pitchFamily="2"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Poppins" panose="00000500000000000000" pitchFamily="2" charset="0"/>
              </a:defRPr>
            </a:lvl1pPr>
          </a:lstStyle>
          <a:p>
            <a:fld id="{F223A16C-7964-42FA-905D-8FE7FD8AE7E7}" type="datetimeFigureOut">
              <a:rPr lang="en-US" smtClean="0"/>
              <a:pPr/>
              <a:t>6/25/2026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Poppins" panose="00000500000000000000" pitchFamily="2"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Poppins" panose="00000500000000000000" pitchFamily="2" charset="0"/>
              </a:defRPr>
            </a:lvl1pPr>
          </a:lstStyle>
          <a:p>
            <a:fld id="{F239CF04-E0F8-4858-A4FE-0F88DB493753}" type="slidenum">
              <a:rPr lang="en-US" smtClean="0"/>
              <a:pPr/>
              <a:t>‹#›</a:t>
            </a:fld>
            <a:endParaRPr lang="en-US" dirty="0"/>
          </a:p>
        </p:txBody>
      </p:sp>
    </p:spTree>
    <p:extLst>
      <p:ext uri="{BB962C8B-B14F-4D97-AF65-F5344CB8AC3E}">
        <p14:creationId xmlns:p14="http://schemas.microsoft.com/office/powerpoint/2010/main" val="480793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Poppins" panose="00000500000000000000" pitchFamily="2" charset="0"/>
        <a:ea typeface="+mn-ea"/>
        <a:cs typeface="+mn-cs"/>
      </a:defRPr>
    </a:lvl1pPr>
    <a:lvl2pPr marL="457200" algn="l" defTabSz="914400" rtl="0" eaLnBrk="1" latinLnBrk="0" hangingPunct="1">
      <a:defRPr sz="1200" kern="1200">
        <a:solidFill>
          <a:schemeClr val="tx1"/>
        </a:solidFill>
        <a:latin typeface="Poppins" panose="00000500000000000000" pitchFamily="2" charset="0"/>
        <a:ea typeface="+mn-ea"/>
        <a:cs typeface="+mn-cs"/>
      </a:defRPr>
    </a:lvl2pPr>
    <a:lvl3pPr marL="914400" algn="l" defTabSz="914400" rtl="0" eaLnBrk="1" latinLnBrk="0" hangingPunct="1">
      <a:defRPr sz="1200" kern="1200">
        <a:solidFill>
          <a:schemeClr val="tx1"/>
        </a:solidFill>
        <a:latin typeface="Poppins" panose="00000500000000000000" pitchFamily="2" charset="0"/>
        <a:ea typeface="+mn-ea"/>
        <a:cs typeface="+mn-cs"/>
      </a:defRPr>
    </a:lvl3pPr>
    <a:lvl4pPr marL="1371600" algn="l" defTabSz="914400" rtl="0" eaLnBrk="1" latinLnBrk="0" hangingPunct="1">
      <a:defRPr sz="1200" kern="1200">
        <a:solidFill>
          <a:schemeClr val="tx1"/>
        </a:solidFill>
        <a:latin typeface="Poppins" panose="00000500000000000000" pitchFamily="2" charset="0"/>
        <a:ea typeface="+mn-ea"/>
        <a:cs typeface="+mn-cs"/>
      </a:defRPr>
    </a:lvl4pPr>
    <a:lvl5pPr marL="1828800" algn="l" defTabSz="914400" rtl="0" eaLnBrk="1" latinLnBrk="0" hangingPunct="1">
      <a:defRPr sz="1200" kern="1200">
        <a:solidFill>
          <a:schemeClr val="tx1"/>
        </a:solidFill>
        <a:latin typeface="Poppi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04AF7-49FF-5472-2238-619BC495B0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A3C1EB-896A-96B3-8E9F-42407FA4EFC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CF51814-DAB0-D35E-E6AB-204C6F201B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1561CF-C3B3-519B-0DB5-82827F7291E7}"/>
              </a:ext>
            </a:extLst>
          </p:cNvPr>
          <p:cNvSpPr>
            <a:spLocks noGrp="1"/>
          </p:cNvSpPr>
          <p:nvPr>
            <p:ph type="sldNum" sz="quarter" idx="5"/>
          </p:nvPr>
        </p:nvSpPr>
        <p:spPr/>
        <p:txBody>
          <a:bodyPr/>
          <a:lstStyle/>
          <a:p>
            <a:pPr>
              <a:defRPr/>
            </a:pPr>
            <a:fld id="{2FB72F01-6714-4A31-8C22-8E0F1B091B56}" type="slidenum">
              <a:rPr lang="en-US" altLang="en-US" smtClean="0"/>
              <a:pPr>
                <a:defRPr/>
              </a:pPr>
              <a:t>2</a:t>
            </a:fld>
            <a:endParaRPr lang="en-US" altLang="en-US" dirty="0"/>
          </a:p>
        </p:txBody>
      </p:sp>
    </p:spTree>
    <p:extLst>
      <p:ext uri="{BB962C8B-B14F-4D97-AF65-F5344CB8AC3E}">
        <p14:creationId xmlns:p14="http://schemas.microsoft.com/office/powerpoint/2010/main" val="460138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3</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C788DBE-8FB8-49F7-A478-A52A085B60B0}"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511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788DBE-8FB8-49F7-A478-A52A085B60B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31154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2075836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17</a:t>
            </a:fld>
            <a:endParaRPr lang="en-US" dirty="0"/>
          </a:p>
        </p:txBody>
      </p:sp>
    </p:spTree>
    <p:extLst>
      <p:ext uri="{BB962C8B-B14F-4D97-AF65-F5344CB8AC3E}">
        <p14:creationId xmlns:p14="http://schemas.microsoft.com/office/powerpoint/2010/main" val="1903807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22</a:t>
            </a:fld>
            <a:endParaRPr lang="en-US" dirty="0"/>
          </a:p>
        </p:txBody>
      </p:sp>
    </p:spTree>
    <p:extLst>
      <p:ext uri="{BB962C8B-B14F-4D97-AF65-F5344CB8AC3E}">
        <p14:creationId xmlns:p14="http://schemas.microsoft.com/office/powerpoint/2010/main" val="412222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609558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b="0"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828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05A59-69C6-E506-0B47-A2E3FE6EAC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1C56E9-A1FF-D731-D4CE-CB677FE6CF9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1B467BD4-6BE7-8F93-63C0-A5EF959DD0DD}"/>
              </a:ext>
            </a:extLst>
          </p:cNvPr>
          <p:cNvSpPr>
            <a:spLocks noGrp="1"/>
          </p:cNvSpPr>
          <p:nvPr>
            <p:ph type="body" idx="1"/>
          </p:nvPr>
        </p:nvSpPr>
        <p:spPr/>
        <p:txBody>
          <a:bodyPr/>
          <a:lstStyle/>
          <a:p>
            <a:pPr>
              <a:defRPr sz="1200">
                <a:solidFill>
                  <a:srgbClr val="000000"/>
                </a:solidFill>
              </a:defRPr>
            </a:pPr>
            <a:endParaRPr lang="en-US" dirty="0"/>
          </a:p>
        </p:txBody>
      </p:sp>
      <p:sp>
        <p:nvSpPr>
          <p:cNvPr id="4" name="Slide Number Placeholder 3">
            <a:extLst>
              <a:ext uri="{FF2B5EF4-FFF2-40B4-BE49-F238E27FC236}">
                <a16:creationId xmlns:a16="http://schemas.microsoft.com/office/drawing/2014/main" id="{E3DD638E-452D-24A9-25F2-7A67FB5FBC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828887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39CF04-E0F8-4858-A4FE-0F88DB493753}" type="slidenum">
              <a:rPr kumimoji="0" 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2075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3998945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lvl="0"/>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31</a:t>
            </a:fld>
            <a:endParaRPr lang="en-US" dirty="0"/>
          </a:p>
        </p:txBody>
      </p:sp>
    </p:spTree>
    <p:extLst>
      <p:ext uri="{BB962C8B-B14F-4D97-AF65-F5344CB8AC3E}">
        <p14:creationId xmlns:p14="http://schemas.microsoft.com/office/powerpoint/2010/main" val="1485471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B9CBA-B16F-936E-3A5A-740001FBD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304133-9695-A575-63EA-675E294E0C2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6A6DAE9-5E8E-C13C-37BD-2B7367EFCEBE}"/>
              </a:ext>
            </a:extLst>
          </p:cNvPr>
          <p:cNvSpPr>
            <a:spLocks noGrp="1"/>
          </p:cNvSpPr>
          <p:nvPr>
            <p:ph type="body" idx="1"/>
          </p:nvPr>
        </p:nvSpPr>
        <p:spPr/>
        <p:txBody>
          <a:bodyPr/>
          <a:lstStyle/>
          <a:p>
            <a:endParaRPr lang="en-US" b="0" i="1" dirty="0"/>
          </a:p>
        </p:txBody>
      </p:sp>
      <p:sp>
        <p:nvSpPr>
          <p:cNvPr id="4" name="Slide Number Placeholder 3">
            <a:extLst>
              <a:ext uri="{FF2B5EF4-FFF2-40B4-BE49-F238E27FC236}">
                <a16:creationId xmlns:a16="http://schemas.microsoft.com/office/drawing/2014/main" id="{BA25F954-E4CC-02FF-B20F-F94C6FEE90F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761304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BD4C6-F11F-445B-C0A5-63D113D1F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CA8A7C-67F3-2B3A-2091-7D1C086F030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5B90E83-44E1-BC9D-80A8-48EF81A90AA7}"/>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dirty="0">
              <a:solidFill>
                <a:schemeClr val="bg1"/>
              </a:solidFill>
              <a:latin typeface="+mj-lt"/>
            </a:endParaRPr>
          </a:p>
        </p:txBody>
      </p:sp>
      <p:sp>
        <p:nvSpPr>
          <p:cNvPr id="4" name="Slide Number Placeholder 3">
            <a:extLst>
              <a:ext uri="{FF2B5EF4-FFF2-40B4-BE49-F238E27FC236}">
                <a16:creationId xmlns:a16="http://schemas.microsoft.com/office/drawing/2014/main" id="{09772D7C-9317-E51A-806F-B8CCB5EEE44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811189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FEF52-1CC0-62EF-35FF-02BEB194D0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9A65FB-4441-A985-C437-9004FAC25C6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A0B231B-0639-05ED-169C-82A6449F3936}"/>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dirty="0">
              <a:solidFill>
                <a:schemeClr val="bg1"/>
              </a:solidFill>
              <a:latin typeface="+mj-lt"/>
            </a:endParaRPr>
          </a:p>
        </p:txBody>
      </p:sp>
      <p:sp>
        <p:nvSpPr>
          <p:cNvPr id="4" name="Slide Number Placeholder 3">
            <a:extLst>
              <a:ext uri="{FF2B5EF4-FFF2-40B4-BE49-F238E27FC236}">
                <a16:creationId xmlns:a16="http://schemas.microsoft.com/office/drawing/2014/main" id="{5CDACD0A-08E6-5B58-205F-B4DDC5670467}"/>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008762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F8B91-26EE-D595-ABE6-B8CAA2724D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01C9D-57E2-E771-6EF3-26299DC6F31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8B66E4D-BA3C-F6A8-46C0-831AF8685805}"/>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92171FCF-4365-B899-255D-30FA9359EFED}"/>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664972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239CF04-E0F8-4858-A4FE-0F88DB493753}" type="slidenum">
              <a:rPr lang="en-US" smtClean="0"/>
              <a:pPr/>
              <a:t>38</a:t>
            </a:fld>
            <a:endParaRPr lang="en-US" dirty="0"/>
          </a:p>
        </p:txBody>
      </p:sp>
    </p:spTree>
    <p:extLst>
      <p:ext uri="{BB962C8B-B14F-4D97-AF65-F5344CB8AC3E}">
        <p14:creationId xmlns:p14="http://schemas.microsoft.com/office/powerpoint/2010/main" val="23477445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sv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image" Target="../media/image4.svg"/><Relationship Id="rId1" Type="http://schemas.openxmlformats.org/officeDocument/2006/relationships/slideMaster" Target="../slideMasters/slideMaster3.xml"/><Relationship Id="rId4" Type="http://schemas.openxmlformats.org/officeDocument/2006/relationships/image" Target="../media/image1.svg"/></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512008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4083479168"/>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04785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772558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0652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30546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636212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0374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49184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28072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624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44242493"/>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39726560"/>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13471873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8241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93395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4736360"/>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07016556"/>
      </p:ext>
    </p:extLst>
  </p:cSld>
  <p:clrMapOvr>
    <a:masterClrMapping/>
  </p:clrMapOvr>
  <p:extLst>
    <p:ext uri="{DCECCB84-F9BA-43D5-87BE-67443E8EF086}">
      <p15:sldGuideLst xmlns:p15="http://schemas.microsoft.com/office/powerpoint/2012/main">
        <p15:guide id="1" pos="312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213540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14175702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394277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a:extLst>
                    <a:ext uri="{96DAC541-7B7A-43D3-8B79-37D633B846F1}">
                      <asvg:svgBlip xmlns:asvg="http://schemas.microsoft.com/office/drawing/2016/SVG/main" r:embed="rId2"/>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659511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Placeholder 1">
            <a:extLst>
              <a:ext uri="{FF2B5EF4-FFF2-40B4-BE49-F238E27FC236}">
                <a16:creationId xmlns:a16="http://schemas.microsoft.com/office/drawing/2014/main" id="{4C5D43BA-AF1C-5B4B-6951-06CDCA9DD6D5}"/>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9" name="Content Placeholder 8">
            <a:extLst>
              <a:ext uri="{FF2B5EF4-FFF2-40B4-BE49-F238E27FC236}">
                <a16:creationId xmlns:a16="http://schemas.microsoft.com/office/drawing/2014/main" id="{13491C99-DEC7-7876-F604-2311CD88C3C8}"/>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785066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1209180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988466630"/>
      </p:ext>
    </p:extLst>
  </p:cSld>
  <p:clrMapOvr>
    <a:masterClrMapping/>
  </p:clrMapOvr>
  <p:extLst>
    <p:ext uri="{DCECCB84-F9BA-43D5-87BE-67443E8EF086}">
      <p15:sldGuideLst xmlns:p15="http://schemas.microsoft.com/office/powerpoint/2012/main">
        <p15:guide id="1" pos="336"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42028574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132474189"/>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31812385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59470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373594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343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531715128"/>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3"/>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1859350173"/>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206520303"/>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69387"/>
          </a:xfrm>
        </p:spPr>
        <p:txBody>
          <a:bodyPr anchor="t" anchorCtr="0"/>
          <a:lstStyle>
            <a:lvl1pPr>
              <a:lnSpc>
                <a:spcPct val="90000"/>
              </a:lnSpc>
              <a:defRPr sz="4000">
                <a:solidFill>
                  <a:schemeClr val="tx2"/>
                </a:solidFill>
                <a:latin typeface="+mn-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32861236"/>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marL="228600" indent="-228600">
              <a:spcBef>
                <a:spcPts val="1600"/>
              </a:spcBef>
              <a:buSzPct val="75000"/>
              <a:buFontTx/>
              <a:buBlip>
                <a:blip>
                  <a:extLst>
                    <a:ext uri="{96DAC541-7B7A-43D3-8B79-37D633B846F1}">
                      <asvg:svgBlip xmlns:asvg="http://schemas.microsoft.com/office/drawing/2016/SVG/main" r:embed="rId2"/>
                    </a:ext>
                  </a:extLst>
                </a:blip>
              </a:buBlip>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a:p>
            <a:pPr lvl="5"/>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847498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F8E436E3-038C-AF2E-BE35-C405BFE3FB87}"/>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2562252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C56AF1C9-49A6-853A-7443-7A23D66B760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4389023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438733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2425639"/>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8724489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225296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84593413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896076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5035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1890865292"/>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69387"/>
          </a:xfrm>
        </p:spPr>
        <p:txBody>
          <a:bodyPr anchor="t" anchorCtr="0"/>
          <a:lstStyle>
            <a:lvl1pPr>
              <a:lnSpc>
                <a:spcPct val="90000"/>
              </a:lnSpc>
              <a:defRPr sz="4000">
                <a:solidFill>
                  <a:schemeClr val="tx2"/>
                </a:solidFill>
                <a:latin typeface="+mn-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762724685"/>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marL="228600" indent="-228600">
              <a:spcBef>
                <a:spcPts val="1600"/>
              </a:spcBef>
              <a:buSzPct val="75000"/>
              <a:buFontTx/>
              <a:buBlip>
                <a:blip>
                  <a:extLst>
                    <a:ext uri="{96DAC541-7B7A-43D3-8B79-37D633B846F1}">
                      <asvg:svgBlip xmlns:asvg="http://schemas.microsoft.com/office/drawing/2016/SVG/main" r:embed="rId2"/>
                    </a:ext>
                  </a:extLst>
                </a:blip>
              </a:buBlip>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a:p>
            <a:pPr lvl="5"/>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7823380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F8E436E3-038C-AF2E-BE35-C405BFE3FB87}"/>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4964089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C56AF1C9-49A6-853A-7443-7A23D66B760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3851127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7134089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63740877"/>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7190949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62745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dirty="0"/>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9484238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0529780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67134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sv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sv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image" Target="../media/image1.svg"/><Relationship Id="rId5" Type="http://schemas.openxmlformats.org/officeDocument/2006/relationships/slideLayout" Target="../slideLayouts/slideLayout28.xml"/><Relationship Id="rId10" Type="http://schemas.openxmlformats.org/officeDocument/2006/relationships/image" Target="../media/image4.svg"/><Relationship Id="rId4" Type="http://schemas.openxmlformats.org/officeDocument/2006/relationships/slideLayout" Target="../slideLayouts/slideLayout2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theme" Target="../theme/theme5.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image" Target="../media/image1.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5"/>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3770976416"/>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9" r:id="rId10"/>
    <p:sldLayoutId id="2147483850" r:id="rId11"/>
    <p:sldLayoutId id="2147483884" r:id="rId12"/>
    <p:sldLayoutId id="2147483790" r:id="rId13"/>
    <p:sldLayoutId id="2147483777" r:id="rId14"/>
    <p:sldLayoutId id="2147483776" r:id="rId15"/>
    <p:sldLayoutId id="2147483778" r:id="rId16"/>
    <p:sldLayoutId id="2147483787" r:id="rId17"/>
    <p:sldLayoutId id="2147483786" r:id="rId18"/>
    <p:sldLayoutId id="2147483785" r:id="rId19"/>
    <p:sldLayoutId id="2147483788" r:id="rId20"/>
    <p:sldLayoutId id="2147483792" r:id="rId21"/>
    <p:sldLayoutId id="2147483881" r:id="rId22"/>
    <p:sldLayoutId id="2147483898" r:id="rId23"/>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6"/>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a:extLst>
              <a:ext uri="{96DAC541-7B7A-43D3-8B79-37D633B846F1}">
                <asvg:svgBlip xmlns:asvg="http://schemas.microsoft.com/office/drawing/2016/SVG/main" r:embed="rId10"/>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1"/>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347001613"/>
      </p:ext>
    </p:extLst>
  </p:cSld>
  <p:clrMap bg1="lt1" tx1="dk1" bg2="lt2" tx2="dk2" accent1="accent1" accent2="accent2" accent3="accent3" accent4="accent4" accent5="accent5" accent6="accent6" hlink="hlink" folHlink="folHlink"/>
  <p:sldLayoutIdLst>
    <p:sldLayoutId id="2147483854" r:id="rId1"/>
    <p:sldLayoutId id="2147483879" r:id="rId2"/>
    <p:sldLayoutId id="2147483869" r:id="rId3"/>
    <p:sldLayoutId id="2147483880" r:id="rId4"/>
    <p:sldLayoutId id="2147483856" r:id="rId5"/>
    <p:sldLayoutId id="2147483859" r:id="rId6"/>
    <p:sldLayoutId id="2147483860" r:id="rId7"/>
    <p:sldLayoutId id="2147483861"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790729"/>
      </p:ext>
    </p:extLst>
  </p:cSld>
  <p:clrMap bg1="lt1" tx1="dk1" bg2="lt2" tx2="dk2" accent1="accent1" accent2="accent2" accent3="accent3" accent4="accent4" accent5="accent5" accent6="accent6" hlink="hlink" folHlink="folHlink"/>
  <p:sldLayoutIdLst>
    <p:sldLayoutId id="2147483837" r:id="rId1"/>
    <p:sldLayoutId id="2147483883"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userDrawn="1">
          <p15:clr>
            <a:srgbClr val="F26B43"/>
          </p15:clr>
        </p15:guide>
        <p15:guide id="2" pos="144" userDrawn="1">
          <p15:clr>
            <a:srgbClr val="F26B43"/>
          </p15:clr>
        </p15:guide>
        <p15:guide id="3" pos="7541" userDrawn="1">
          <p15:clr>
            <a:srgbClr val="F26B43"/>
          </p15:clr>
        </p15:guide>
        <p15:guide id="4" orient="horz" pos="3840" userDrawn="1">
          <p15:clr>
            <a:srgbClr val="F26B43"/>
          </p15:clr>
        </p15:guide>
        <p15:guide id="5" orient="horz" pos="336" userDrawn="1">
          <p15:clr>
            <a:srgbClr val="F26B43"/>
          </p15:clr>
        </p15:guide>
        <p15:guide id="6" orient="horz" pos="648" userDrawn="1">
          <p15:clr>
            <a:srgbClr val="F26B43"/>
          </p15:clr>
        </p15:guide>
        <p15:guide id="7" orient="horz" pos="840" userDrawn="1">
          <p15:clr>
            <a:srgbClr val="F26B43"/>
          </p15:clr>
        </p15:guide>
        <p15:guide id="8" orient="horz" pos="4176"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Tree>
    <p:extLst>
      <p:ext uri="{BB962C8B-B14F-4D97-AF65-F5344CB8AC3E}">
        <p14:creationId xmlns:p14="http://schemas.microsoft.com/office/powerpoint/2010/main" val="3427778025"/>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7"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14"/>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1EC31714-93D9-5689-E115-1BCD40E74FBA}"/>
              </a:ext>
            </a:extLst>
          </p:cNvPr>
          <p:cNvSpPr>
            <a:spLocks noChangeArrowheads="1"/>
          </p:cNvSpPr>
          <p:nvPr userDrawn="1"/>
        </p:nvSpPr>
        <p:spPr bwMode="auto">
          <a:xfrm>
            <a:off x="9824582" y="6418044"/>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1250171935"/>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Lst>
  <p:hf hdr="0" ftr="0" dt="0"/>
  <p:txStyles>
    <p:titleStyle>
      <a:lvl1pPr algn="l" defTabSz="914400" rtl="0" eaLnBrk="1" latinLnBrk="0" hangingPunct="1">
        <a:lnSpc>
          <a:spcPct val="110000"/>
        </a:lnSpc>
        <a:spcBef>
          <a:spcPts val="0"/>
        </a:spcBef>
        <a:buNone/>
        <a:defRPr sz="3200" b="1" i="0" kern="1200" spc="10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0.xml"/><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1.xml"/><Relationship Id="rId1" Type="http://schemas.openxmlformats.org/officeDocument/2006/relationships/slideLayout" Target="../slideLayouts/slideLayout4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6739128" cy="2387600"/>
          </a:xfrm>
        </p:spPr>
        <p:txBody>
          <a:bodyPr>
            <a:noAutofit/>
          </a:bodyPr>
          <a:lstStyle/>
          <a:p>
            <a:r>
              <a:rPr lang="en-US" altLang="en-US" dirty="0"/>
              <a:t>Expert Think Tank: New Developments in Immunotherapy-Based Management of Gastric/GEJ Cancers Across the Disease Continuum</a:t>
            </a:r>
            <a:endParaRPr lang="en-US" altLang="en-US" sz="3600" spc="0" dirty="0">
              <a:latin typeface="Times New Roman" panose="02020603050405020304" pitchFamily="18" charset="0"/>
              <a:cs typeface="Times New Roman" panose="02020603050405020304" pitchFamily="18" charset="0"/>
            </a:endParaRP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p:txBody>
          <a:bodyPr lIns="0" tIns="0" rIns="0" bIns="0"/>
          <a:lstStyle/>
          <a:p>
            <a:r>
              <a:rPr lang="en-US" altLang="en-US" sz="1400" b="1" dirty="0">
                <a:solidFill>
                  <a:schemeClr val="accent1"/>
                </a:solidFill>
              </a:rPr>
              <a:t>Jaffer A. Ajani, MD</a:t>
            </a:r>
            <a:br>
              <a:rPr lang="en-US" altLang="en-US" sz="1400" dirty="0"/>
            </a:br>
            <a:r>
              <a:rPr lang="en-US" sz="1400" dirty="0"/>
              <a:t>Professor of Medicine and Internist</a:t>
            </a:r>
            <a:br>
              <a:rPr lang="en-US" sz="1400" dirty="0"/>
            </a:br>
            <a:r>
              <a:rPr lang="en-US" sz="1400" dirty="0"/>
              <a:t>Department of Gastrointestinal Medical Oncology</a:t>
            </a:r>
            <a:br>
              <a:rPr lang="en-US" sz="1400" dirty="0"/>
            </a:br>
            <a:r>
              <a:rPr lang="en-US" sz="1400" dirty="0"/>
              <a:t>The University of Texas MD Anderson Cancer Center</a:t>
            </a:r>
            <a:br>
              <a:rPr lang="en-US" sz="1400" dirty="0"/>
            </a:br>
            <a:r>
              <a:rPr lang="en-US" sz="1400" dirty="0"/>
              <a:t>Houston, Texas</a:t>
            </a:r>
            <a:endParaRPr lang="en-US" altLang="en-US" sz="1400" b="0" dirty="0"/>
          </a:p>
        </p:txBody>
      </p:sp>
      <p:sp>
        <p:nvSpPr>
          <p:cNvPr id="3" name="Text Placeholder 5">
            <a:extLst>
              <a:ext uri="{FF2B5EF4-FFF2-40B4-BE49-F238E27FC236}">
                <a16:creationId xmlns:a16="http://schemas.microsoft.com/office/drawing/2014/main" id="{2C70D6F0-ABE5-8609-A1DE-20F349FE6B05}"/>
              </a:ext>
            </a:extLst>
          </p:cNvPr>
          <p:cNvSpPr txBox="1">
            <a:spLocks/>
          </p:cNvSpPr>
          <p:nvPr/>
        </p:nvSpPr>
        <p:spPr>
          <a:xfrm>
            <a:off x="228600" y="6053328"/>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latin typeface="+mn-lt"/>
              </a:rPr>
              <a:t>Provided by Clinical Care Options, LLC dba Decera Clinical Education.</a:t>
            </a:r>
          </a:p>
          <a:p>
            <a:r>
              <a:rPr lang="en-US" altLang="en-US" dirty="0">
                <a:latin typeface="+mn-lt"/>
              </a:rPr>
              <a:t>Supported by an educational grant from Bristol Myers Squibb.</a:t>
            </a:r>
          </a:p>
        </p:txBody>
      </p:sp>
      <p:pic>
        <p:nvPicPr>
          <p:cNvPr id="4" name="Picture Placeholder 3">
            <a:extLst>
              <a:ext uri="{FF2B5EF4-FFF2-40B4-BE49-F238E27FC236}">
                <a16:creationId xmlns:a16="http://schemas.microsoft.com/office/drawing/2014/main" id="{548492D9-C809-BF20-43BB-3E0995989369}"/>
              </a:ext>
            </a:extLst>
          </p:cNvPr>
          <p:cNvPicPr>
            <a:picLocks noGrp="1" noChangeAspect="1"/>
          </p:cNvPicPr>
          <p:nvPr>
            <p:ph type="pic" sz="quarter" idx="11"/>
          </p:nvPr>
        </p:nvPicPr>
        <p:blipFill>
          <a:blip r:embed="rId3"/>
          <a:srcRect l="20157" r="26471"/>
          <a:stretch>
            <a:fillRect/>
          </a:stretch>
        </p:blipFill>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pic>
    </p:spTree>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79D0A-801E-F15B-FEE3-5883A3E5BAFB}"/>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33B368E8-DB5E-3C46-82AD-3B3F7EB3270C}"/>
              </a:ext>
            </a:extLst>
          </p:cNvPr>
          <p:cNvSpPr>
            <a:spLocks noGrp="1" noChangeArrowheads="1"/>
          </p:cNvSpPr>
          <p:nvPr>
            <p:ph type="ctrTitle"/>
          </p:nvPr>
        </p:nvSpPr>
        <p:spPr>
          <a:xfrm>
            <a:off x="228600" y="1408551"/>
            <a:ext cx="11539728" cy="2387600"/>
          </a:xfrm>
        </p:spPr>
        <p:txBody>
          <a:bodyPr>
            <a:normAutofit/>
          </a:bodyPr>
          <a:lstStyle/>
          <a:p>
            <a:r>
              <a:rPr lang="en-US" altLang="en-US" dirty="0"/>
              <a:t>Expert Think Tank: New Developments in Immunotherapy-Based Management of Gastric/GEJ Cancers Across the Disease Continuum</a:t>
            </a:r>
            <a:endParaRPr lang="en-US" altLang="en-US" sz="3600" spc="0" dirty="0">
              <a:latin typeface="Times New Roman" panose="02020603050405020304" pitchFamily="18" charset="0"/>
              <a:cs typeface="Times New Roman" panose="02020603050405020304" pitchFamily="18" charset="0"/>
            </a:endParaRPr>
          </a:p>
        </p:txBody>
      </p:sp>
      <p:sp>
        <p:nvSpPr>
          <p:cNvPr id="3" name="Text Placeholder 5">
            <a:extLst>
              <a:ext uri="{FF2B5EF4-FFF2-40B4-BE49-F238E27FC236}">
                <a16:creationId xmlns:a16="http://schemas.microsoft.com/office/drawing/2014/main" id="{0C782878-C427-EBC0-4E83-767EC09A80AE}"/>
              </a:ext>
            </a:extLst>
          </p:cNvPr>
          <p:cNvSpPr txBox="1">
            <a:spLocks/>
          </p:cNvSpPr>
          <p:nvPr/>
        </p:nvSpPr>
        <p:spPr>
          <a:xfrm>
            <a:off x="228600" y="6053328"/>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latin typeface="+mn-lt"/>
              </a:rPr>
              <a:t>Provided by Clinical Care Options, LLC dba Decera Clinical Education.</a:t>
            </a:r>
          </a:p>
          <a:p>
            <a:r>
              <a:rPr lang="en-US" altLang="en-US" dirty="0">
                <a:latin typeface="+mn-lt"/>
              </a:rPr>
              <a:t>Supported by an educational grant from Bristol Myers Squibb.</a:t>
            </a:r>
          </a:p>
        </p:txBody>
      </p:sp>
    </p:spTree>
    <p:extLst>
      <p:ext uri="{BB962C8B-B14F-4D97-AF65-F5344CB8AC3E}">
        <p14:creationId xmlns:p14="http://schemas.microsoft.com/office/powerpoint/2010/main" val="2985866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sz="quarter" idx="13"/>
          </p:nvPr>
        </p:nvSpPr>
        <p:spPr>
          <a:prstGeom prst="rect">
            <a:avLst/>
          </a:prstGeom>
        </p:spPr>
        <p:txBody>
          <a:bodyPr lIns="0" tIns="0" rIns="0" bIns="0"/>
          <a:lstStyle/>
          <a:p>
            <a:pPr marL="0" indent="0">
              <a:spcBef>
                <a:spcPts val="1600"/>
              </a:spcBef>
              <a:buSzPts val="2400"/>
              <a:buNone/>
              <a:defRPr/>
            </a:pPr>
            <a:r>
              <a:rPr lang="en-US" altLang="en-US" sz="2200" dirty="0"/>
              <a:t>Please feel free to use and share some or all of these slides in your noncommercial presentations to colleagues or patients</a:t>
            </a:r>
          </a:p>
          <a:p>
            <a:pPr marL="0" indent="0">
              <a:spcBef>
                <a:spcPts val="1600"/>
              </a:spcBef>
              <a:buSzPts val="2400"/>
              <a:buNone/>
              <a:defRPr/>
            </a:pPr>
            <a:r>
              <a:rPr lang="en-US" altLang="en-US" sz="2200" dirty="0"/>
              <a:t>When using our slides, please retain the source attribution:</a:t>
            </a:r>
          </a:p>
          <a:p>
            <a:pPr marL="0" indent="0" algn="ctr">
              <a:spcBef>
                <a:spcPts val="1600"/>
              </a:spcBef>
              <a:buSzPts val="2400"/>
              <a:buNone/>
              <a:defRPr/>
            </a:pPr>
            <a:endParaRPr lang="en-US" sz="1600" b="0" dirty="0">
              <a:cs typeface="Calibri" panose="020F0502020204030204" pitchFamily="34" charset="0"/>
            </a:endParaRPr>
          </a:p>
          <a:p>
            <a:pPr marL="0" indent="0" algn="ctr">
              <a:spcBef>
                <a:spcPts val="1600"/>
              </a:spcBef>
              <a:buSzPts val="2400"/>
              <a:buNone/>
              <a:defRPr/>
            </a:pPr>
            <a:r>
              <a:rPr lang="en-US" sz="1600" b="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2200" dirty="0"/>
          </a:p>
          <a:p>
            <a:pPr marL="0" indent="0">
              <a:spcBef>
                <a:spcPts val="1600"/>
              </a:spcBef>
              <a:buSzPts val="2400"/>
              <a:buNone/>
              <a:defRPr/>
            </a:pPr>
            <a:endParaRPr lang="en-US" altLang="en-US" sz="2200" dirty="0"/>
          </a:p>
          <a:p>
            <a:pPr marL="0" indent="0" eaLnBrk="1" hangingPunct="1">
              <a:spcBef>
                <a:spcPts val="1600"/>
              </a:spcBef>
              <a:buNone/>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2203944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AED15F-8137-AA23-B94D-2341B8CF95C0}"/>
              </a:ext>
            </a:extLst>
          </p:cNvPr>
          <p:cNvSpPr>
            <a:spLocks noGrp="1"/>
          </p:cNvSpPr>
          <p:nvPr>
            <p:ph type="title"/>
          </p:nvPr>
        </p:nvSpPr>
        <p:spPr/>
        <p:txBody>
          <a:bodyPr/>
          <a:lstStyle/>
          <a:p>
            <a:r>
              <a:rPr lang="en-US" dirty="0"/>
              <a:t>Faculty and Disclosures</a:t>
            </a:r>
          </a:p>
        </p:txBody>
      </p:sp>
      <p:sp>
        <p:nvSpPr>
          <p:cNvPr id="2" name="Content Placeholder 1">
            <a:extLst>
              <a:ext uri="{FF2B5EF4-FFF2-40B4-BE49-F238E27FC236}">
                <a16:creationId xmlns:a16="http://schemas.microsoft.com/office/drawing/2014/main" id="{945F80A5-80F9-8FA4-8AAB-2F6609FE9C1A}"/>
              </a:ext>
            </a:extLst>
          </p:cNvPr>
          <p:cNvSpPr>
            <a:spLocks noGrp="1"/>
          </p:cNvSpPr>
          <p:nvPr>
            <p:ph sz="quarter" idx="13"/>
          </p:nvPr>
        </p:nvSpPr>
        <p:spPr/>
        <p:txBody>
          <a:bodyPr/>
          <a:lstStyle/>
          <a:p>
            <a:pPr marL="0" indent="0">
              <a:spcBef>
                <a:spcPts val="0"/>
              </a:spcBef>
              <a:spcAft>
                <a:spcPts val="0"/>
              </a:spcAft>
              <a:buNone/>
            </a:pPr>
            <a:r>
              <a:rPr lang="en-US" b="1" dirty="0">
                <a:solidFill>
                  <a:schemeClr val="accent1"/>
                </a:solidFill>
              </a:rPr>
              <a:t>Jaffer A. Ajani, MD</a:t>
            </a:r>
          </a:p>
          <a:p>
            <a:pPr marL="0" indent="0">
              <a:spcBef>
                <a:spcPts val="0"/>
              </a:spcBef>
              <a:spcAft>
                <a:spcPts val="0"/>
              </a:spcAft>
              <a:buNone/>
            </a:pPr>
            <a:r>
              <a:rPr lang="en-US" sz="2200" dirty="0"/>
              <a:t>Professor of Medicine and Internist</a:t>
            </a:r>
            <a:br>
              <a:rPr lang="en-US" sz="2200" dirty="0"/>
            </a:br>
            <a:r>
              <a:rPr lang="en-US" sz="2200" dirty="0"/>
              <a:t>Department of Gastrointestinal Medical Oncology</a:t>
            </a:r>
            <a:br>
              <a:rPr lang="en-US" sz="2200" dirty="0"/>
            </a:br>
            <a:r>
              <a:rPr lang="en-US" sz="2200" dirty="0"/>
              <a:t>The University of Texas MD Anderson Cancer Center</a:t>
            </a:r>
            <a:br>
              <a:rPr lang="en-US" sz="2200" dirty="0"/>
            </a:br>
            <a:r>
              <a:rPr lang="en-US" sz="2200" dirty="0"/>
              <a:t>Houston, Texas</a:t>
            </a:r>
          </a:p>
        </p:txBody>
      </p:sp>
      <p:sp>
        <p:nvSpPr>
          <p:cNvPr id="8" name="Rectangle 3">
            <a:extLst>
              <a:ext uri="{FF2B5EF4-FFF2-40B4-BE49-F238E27FC236}">
                <a16:creationId xmlns:a16="http://schemas.microsoft.com/office/drawing/2014/main" id="{ECC3005C-94E8-D4AA-495E-E78C59EEC414}"/>
              </a:ext>
            </a:extLst>
          </p:cNvPr>
          <p:cNvSpPr txBox="1">
            <a:spLocks noChangeArrowheads="1"/>
          </p:cNvSpPr>
          <p:nvPr/>
        </p:nvSpPr>
        <p:spPr>
          <a:xfrm>
            <a:off x="231079" y="3537856"/>
            <a:ext cx="9508573" cy="1643743"/>
          </a:xfrm>
          <a:prstGeom prst="rect">
            <a:avLst/>
          </a:prstGeom>
        </p:spPr>
        <p:txBody>
          <a:bodyPr vert="horz" lIns="0" tIns="0" rIns="0" bIns="0" rtlCol="0">
            <a:noAutofit/>
          </a:bodyPr>
          <a:lstStyle>
            <a:lvl1pPr marL="342900" indent="-342900" algn="l" defTabSz="914400" rtl="0" eaLnBrk="1" latinLnBrk="0" hangingPunct="1">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0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00000"/>
              </a:lnSpc>
              <a:spcBef>
                <a:spcPts val="1000"/>
              </a:spcBef>
              <a:spcAft>
                <a:spcPts val="700"/>
              </a:spcAft>
              <a:buFont typeface="Calibri" panose="020F0502020204030204" pitchFamily="34" charset="0"/>
              <a:buChar char="─"/>
              <a:defRPr lang="en-US" sz="2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10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600"/>
              </a:spcBef>
              <a:buClr>
                <a:schemeClr val="accent6"/>
              </a:buClr>
              <a:buNone/>
              <a:defRPr/>
            </a:pPr>
            <a:r>
              <a:rPr lang="en-US" sz="2200" b="1" dirty="0">
                <a:solidFill>
                  <a:schemeClr val="accent1"/>
                </a:solidFill>
              </a:rPr>
              <a:t>Jaffer A. Ajani, MD</a:t>
            </a:r>
            <a:r>
              <a:rPr lang="en-US" altLang="en-US" sz="2200" b="1" dirty="0">
                <a:solidFill>
                  <a:schemeClr val="accent1"/>
                </a:solidFill>
              </a:rPr>
              <a:t>: </a:t>
            </a:r>
            <a:r>
              <a:rPr lang="en-US" sz="2200" i="1" dirty="0"/>
              <a:t>independent contractor: </a:t>
            </a:r>
            <a:r>
              <a:rPr lang="en-US" sz="2200" dirty="0"/>
              <a:t>AstraZeneca, BeiGene, Bristol Myers Squibb, Jazz, Merck.</a:t>
            </a:r>
          </a:p>
        </p:txBody>
      </p:sp>
    </p:spTree>
    <p:extLst>
      <p:ext uri="{BB962C8B-B14F-4D97-AF65-F5344CB8AC3E}">
        <p14:creationId xmlns:p14="http://schemas.microsoft.com/office/powerpoint/2010/main" val="1303816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52F3F-D3BA-1D60-B377-E700EA838602}"/>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F61BACD8-CB25-FCD5-B929-E817BBBE0A88}"/>
              </a:ext>
            </a:extLst>
          </p:cNvPr>
          <p:cNvSpPr>
            <a:spLocks noGrp="1"/>
          </p:cNvSpPr>
          <p:nvPr>
            <p:ph sz="quarter" idx="13"/>
          </p:nvPr>
        </p:nvSpPr>
        <p:spPr/>
        <p:txBody>
          <a:bodyPr/>
          <a:lstStyle/>
          <a:p>
            <a:pPr lvl="0"/>
            <a:r>
              <a:rPr lang="en-US" dirty="0"/>
              <a:t>Leveraging Established and Emerging Perioperative Immunotherapy-Based Regimens for </a:t>
            </a:r>
            <a:r>
              <a:rPr lang="en-US" u="sng" dirty="0"/>
              <a:t>Resectable</a:t>
            </a:r>
            <a:r>
              <a:rPr lang="en-US" dirty="0"/>
              <a:t> Gastric/GEJ Cancers</a:t>
            </a:r>
          </a:p>
          <a:p>
            <a:pPr lvl="0"/>
            <a:r>
              <a:rPr lang="en-US" dirty="0"/>
              <a:t>Incorporating the Latest Guidance and Evidence Into Immunotherapy-Based Management of </a:t>
            </a:r>
            <a:r>
              <a:rPr lang="en-US" u="sng" dirty="0"/>
              <a:t>Advanced</a:t>
            </a:r>
            <a:r>
              <a:rPr lang="en-US" dirty="0"/>
              <a:t> Gastric/GEJ Cancers</a:t>
            </a:r>
          </a:p>
          <a:p>
            <a:pPr lvl="0"/>
            <a:r>
              <a:rPr lang="en-US" u="sng" dirty="0"/>
              <a:t>Subcutaneous Formulations</a:t>
            </a:r>
            <a:r>
              <a:rPr lang="en-US" dirty="0"/>
              <a:t> of Immunotherapy: Applying New Data and Approvals to Management of Gastric/GEJ Cancers</a:t>
            </a:r>
          </a:p>
          <a:p>
            <a:endParaRPr lang="en-US" dirty="0"/>
          </a:p>
        </p:txBody>
      </p:sp>
    </p:spTree>
    <p:extLst>
      <p:ext uri="{BB962C8B-B14F-4D97-AF65-F5344CB8AC3E}">
        <p14:creationId xmlns:p14="http://schemas.microsoft.com/office/powerpoint/2010/main" val="1901366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782F2-1FE5-7469-00AD-FB86ECBE9B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BAF846-3289-F60D-BFBE-966C01F15C31}"/>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3AA190C9-928D-B2E1-1657-26A835E45C76}"/>
              </a:ext>
            </a:extLst>
          </p:cNvPr>
          <p:cNvSpPr>
            <a:spLocks noGrp="1"/>
          </p:cNvSpPr>
          <p:nvPr>
            <p:ph sz="quarter" idx="13"/>
          </p:nvPr>
        </p:nvSpPr>
        <p:spPr/>
        <p:txBody>
          <a:bodyPr/>
          <a:lstStyle/>
          <a:p>
            <a:r>
              <a:rPr lang="en-US" sz="2200" b="1" dirty="0"/>
              <a:t>Identify </a:t>
            </a:r>
            <a:r>
              <a:rPr lang="en-US" sz="2200" dirty="0"/>
              <a:t>patients with resectable gastric/GEJ cancers likely to benefit from established and emerging perioperative immunotherapy-based regimens</a:t>
            </a:r>
          </a:p>
          <a:p>
            <a:r>
              <a:rPr lang="en-US" sz="2200" b="1" dirty="0"/>
              <a:t>Recommend</a:t>
            </a:r>
            <a:r>
              <a:rPr lang="en-US" sz="2200" dirty="0"/>
              <a:t> immunotherapy-based regimens for appropriate patients with advanced gastric/GEJ cancers based on current guidelines, data, biomarkers, and patient/disease factors</a:t>
            </a:r>
          </a:p>
          <a:p>
            <a:r>
              <a:rPr lang="en-US" sz="2200" b="1" dirty="0"/>
              <a:t>Compare </a:t>
            </a:r>
            <a:r>
              <a:rPr lang="en-US" sz="2200" dirty="0"/>
              <a:t>subcutaneous vs intravenous formulations of immunotherapies in terms of logistics and the evidence for efficacy, safety, and quality of life</a:t>
            </a:r>
          </a:p>
          <a:p>
            <a:r>
              <a:rPr lang="en-US" sz="2200" b="1" dirty="0"/>
              <a:t>Assess</a:t>
            </a:r>
            <a:r>
              <a:rPr lang="en-US" sz="2200" dirty="0"/>
              <a:t> the potential clinical impact of emerging data for novel immunotherapy-based regimens on management of gastric/GEJ cancers</a:t>
            </a:r>
          </a:p>
          <a:p>
            <a:pPr marL="0" indent="0">
              <a:buNone/>
            </a:pPr>
            <a:endParaRPr lang="en-US" sz="2200" dirty="0"/>
          </a:p>
        </p:txBody>
      </p:sp>
    </p:spTree>
    <p:extLst>
      <p:ext uri="{BB962C8B-B14F-4D97-AF65-F5344CB8AC3E}">
        <p14:creationId xmlns:p14="http://schemas.microsoft.com/office/powerpoint/2010/main" val="222364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0D1BA-82D4-0807-0435-5DBD6ECB3D2C}"/>
              </a:ext>
            </a:extLst>
          </p:cNvPr>
          <p:cNvSpPr>
            <a:spLocks noGrp="1"/>
          </p:cNvSpPr>
          <p:nvPr>
            <p:ph type="title"/>
          </p:nvPr>
        </p:nvSpPr>
        <p:spPr>
          <a:xfrm>
            <a:off x="228600" y="923926"/>
            <a:ext cx="10515600" cy="2505074"/>
          </a:xfrm>
        </p:spPr>
        <p:txBody>
          <a:bodyPr/>
          <a:lstStyle/>
          <a:p>
            <a:r>
              <a:rPr lang="en-US" dirty="0"/>
              <a:t>Leveraging Established and Emerging Perioperative Immunotherapy-Based Regimens for </a:t>
            </a:r>
            <a:r>
              <a:rPr lang="en-US" u="sng" dirty="0"/>
              <a:t>Resectable</a:t>
            </a:r>
            <a:r>
              <a:rPr lang="en-US" dirty="0"/>
              <a:t> Gastric/GEJ Cancers</a:t>
            </a:r>
            <a:br>
              <a:rPr lang="en-US" dirty="0"/>
            </a:br>
            <a:endParaRPr lang="en-US" dirty="0"/>
          </a:p>
        </p:txBody>
      </p:sp>
    </p:spTree>
    <p:extLst>
      <p:ext uri="{BB962C8B-B14F-4D97-AF65-F5344CB8AC3E}">
        <p14:creationId xmlns:p14="http://schemas.microsoft.com/office/powerpoint/2010/main" val="916287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B71DF-6D37-A32D-4B32-CCDDF5BD94F2}"/>
              </a:ext>
            </a:extLst>
          </p:cNvPr>
          <p:cNvSpPr>
            <a:spLocks noGrp="1"/>
          </p:cNvSpPr>
          <p:nvPr>
            <p:ph type="title"/>
          </p:nvPr>
        </p:nvSpPr>
        <p:spPr>
          <a:xfrm>
            <a:off x="231078" y="531006"/>
            <a:ext cx="11740260" cy="502445"/>
          </a:xfrm>
        </p:spPr>
        <p:txBody>
          <a:bodyPr/>
          <a:lstStyle/>
          <a:p>
            <a:r>
              <a:rPr lang="en-US" dirty="0"/>
              <a:t>Rationale for Moving Immunotherapy Into Early Disease</a:t>
            </a:r>
          </a:p>
        </p:txBody>
      </p:sp>
      <p:graphicFrame>
        <p:nvGraphicFramePr>
          <p:cNvPr id="4" name="Content Placeholder 3">
            <a:extLst>
              <a:ext uri="{FF2B5EF4-FFF2-40B4-BE49-F238E27FC236}">
                <a16:creationId xmlns:a16="http://schemas.microsoft.com/office/drawing/2014/main" id="{3E8DBB6D-A82E-4A83-609A-2B50F21A471F}"/>
              </a:ext>
            </a:extLst>
          </p:cNvPr>
          <p:cNvGraphicFramePr>
            <a:graphicFrameLocks noGrp="1"/>
          </p:cNvGraphicFramePr>
          <p:nvPr>
            <p:ph sz="quarter" idx="10"/>
            <p:extLst>
              <p:ext uri="{D42A27DB-BD31-4B8C-83A1-F6EECF244321}">
                <p14:modId xmlns:p14="http://schemas.microsoft.com/office/powerpoint/2010/main" val="2752726551"/>
              </p:ext>
            </p:extLst>
          </p:nvPr>
        </p:nvGraphicFramePr>
        <p:xfrm>
          <a:off x="23186" y="1361288"/>
          <a:ext cx="12168813" cy="46407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0EAA00FC-7044-1BFF-C789-00D2B0C5FE3A}"/>
              </a:ext>
            </a:extLst>
          </p:cNvPr>
          <p:cNvSpPr txBox="1"/>
          <p:nvPr/>
        </p:nvSpPr>
        <p:spPr>
          <a:xfrm>
            <a:off x="2646096" y="6479627"/>
            <a:ext cx="6077118" cy="204952"/>
          </a:xfrm>
          <a:prstGeom prst="rect">
            <a:avLst/>
          </a:prstGeom>
        </p:spPr>
        <p:txBody>
          <a:bodyPr vert="horz" wrap="none" lIns="0" tIns="0" rIns="0" bIns="0" rtlCol="0">
            <a:noAutofit/>
          </a:bodyPr>
          <a:lstStyle/>
          <a:p>
            <a:pPr algn="ctr"/>
            <a:r>
              <a:rPr lang="en-US" sz="1000" dirty="0"/>
              <a:t>Wang. Crit Rev Oncol/Hematol. 2025;216:104941. Tabernero. ESMO 2025. Abstr LBA81.</a:t>
            </a:r>
          </a:p>
        </p:txBody>
      </p:sp>
    </p:spTree>
    <p:extLst>
      <p:ext uri="{BB962C8B-B14F-4D97-AF65-F5344CB8AC3E}">
        <p14:creationId xmlns:p14="http://schemas.microsoft.com/office/powerpoint/2010/main" val="2718344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3957DBA-007C-B181-5F86-8C80EC843586}"/>
              </a:ext>
            </a:extLst>
          </p:cNvPr>
          <p:cNvSpPr/>
          <p:nvPr/>
        </p:nvSpPr>
        <p:spPr>
          <a:xfrm>
            <a:off x="5815610" y="1339268"/>
            <a:ext cx="5864025" cy="92557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1FDC9AB-28D7-763F-735F-F93B9BB7A2DB}"/>
              </a:ext>
            </a:extLst>
          </p:cNvPr>
          <p:cNvSpPr/>
          <p:nvPr/>
        </p:nvSpPr>
        <p:spPr>
          <a:xfrm>
            <a:off x="534395" y="1339269"/>
            <a:ext cx="4941038" cy="925569"/>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6ED160E-9339-AEEA-040E-5823A3D8076A}"/>
              </a:ext>
            </a:extLst>
          </p:cNvPr>
          <p:cNvSpPr>
            <a:spLocks noGrp="1"/>
          </p:cNvSpPr>
          <p:nvPr>
            <p:ph idx="1"/>
          </p:nvPr>
        </p:nvSpPr>
        <p:spPr>
          <a:xfrm>
            <a:off x="629723" y="1377881"/>
            <a:ext cx="4941038" cy="4754880"/>
          </a:xfrm>
        </p:spPr>
        <p:txBody>
          <a:bodyPr/>
          <a:lstStyle/>
          <a:p>
            <a:pPr marL="0" indent="0" algn="ctr">
              <a:buNone/>
            </a:pPr>
            <a:r>
              <a:rPr lang="en-US" b="1" dirty="0"/>
              <a:t>Perioperative Systemic</a:t>
            </a:r>
            <a:br>
              <a:rPr lang="en-US" b="1" dirty="0"/>
            </a:br>
            <a:r>
              <a:rPr lang="en-US" b="1" dirty="0"/>
              <a:t>Therapy</a:t>
            </a:r>
            <a:endParaRPr lang="en-US" sz="1100" b="1" dirty="0"/>
          </a:p>
          <a:p>
            <a:pPr>
              <a:lnSpc>
                <a:spcPct val="90000"/>
              </a:lnSpc>
            </a:pPr>
            <a:r>
              <a:rPr lang="en-US" dirty="0"/>
              <a:t>FLOT: fluorouracil, leucovorin, oxaliplatin, and docetaxel</a:t>
            </a:r>
          </a:p>
          <a:p>
            <a:pPr>
              <a:lnSpc>
                <a:spcPct val="90000"/>
              </a:lnSpc>
            </a:pPr>
            <a:r>
              <a:rPr lang="en-US" dirty="0"/>
              <a:t>FLOT + durvalumab</a:t>
            </a:r>
          </a:p>
          <a:p>
            <a:pPr>
              <a:lnSpc>
                <a:spcPct val="90000"/>
              </a:lnSpc>
            </a:pPr>
            <a:r>
              <a:rPr lang="en-US" dirty="0"/>
              <a:t>Fluorouracil and oxaliplatin</a:t>
            </a:r>
          </a:p>
        </p:txBody>
      </p:sp>
      <p:sp>
        <p:nvSpPr>
          <p:cNvPr id="6" name="Content Placeholder 5">
            <a:extLst>
              <a:ext uri="{FF2B5EF4-FFF2-40B4-BE49-F238E27FC236}">
                <a16:creationId xmlns:a16="http://schemas.microsoft.com/office/drawing/2014/main" id="{2CA198E0-2477-BE8E-C4E3-78363C12BAE3}"/>
              </a:ext>
            </a:extLst>
          </p:cNvPr>
          <p:cNvSpPr>
            <a:spLocks noGrp="1"/>
          </p:cNvSpPr>
          <p:nvPr>
            <p:ph idx="13"/>
          </p:nvPr>
        </p:nvSpPr>
        <p:spPr>
          <a:xfrm>
            <a:off x="5940187" y="1404792"/>
            <a:ext cx="5739448" cy="4754880"/>
          </a:xfrm>
        </p:spPr>
        <p:txBody>
          <a:bodyPr/>
          <a:lstStyle/>
          <a:p>
            <a:pPr marL="0" indent="0" algn="ctr">
              <a:buNone/>
            </a:pPr>
            <a:r>
              <a:rPr lang="en-US" b="1" dirty="0"/>
              <a:t>Neoadjuvant or Perioperative Immunotherapy</a:t>
            </a:r>
          </a:p>
          <a:p>
            <a:pPr marL="0" indent="0">
              <a:buNone/>
            </a:pPr>
            <a:r>
              <a:rPr lang="en-US" dirty="0"/>
              <a:t>MSI-H/dMMR tumors:</a:t>
            </a:r>
          </a:p>
          <a:p>
            <a:r>
              <a:rPr lang="en-US" dirty="0"/>
              <a:t>Dostarlimab (for neoadjuvant only)</a:t>
            </a:r>
          </a:p>
          <a:p>
            <a:r>
              <a:rPr lang="en-US" dirty="0"/>
              <a:t>Ipi/nivo followed by nivolumab</a:t>
            </a:r>
          </a:p>
          <a:p>
            <a:r>
              <a:rPr lang="en-US" dirty="0"/>
              <a:t>Pembrolizumab</a:t>
            </a:r>
          </a:p>
          <a:p>
            <a:r>
              <a:rPr lang="en-US" dirty="0"/>
              <a:t>Tremelimumab and durvalumab (for neoadjuvant only)</a:t>
            </a:r>
          </a:p>
        </p:txBody>
      </p:sp>
      <p:sp>
        <p:nvSpPr>
          <p:cNvPr id="2" name="Title 1">
            <a:extLst>
              <a:ext uri="{FF2B5EF4-FFF2-40B4-BE49-F238E27FC236}">
                <a16:creationId xmlns:a16="http://schemas.microsoft.com/office/drawing/2014/main" id="{BCD0EF79-8E6C-808C-0E55-5715FB21AEB1}"/>
              </a:ext>
            </a:extLst>
          </p:cNvPr>
          <p:cNvSpPr>
            <a:spLocks noGrp="1"/>
          </p:cNvSpPr>
          <p:nvPr>
            <p:ph type="title"/>
          </p:nvPr>
        </p:nvSpPr>
        <p:spPr/>
        <p:txBody>
          <a:bodyPr/>
          <a:lstStyle/>
          <a:p>
            <a:r>
              <a:rPr lang="en-US" dirty="0"/>
              <a:t>NCCN Guidelines on Immunotherapy in Gastric/GEJ</a:t>
            </a:r>
          </a:p>
        </p:txBody>
      </p:sp>
      <p:sp>
        <p:nvSpPr>
          <p:cNvPr id="4" name="Content Placeholder 3">
            <a:extLst>
              <a:ext uri="{FF2B5EF4-FFF2-40B4-BE49-F238E27FC236}">
                <a16:creationId xmlns:a16="http://schemas.microsoft.com/office/drawing/2014/main" id="{7B5A3BA3-FEAA-80AB-1C8C-72BCEABEE86F}"/>
              </a:ext>
            </a:extLst>
          </p:cNvPr>
          <p:cNvSpPr>
            <a:spLocks noGrp="1"/>
          </p:cNvSpPr>
          <p:nvPr>
            <p:ph sz="quarter" idx="10"/>
          </p:nvPr>
        </p:nvSpPr>
        <p:spPr/>
        <p:txBody>
          <a:bodyPr/>
          <a:lstStyle/>
          <a:p>
            <a:pPr algn="ctr"/>
            <a:r>
              <a:rPr lang="en-US" dirty="0">
                <a:latin typeface="Poppins"/>
                <a:cs typeface="Poppins"/>
              </a:rPr>
              <a:t>NCCN. Clinical practice guidelines in oncology: gastric cancer. v3.2026. nccn.org. </a:t>
            </a:r>
            <a:endParaRPr lang="en-US" dirty="0"/>
          </a:p>
        </p:txBody>
      </p:sp>
    </p:spTree>
    <p:extLst>
      <p:ext uri="{BB962C8B-B14F-4D97-AF65-F5344CB8AC3E}">
        <p14:creationId xmlns:p14="http://schemas.microsoft.com/office/powerpoint/2010/main" val="1997246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EA61A-E721-4EAA-9051-CC915853E4B4}"/>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56BE3D9C-90B2-743F-633F-6AC514F62AB4}"/>
              </a:ext>
            </a:extLst>
          </p:cNvPr>
          <p:cNvSpPr>
            <a:spLocks noGrp="1" noChangeArrowheads="1"/>
          </p:cNvSpPr>
          <p:nvPr>
            <p:ph type="title"/>
          </p:nvPr>
        </p:nvSpPr>
        <p:spPr/>
        <p:txBody>
          <a:bodyPr/>
          <a:lstStyle/>
          <a:p>
            <a:r>
              <a:rPr lang="en-US" dirty="0"/>
              <a:t>MATTERHORN: (Neo)adjuvant Durvalumab + FLOT</a:t>
            </a:r>
            <a:endParaRPr lang="en-US" altLang="en-US" dirty="0"/>
          </a:p>
        </p:txBody>
      </p:sp>
      <p:sp>
        <p:nvSpPr>
          <p:cNvPr id="3" name="Content Placeholder 2">
            <a:extLst>
              <a:ext uri="{FF2B5EF4-FFF2-40B4-BE49-F238E27FC236}">
                <a16:creationId xmlns:a16="http://schemas.microsoft.com/office/drawing/2014/main" id="{BA0D35BA-8FC6-FB2C-0A39-B048AD2B78DB}"/>
              </a:ext>
            </a:extLst>
          </p:cNvPr>
          <p:cNvSpPr>
            <a:spLocks noGrp="1"/>
          </p:cNvSpPr>
          <p:nvPr>
            <p:ph idx="1"/>
          </p:nvPr>
        </p:nvSpPr>
        <p:spPr/>
        <p:txBody>
          <a:bodyPr/>
          <a:lstStyle/>
          <a:p>
            <a:pPr marL="285750" indent="-285750">
              <a:spcAft>
                <a:spcPts val="0"/>
              </a:spcAft>
            </a:pPr>
            <a:r>
              <a:rPr lang="en-US" sz="2400" dirty="0"/>
              <a:t>International, double-blind, placebo-controlled, randomized phase III trial</a:t>
            </a:r>
          </a:p>
          <a:p>
            <a:pPr>
              <a:spcAft>
                <a:spcPts val="0"/>
              </a:spcAft>
            </a:pPr>
            <a:endParaRPr lang="en-US" sz="2400" dirty="0"/>
          </a:p>
          <a:p>
            <a:pPr>
              <a:spcAft>
                <a:spcPts val="0"/>
              </a:spcAft>
            </a:pPr>
            <a:endParaRPr lang="en-US" sz="2400" dirty="0"/>
          </a:p>
          <a:p>
            <a:pPr>
              <a:spcAft>
                <a:spcPts val="0"/>
              </a:spcAft>
            </a:pPr>
            <a:endParaRPr lang="en-US" sz="2600" dirty="0"/>
          </a:p>
          <a:p>
            <a:pPr>
              <a:spcAft>
                <a:spcPts val="0"/>
              </a:spcAft>
            </a:pPr>
            <a:endParaRPr lang="en-US" sz="2600" dirty="0"/>
          </a:p>
          <a:p>
            <a:pPr>
              <a:spcAft>
                <a:spcPts val="0"/>
              </a:spcAft>
            </a:pPr>
            <a:endParaRPr lang="en-US" sz="2600" dirty="0"/>
          </a:p>
          <a:p>
            <a:pPr marL="0" indent="0">
              <a:spcAft>
                <a:spcPts val="0"/>
              </a:spcAft>
              <a:buNone/>
            </a:pPr>
            <a:endParaRPr lang="en-US" sz="2600" b="1" dirty="0"/>
          </a:p>
          <a:p>
            <a:pPr marL="285750" indent="-285750">
              <a:spcAft>
                <a:spcPts val="0"/>
              </a:spcAft>
            </a:pPr>
            <a:endParaRPr lang="en-US" sz="2600" b="1" dirty="0"/>
          </a:p>
          <a:p>
            <a:pPr marL="285750" indent="-285750">
              <a:spcAft>
                <a:spcPts val="0"/>
              </a:spcAft>
            </a:pPr>
            <a:r>
              <a:rPr lang="en-US" sz="2400" b="1" dirty="0"/>
              <a:t>Primary endpoint: </a:t>
            </a:r>
            <a:r>
              <a:rPr lang="en-US" sz="2400" dirty="0"/>
              <a:t>EFS</a:t>
            </a:r>
          </a:p>
          <a:p>
            <a:pPr marL="285750" indent="-285750">
              <a:spcAft>
                <a:spcPts val="0"/>
              </a:spcAft>
            </a:pPr>
            <a:r>
              <a:rPr lang="en-US" sz="2400" b="1" dirty="0"/>
              <a:t>Key secondary endpoints: </a:t>
            </a:r>
            <a:r>
              <a:rPr lang="en-US" sz="2400" dirty="0"/>
              <a:t>OS, pCR per central review (by modified Ryan criteria)</a:t>
            </a:r>
          </a:p>
          <a:p>
            <a:endParaRPr lang="en-US" sz="2600" dirty="0"/>
          </a:p>
        </p:txBody>
      </p:sp>
      <p:sp>
        <p:nvSpPr>
          <p:cNvPr id="5" name="Content Placeholder 4">
            <a:extLst>
              <a:ext uri="{FF2B5EF4-FFF2-40B4-BE49-F238E27FC236}">
                <a16:creationId xmlns:a16="http://schemas.microsoft.com/office/drawing/2014/main" id="{34D0F35D-D402-0DAB-809E-D2142AB1868F}"/>
              </a:ext>
            </a:extLst>
          </p:cNvPr>
          <p:cNvSpPr>
            <a:spLocks noGrp="1"/>
          </p:cNvSpPr>
          <p:nvPr>
            <p:ph sz="quarter" idx="10"/>
          </p:nvPr>
        </p:nvSpPr>
        <p:spPr/>
        <p:txBody>
          <a:bodyPr/>
          <a:lstStyle/>
          <a:p>
            <a:pPr algn="ctr"/>
            <a:r>
              <a:rPr lang="en-US" dirty="0"/>
              <a:t>Janjigian. NEJM. 2025;393:217.</a:t>
            </a:r>
          </a:p>
        </p:txBody>
      </p:sp>
      <p:sp>
        <p:nvSpPr>
          <p:cNvPr id="7" name="Text Box 45">
            <a:extLst>
              <a:ext uri="{FF2B5EF4-FFF2-40B4-BE49-F238E27FC236}">
                <a16:creationId xmlns:a16="http://schemas.microsoft.com/office/drawing/2014/main" id="{9A819D4B-FD23-1CCF-DBB9-17634D5E4022}"/>
              </a:ext>
            </a:extLst>
          </p:cNvPr>
          <p:cNvSpPr txBox="1">
            <a:spLocks noChangeArrowheads="1"/>
          </p:cNvSpPr>
          <p:nvPr/>
        </p:nvSpPr>
        <p:spPr bwMode="auto">
          <a:xfrm>
            <a:off x="335183" y="2837942"/>
            <a:ext cx="2360880" cy="1600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a:t>
            </a:r>
            <a:b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stage II-IVa gastric and GEJ adenocarcinoma; no metastases; no prior anticancer therapy;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948)</a:t>
            </a:r>
            <a:endPar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grpSp>
        <p:nvGrpSpPr>
          <p:cNvPr id="8" name="Group 7">
            <a:extLst>
              <a:ext uri="{FF2B5EF4-FFF2-40B4-BE49-F238E27FC236}">
                <a16:creationId xmlns:a16="http://schemas.microsoft.com/office/drawing/2014/main" id="{1928F1E8-D9E0-0CFE-9367-A75290A764BC}"/>
              </a:ext>
            </a:extLst>
          </p:cNvPr>
          <p:cNvGrpSpPr/>
          <p:nvPr/>
        </p:nvGrpSpPr>
        <p:grpSpPr>
          <a:xfrm>
            <a:off x="335182" y="1779168"/>
            <a:ext cx="11348609" cy="2999234"/>
            <a:chOff x="265608" y="2014176"/>
            <a:chExt cx="11348609" cy="2999234"/>
          </a:xfrm>
        </p:grpSpPr>
        <p:sp>
          <p:nvSpPr>
            <p:cNvPr id="9" name="Rectangle 49">
              <a:extLst>
                <a:ext uri="{FF2B5EF4-FFF2-40B4-BE49-F238E27FC236}">
                  <a16:creationId xmlns:a16="http://schemas.microsoft.com/office/drawing/2014/main" id="{DF9A35AF-5E8F-1494-B022-E397800EE474}"/>
                </a:ext>
              </a:extLst>
            </p:cNvPr>
            <p:cNvSpPr>
              <a:spLocks noChangeArrowheads="1"/>
            </p:cNvSpPr>
            <p:nvPr/>
          </p:nvSpPr>
          <p:spPr bwMode="auto">
            <a:xfrm>
              <a:off x="3098147" y="2820958"/>
              <a:ext cx="2991567" cy="99372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Durvalumab</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1500 mg IV Q4W D1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FLOT*</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IV Q2W D1, D15</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 cycles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(n = 474)</a:t>
              </a:r>
            </a:p>
          </p:txBody>
        </p:sp>
        <p:sp>
          <p:nvSpPr>
            <p:cNvPr id="10" name="Rectangle 50">
              <a:extLst>
                <a:ext uri="{FF2B5EF4-FFF2-40B4-BE49-F238E27FC236}">
                  <a16:creationId xmlns:a16="http://schemas.microsoft.com/office/drawing/2014/main" id="{3C64CF7A-CEDC-2CB6-2E62-3DCCF9767BCA}"/>
                </a:ext>
              </a:extLst>
            </p:cNvPr>
            <p:cNvSpPr>
              <a:spLocks noChangeArrowheads="1"/>
            </p:cNvSpPr>
            <p:nvPr/>
          </p:nvSpPr>
          <p:spPr bwMode="auto">
            <a:xfrm>
              <a:off x="3098147" y="4016714"/>
              <a:ext cx="2991567" cy="996696"/>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Placebo</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Q4W D1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FLOT*</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IV Q2W D1, D15</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 cycles</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(n = 474) </a:t>
              </a:r>
            </a:p>
          </p:txBody>
        </p:sp>
        <p:sp>
          <p:nvSpPr>
            <p:cNvPr id="11" name="Text Box 232">
              <a:extLst>
                <a:ext uri="{FF2B5EF4-FFF2-40B4-BE49-F238E27FC236}">
                  <a16:creationId xmlns:a16="http://schemas.microsoft.com/office/drawing/2014/main" id="{FB577A22-FAB5-0944-7364-4B10C28E4D28}"/>
                </a:ext>
              </a:extLst>
            </p:cNvPr>
            <p:cNvSpPr txBox="1">
              <a:spLocks noChangeArrowheads="1"/>
            </p:cNvSpPr>
            <p:nvPr/>
          </p:nvSpPr>
          <p:spPr bwMode="auto">
            <a:xfrm>
              <a:off x="5755597" y="2482590"/>
              <a:ext cx="107425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spcBef>
                  <a:spcPct val="20000"/>
                </a:spcBef>
                <a:buClr>
                  <a:srgbClr val="00BCB5"/>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lr>
                  <a:schemeClr val="accent1"/>
                </a:buClr>
                <a:buFont typeface="Arial" panose="020B0604020202020204" pitchFamily="34" charset="0"/>
                <a:buChar char="–"/>
                <a:defRPr sz="1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lr>
                  <a:srgbClr val="00BCB5"/>
                </a:buClr>
                <a:buFont typeface="Arial" panose="020B0604020202020204" pitchFamily="34" charset="0"/>
                <a:buChar char="•"/>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lr>
                  <a:schemeClr val="accent1"/>
                </a:buClr>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100">
                  <a:solidFill>
                    <a:schemeClr val="tx1"/>
                  </a:solidFill>
                  <a:latin typeface="Arial" panose="020B0604020202020204" pitchFamily="34" charset="0"/>
                  <a:ea typeface="ＭＳ Ｐゴシック" panose="020B0600070205080204" pitchFamily="34" charset="-128"/>
                </a:defRPr>
              </a:lvl9pPr>
            </a:lstStyle>
            <a:p>
              <a:pPr marL="0" marR="0" lvl="0" indent="0" algn="ctr" defTabSz="121917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sz="1600" b="1" i="1" u="none" strike="noStrike" kern="1200" cap="none" spc="0" normalizeH="0" baseline="0" noProof="0" dirty="0">
                  <a:ln>
                    <a:noFill/>
                  </a:ln>
                  <a:solidFill>
                    <a:srgbClr val="070605"/>
                  </a:solidFill>
                  <a:effectLst/>
                  <a:uLnTx/>
                  <a:uFillTx/>
                  <a:latin typeface="+mn-lt"/>
                  <a:ea typeface="ＭＳ Ｐゴシック" panose="020B0600070205080204" pitchFamily="34" charset="-128"/>
                  <a:cs typeface="Calibri" panose="020F0502020204030204" pitchFamily="34" charset="0"/>
                </a:rPr>
                <a:t>Surgery</a:t>
              </a:r>
            </a:p>
          </p:txBody>
        </p:sp>
        <p:sp>
          <p:nvSpPr>
            <p:cNvPr id="12" name="Rectangle 11">
              <a:extLst>
                <a:ext uri="{FF2B5EF4-FFF2-40B4-BE49-F238E27FC236}">
                  <a16:creationId xmlns:a16="http://schemas.microsoft.com/office/drawing/2014/main" id="{F688377A-0E58-562A-9C75-9B62B529A93B}"/>
                </a:ext>
              </a:extLst>
            </p:cNvPr>
            <p:cNvSpPr/>
            <p:nvPr/>
          </p:nvSpPr>
          <p:spPr>
            <a:xfrm>
              <a:off x="265608" y="2014176"/>
              <a:ext cx="5431863" cy="523220"/>
            </a:xfrm>
            <a:prstGeom prst="rect">
              <a:avLst/>
            </a:prstGeom>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ea typeface="+mn-ea"/>
                  <a:cs typeface="Arial" panose="020B0604020202020204" pitchFamily="34" charset="0"/>
                </a:rPr>
                <a:t>Stratified by geographic region (Asia vs non-Asia), </a:t>
              </a:r>
              <a:br>
                <a:rPr kumimoji="0" lang="en-US" altLang="en-US" sz="1400" b="0" i="1" u="none" strike="noStrike" kern="1200" cap="none" spc="0" normalizeH="0" baseline="0" noProof="0" dirty="0">
                  <a:ln>
                    <a:noFill/>
                  </a:ln>
                  <a:solidFill>
                    <a:srgbClr val="000000"/>
                  </a:solidFill>
                  <a:effectLst/>
                  <a:uLnTx/>
                  <a:uFillTx/>
                  <a:ea typeface="+mn-ea"/>
                  <a:cs typeface="Arial" panose="020B0604020202020204" pitchFamily="34" charset="0"/>
                </a:rPr>
              </a:br>
              <a:r>
                <a:rPr kumimoji="0" lang="en-US" altLang="en-US" sz="1400" b="0" i="1" u="none" strike="noStrike" kern="1200" cap="none" spc="0" normalizeH="0" baseline="0" noProof="0" dirty="0">
                  <a:ln>
                    <a:noFill/>
                  </a:ln>
                  <a:solidFill>
                    <a:srgbClr val="000000"/>
                  </a:solidFill>
                  <a:effectLst/>
                  <a:uLnTx/>
                  <a:uFillTx/>
                  <a:ea typeface="+mn-ea"/>
                  <a:cs typeface="Arial" panose="020B0604020202020204" pitchFamily="34" charset="0"/>
                </a:rPr>
                <a:t>LN status (N+ vs N-), PD-L1 status (TAP &lt;1% vs ≥1%)</a:t>
              </a:r>
            </a:p>
          </p:txBody>
        </p:sp>
        <p:cxnSp>
          <p:nvCxnSpPr>
            <p:cNvPr id="13" name="Straight Arrow Connector 12">
              <a:extLst>
                <a:ext uri="{FF2B5EF4-FFF2-40B4-BE49-F238E27FC236}">
                  <a16:creationId xmlns:a16="http://schemas.microsoft.com/office/drawing/2014/main" id="{9F75B118-4C6A-B799-9373-59FEEB3A42E3}"/>
                </a:ext>
              </a:extLst>
            </p:cNvPr>
            <p:cNvCxnSpPr>
              <a:cxnSpLocks/>
            </p:cNvCxnSpPr>
            <p:nvPr/>
          </p:nvCxnSpPr>
          <p:spPr bwMode="auto">
            <a:xfrm>
              <a:off x="2692779" y="2713347"/>
              <a:ext cx="0" cy="693675"/>
            </a:xfrm>
            <a:prstGeom prst="straightConnector1">
              <a:avLst/>
            </a:prstGeom>
            <a:noFill/>
            <a:ln w="28575" cap="flat" cmpd="sng" algn="ctr">
              <a:solidFill>
                <a:schemeClr val="tx1"/>
              </a:solidFill>
              <a:prstDash val="dash"/>
              <a:round/>
              <a:headEnd type="none" w="med" len="med"/>
              <a:tailEnd type="triangle"/>
            </a:ln>
            <a:effectLst/>
          </p:spPr>
        </p:cxnSp>
        <p:sp>
          <p:nvSpPr>
            <p:cNvPr id="14" name="Line 53">
              <a:extLst>
                <a:ext uri="{FF2B5EF4-FFF2-40B4-BE49-F238E27FC236}">
                  <a16:creationId xmlns:a16="http://schemas.microsoft.com/office/drawing/2014/main" id="{DC61423A-107A-FE0F-4274-99B852191809}"/>
                </a:ext>
              </a:extLst>
            </p:cNvPr>
            <p:cNvSpPr>
              <a:spLocks noChangeShapeType="1"/>
            </p:cNvSpPr>
            <p:nvPr/>
          </p:nvSpPr>
          <p:spPr bwMode="auto">
            <a:xfrm>
              <a:off x="2587473" y="4042755"/>
              <a:ext cx="474202" cy="274721"/>
            </a:xfrm>
            <a:prstGeom prst="line">
              <a:avLst/>
            </a:prstGeom>
            <a:noFill/>
            <a:ln w="2857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5" name="Line 54">
              <a:extLst>
                <a:ext uri="{FF2B5EF4-FFF2-40B4-BE49-F238E27FC236}">
                  <a16:creationId xmlns:a16="http://schemas.microsoft.com/office/drawing/2014/main" id="{23FF76C2-B029-9178-C70D-8C09D172382C}"/>
                </a:ext>
              </a:extLst>
            </p:cNvPr>
            <p:cNvSpPr>
              <a:spLocks noChangeShapeType="1"/>
            </p:cNvSpPr>
            <p:nvPr/>
          </p:nvSpPr>
          <p:spPr bwMode="auto">
            <a:xfrm flipV="1">
              <a:off x="2587473" y="3480701"/>
              <a:ext cx="444383" cy="274721"/>
            </a:xfrm>
            <a:prstGeom prst="line">
              <a:avLst/>
            </a:prstGeom>
            <a:noFill/>
            <a:ln w="2857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6" name="Rectangle 49">
              <a:extLst>
                <a:ext uri="{FF2B5EF4-FFF2-40B4-BE49-F238E27FC236}">
                  <a16:creationId xmlns:a16="http://schemas.microsoft.com/office/drawing/2014/main" id="{9EDE2D5C-72A8-F7DC-6469-F6F4DF2EB07B}"/>
                </a:ext>
              </a:extLst>
            </p:cNvPr>
            <p:cNvSpPr>
              <a:spLocks noChangeArrowheads="1"/>
            </p:cNvSpPr>
            <p:nvPr/>
          </p:nvSpPr>
          <p:spPr bwMode="auto">
            <a:xfrm>
              <a:off x="6503386" y="2819473"/>
              <a:ext cx="2940434" cy="99669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Durvalumab</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1500 mg IV Q4W D1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FLOT*</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IV Q2W D1, D15</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 cycles</a:t>
              </a:r>
            </a:p>
          </p:txBody>
        </p:sp>
        <p:cxnSp>
          <p:nvCxnSpPr>
            <p:cNvPr id="17" name="Straight Arrow Connector 16">
              <a:extLst>
                <a:ext uri="{FF2B5EF4-FFF2-40B4-BE49-F238E27FC236}">
                  <a16:creationId xmlns:a16="http://schemas.microsoft.com/office/drawing/2014/main" id="{520DC292-D3C3-B8A5-5549-F5F30BC7CB12}"/>
                </a:ext>
              </a:extLst>
            </p:cNvPr>
            <p:cNvCxnSpPr>
              <a:cxnSpLocks/>
            </p:cNvCxnSpPr>
            <p:nvPr/>
          </p:nvCxnSpPr>
          <p:spPr bwMode="auto">
            <a:xfrm>
              <a:off x="6135894" y="3322924"/>
              <a:ext cx="312076" cy="0"/>
            </a:xfrm>
            <a:prstGeom prst="straightConnector1">
              <a:avLst/>
            </a:prstGeom>
            <a:noFill/>
            <a:ln w="28575" cap="flat" cmpd="sng" algn="ctr">
              <a:solidFill>
                <a:schemeClr val="tx1"/>
              </a:solidFill>
              <a:prstDash val="solid"/>
              <a:round/>
              <a:headEnd type="none" w="med" len="med"/>
              <a:tailEnd type="triangle"/>
            </a:ln>
            <a:effectLst/>
          </p:spPr>
        </p:cxnSp>
        <p:sp>
          <p:nvSpPr>
            <p:cNvPr id="18" name="Rectangle 50">
              <a:extLst>
                <a:ext uri="{FF2B5EF4-FFF2-40B4-BE49-F238E27FC236}">
                  <a16:creationId xmlns:a16="http://schemas.microsoft.com/office/drawing/2014/main" id="{6339CD6E-EFE3-C149-E1FE-C91A32327FA4}"/>
                </a:ext>
              </a:extLst>
            </p:cNvPr>
            <p:cNvSpPr>
              <a:spLocks noChangeArrowheads="1"/>
            </p:cNvSpPr>
            <p:nvPr/>
          </p:nvSpPr>
          <p:spPr bwMode="auto">
            <a:xfrm>
              <a:off x="6522968" y="4016714"/>
              <a:ext cx="2888040" cy="996696"/>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Placebo</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Q4W D1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FLOT*</a:t>
              </a: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IV Q2W D1, D15</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 cycles</a:t>
              </a:r>
            </a:p>
          </p:txBody>
        </p:sp>
        <p:cxnSp>
          <p:nvCxnSpPr>
            <p:cNvPr id="19" name="Straight Arrow Connector 18">
              <a:extLst>
                <a:ext uri="{FF2B5EF4-FFF2-40B4-BE49-F238E27FC236}">
                  <a16:creationId xmlns:a16="http://schemas.microsoft.com/office/drawing/2014/main" id="{FD83B3EC-9FBB-B6FA-805A-99A91AFE390E}"/>
                </a:ext>
              </a:extLst>
            </p:cNvPr>
            <p:cNvCxnSpPr>
              <a:cxnSpLocks/>
            </p:cNvCxnSpPr>
            <p:nvPr/>
          </p:nvCxnSpPr>
          <p:spPr bwMode="auto">
            <a:xfrm>
              <a:off x="6155475" y="4574575"/>
              <a:ext cx="312076" cy="0"/>
            </a:xfrm>
            <a:prstGeom prst="straightConnector1">
              <a:avLst/>
            </a:prstGeom>
            <a:noFill/>
            <a:ln w="28575" cap="flat" cmpd="sng" algn="ctr">
              <a:solidFill>
                <a:schemeClr val="tx1"/>
              </a:solidFill>
              <a:prstDash val="solid"/>
              <a:round/>
              <a:headEnd type="none" w="med" len="med"/>
              <a:tailEnd type="triangle"/>
            </a:ln>
            <a:effectLst/>
          </p:spPr>
        </p:cxnSp>
        <p:sp>
          <p:nvSpPr>
            <p:cNvPr id="20" name="TextBox 19">
              <a:extLst>
                <a:ext uri="{FF2B5EF4-FFF2-40B4-BE49-F238E27FC236}">
                  <a16:creationId xmlns:a16="http://schemas.microsoft.com/office/drawing/2014/main" id="{27644A75-6A21-86CE-9A81-4E85A949B3FD}"/>
                </a:ext>
              </a:extLst>
            </p:cNvPr>
            <p:cNvSpPr txBox="1"/>
            <p:nvPr/>
          </p:nvSpPr>
          <p:spPr bwMode="auto">
            <a:xfrm>
              <a:off x="3926801" y="2511908"/>
              <a:ext cx="15632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rPr>
                <a:t>Neoadjuvant</a:t>
              </a:r>
            </a:p>
          </p:txBody>
        </p:sp>
        <p:sp>
          <p:nvSpPr>
            <p:cNvPr id="21" name="TextBox 20">
              <a:extLst>
                <a:ext uri="{FF2B5EF4-FFF2-40B4-BE49-F238E27FC236}">
                  <a16:creationId xmlns:a16="http://schemas.microsoft.com/office/drawing/2014/main" id="{C9A2638D-1199-A311-F300-1BD3B24340D9}"/>
                </a:ext>
              </a:extLst>
            </p:cNvPr>
            <p:cNvSpPr txBox="1"/>
            <p:nvPr/>
          </p:nvSpPr>
          <p:spPr bwMode="auto">
            <a:xfrm>
              <a:off x="8151356" y="2482590"/>
              <a:ext cx="21226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ea typeface="+mn-ea"/>
                  <a:cs typeface="Arial" panose="020B0604020202020204" pitchFamily="34" charset="0"/>
                </a:rPr>
                <a:t>Adjuvant up to 1 yr</a:t>
              </a:r>
            </a:p>
          </p:txBody>
        </p:sp>
        <p:sp>
          <p:nvSpPr>
            <p:cNvPr id="22" name="Rectangle 49">
              <a:extLst>
                <a:ext uri="{FF2B5EF4-FFF2-40B4-BE49-F238E27FC236}">
                  <a16:creationId xmlns:a16="http://schemas.microsoft.com/office/drawing/2014/main" id="{469137BC-6FD9-7B36-092A-2F9A82CCDF48}"/>
                </a:ext>
              </a:extLst>
            </p:cNvPr>
            <p:cNvSpPr>
              <a:spLocks noChangeArrowheads="1"/>
            </p:cNvSpPr>
            <p:nvPr/>
          </p:nvSpPr>
          <p:spPr bwMode="auto">
            <a:xfrm>
              <a:off x="9825704" y="2819473"/>
              <a:ext cx="1788513" cy="99669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Durvalumab </a:t>
              </a:r>
              <a:b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b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1500 mg IV Q4W D1</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10 cycles</a:t>
              </a:r>
            </a:p>
          </p:txBody>
        </p:sp>
        <p:sp>
          <p:nvSpPr>
            <p:cNvPr id="23" name="Rectangle 50">
              <a:extLst>
                <a:ext uri="{FF2B5EF4-FFF2-40B4-BE49-F238E27FC236}">
                  <a16:creationId xmlns:a16="http://schemas.microsoft.com/office/drawing/2014/main" id="{32DECF9A-E3BD-B0E5-9A0A-452B1EAAB987}"/>
                </a:ext>
              </a:extLst>
            </p:cNvPr>
            <p:cNvSpPr>
              <a:spLocks noChangeArrowheads="1"/>
            </p:cNvSpPr>
            <p:nvPr/>
          </p:nvSpPr>
          <p:spPr bwMode="auto">
            <a:xfrm>
              <a:off x="9825704" y="4016714"/>
              <a:ext cx="1788513" cy="996696"/>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Placebo </a:t>
              </a:r>
              <a:br>
                <a:rPr kumimoji="0" lang="en-US" alt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b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Q4W D1</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10 cycles</a:t>
              </a:r>
            </a:p>
          </p:txBody>
        </p:sp>
        <p:cxnSp>
          <p:nvCxnSpPr>
            <p:cNvPr id="24" name="Straight Arrow Connector 23">
              <a:extLst>
                <a:ext uri="{FF2B5EF4-FFF2-40B4-BE49-F238E27FC236}">
                  <a16:creationId xmlns:a16="http://schemas.microsoft.com/office/drawing/2014/main" id="{1876706E-7717-7777-9781-56B3AAA0C8A7}"/>
                </a:ext>
              </a:extLst>
            </p:cNvPr>
            <p:cNvCxnSpPr>
              <a:cxnSpLocks/>
            </p:cNvCxnSpPr>
            <p:nvPr/>
          </p:nvCxnSpPr>
          <p:spPr bwMode="auto">
            <a:xfrm>
              <a:off x="9470642" y="3307620"/>
              <a:ext cx="312076" cy="0"/>
            </a:xfrm>
            <a:prstGeom prst="straightConnector1">
              <a:avLst/>
            </a:prstGeom>
            <a:noFill/>
            <a:ln w="28575" cap="flat" cmpd="sng" algn="ctr">
              <a:solidFill>
                <a:schemeClr val="tx1"/>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27714EAC-87ED-65D7-08AA-40135DDB88E9}"/>
                </a:ext>
              </a:extLst>
            </p:cNvPr>
            <p:cNvCxnSpPr>
              <a:cxnSpLocks/>
            </p:cNvCxnSpPr>
            <p:nvPr/>
          </p:nvCxnSpPr>
          <p:spPr bwMode="auto">
            <a:xfrm>
              <a:off x="9470642" y="4531776"/>
              <a:ext cx="312076" cy="0"/>
            </a:xfrm>
            <a:prstGeom prst="straightConnector1">
              <a:avLst/>
            </a:prstGeom>
            <a:noFill/>
            <a:ln w="28575" cap="flat" cmpd="sng" algn="ctr">
              <a:solidFill>
                <a:schemeClr val="tx1"/>
              </a:solidFill>
              <a:prstDash val="solid"/>
              <a:round/>
              <a:headEnd type="none" w="med" len="med"/>
              <a:tailEnd type="triangle"/>
            </a:ln>
            <a:effectLst/>
          </p:spPr>
        </p:cxnSp>
      </p:grpSp>
      <p:sp>
        <p:nvSpPr>
          <p:cNvPr id="4" name="TextBox 3">
            <a:extLst>
              <a:ext uri="{FF2B5EF4-FFF2-40B4-BE49-F238E27FC236}">
                <a16:creationId xmlns:a16="http://schemas.microsoft.com/office/drawing/2014/main" id="{54CF1DC2-9B9F-4A9C-FD09-3DE01F61F3D7}"/>
              </a:ext>
            </a:extLst>
          </p:cNvPr>
          <p:cNvSpPr txBox="1"/>
          <p:nvPr/>
        </p:nvSpPr>
        <p:spPr bwMode="auto">
          <a:xfrm>
            <a:off x="3101430" y="4766444"/>
            <a:ext cx="79111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*Fluorouracil 2600 mg/m</a:t>
            </a:r>
            <a:r>
              <a:rPr kumimoji="0" lang="en-US" sz="1200" b="0" i="0" u="none" strike="noStrike" kern="1200" cap="none" spc="0" normalizeH="0" baseline="30000" noProof="0" dirty="0">
                <a:ln>
                  <a:noFill/>
                </a:ln>
                <a:solidFill>
                  <a:srgbClr val="000000"/>
                </a:solidFill>
                <a:effectLst/>
                <a:uLnTx/>
                <a:uFillTx/>
                <a:ea typeface="+mn-ea"/>
                <a:cs typeface="Arial" panose="020B0604020202020204" pitchFamily="34" charset="0"/>
              </a:rPr>
              <a:t>2</a:t>
            </a: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 leucovorin 200 mg/m</a:t>
            </a:r>
            <a:r>
              <a:rPr kumimoji="0" lang="en-US" sz="1200" b="0" i="0" u="none" strike="noStrike" kern="1200" cap="none" spc="0" normalizeH="0" baseline="30000" noProof="0" dirty="0">
                <a:ln>
                  <a:noFill/>
                </a:ln>
                <a:solidFill>
                  <a:srgbClr val="000000"/>
                </a:solidFill>
                <a:effectLst/>
                <a:uLnTx/>
                <a:uFillTx/>
                <a:ea typeface="+mn-ea"/>
                <a:cs typeface="Arial" panose="020B0604020202020204" pitchFamily="34" charset="0"/>
              </a:rPr>
              <a:t>2</a:t>
            </a: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 oxaliplatin 85 mg/m</a:t>
            </a:r>
            <a:r>
              <a:rPr kumimoji="0" lang="en-US" sz="1200" b="0" i="0" u="none" strike="noStrike" kern="1200" cap="none" spc="0" normalizeH="0" baseline="30000" noProof="0" dirty="0">
                <a:ln>
                  <a:noFill/>
                </a:ln>
                <a:solidFill>
                  <a:srgbClr val="000000"/>
                </a:solidFill>
                <a:effectLst/>
                <a:uLnTx/>
                <a:uFillTx/>
                <a:ea typeface="+mn-ea"/>
                <a:cs typeface="Arial" panose="020B0604020202020204" pitchFamily="34" charset="0"/>
              </a:rPr>
              <a:t>2</a:t>
            </a: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 docetaxel 50 mg/m</a:t>
            </a:r>
            <a:r>
              <a:rPr kumimoji="0" lang="en-US" sz="1200" b="0" i="0" u="none" strike="noStrike" kern="1200" cap="none" spc="0" normalizeH="0" baseline="30000" noProof="0" dirty="0">
                <a:ln>
                  <a:noFill/>
                </a:ln>
                <a:solidFill>
                  <a:srgbClr val="000000"/>
                </a:solidFill>
                <a:effectLst/>
                <a:uLnTx/>
                <a:uFillTx/>
                <a:ea typeface="+mn-ea"/>
                <a:cs typeface="Arial" panose="020B0604020202020204" pitchFamily="34" charset="0"/>
              </a:rPr>
              <a:t>2</a:t>
            </a:r>
            <a:r>
              <a:rPr kumimoji="0" lang="en-US" sz="1200" b="0" i="0" u="none" strike="noStrike" kern="1200" cap="none" spc="0" normalizeH="0" baseline="0" noProof="0" dirty="0">
                <a:ln>
                  <a:noFill/>
                </a:ln>
                <a:solidFill>
                  <a:srgbClr val="000000"/>
                </a:solidFill>
                <a:effectLst/>
                <a:uLnTx/>
                <a:uFillTx/>
                <a:ea typeface="+mn-ea"/>
                <a:cs typeface="Arial" panose="020B0604020202020204" pitchFamily="34" charset="0"/>
              </a:rPr>
              <a:t>; IV.</a:t>
            </a:r>
          </a:p>
        </p:txBody>
      </p:sp>
    </p:spTree>
    <p:extLst>
      <p:ext uri="{BB962C8B-B14F-4D97-AF65-F5344CB8AC3E}">
        <p14:creationId xmlns:p14="http://schemas.microsoft.com/office/powerpoint/2010/main" val="4104465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078" y="531006"/>
            <a:ext cx="11740260" cy="502445"/>
          </a:xfrm>
        </p:spPr>
        <p:txBody>
          <a:bodyPr/>
          <a:lstStyle/>
          <a:p>
            <a:r>
              <a:rPr lang="en-US" dirty="0"/>
              <a:t>MATTERHORN: EFS (Primary) and OS (Secondary) Endpoints</a:t>
            </a:r>
            <a:endParaRPr lang="en-US" altLang="en-US" dirty="0"/>
          </a:p>
        </p:txBody>
      </p:sp>
      <p:sp>
        <p:nvSpPr>
          <p:cNvPr id="58" name="Content Placeholder 57">
            <a:extLst>
              <a:ext uri="{FF2B5EF4-FFF2-40B4-BE49-F238E27FC236}">
                <a16:creationId xmlns:a16="http://schemas.microsoft.com/office/drawing/2014/main" id="{4AE8AEE7-D396-0A1B-4A8F-6F07412FC577}"/>
              </a:ext>
            </a:extLst>
          </p:cNvPr>
          <p:cNvSpPr>
            <a:spLocks noGrp="1"/>
          </p:cNvSpPr>
          <p:nvPr>
            <p:ph sz="quarter" idx="10"/>
          </p:nvPr>
        </p:nvSpPr>
        <p:spPr>
          <a:xfrm>
            <a:off x="1712199" y="6302375"/>
            <a:ext cx="7812290" cy="327025"/>
          </a:xfrm>
        </p:spPr>
        <p:txBody>
          <a:bodyPr/>
          <a:lstStyle/>
          <a:p>
            <a:pPr algn="ctr"/>
            <a:r>
              <a:rPr lang="en-US" dirty="0"/>
              <a:t>Janjigian. NEJM. 2025;393:217.</a:t>
            </a:r>
          </a:p>
        </p:txBody>
      </p:sp>
      <p:graphicFrame>
        <p:nvGraphicFramePr>
          <p:cNvPr id="9473" name="Table 9472">
            <a:extLst>
              <a:ext uri="{FF2B5EF4-FFF2-40B4-BE49-F238E27FC236}">
                <a16:creationId xmlns:a16="http://schemas.microsoft.com/office/drawing/2014/main" id="{C50925DD-7663-CC19-3EB5-256F8733D6D9}"/>
              </a:ext>
            </a:extLst>
          </p:cNvPr>
          <p:cNvGraphicFramePr>
            <a:graphicFrameLocks noGrp="1"/>
          </p:cNvGraphicFramePr>
          <p:nvPr>
            <p:extLst>
              <p:ext uri="{D42A27DB-BD31-4B8C-83A1-F6EECF244321}">
                <p14:modId xmlns:p14="http://schemas.microsoft.com/office/powerpoint/2010/main" val="1860114943"/>
              </p:ext>
            </p:extLst>
          </p:nvPr>
        </p:nvGraphicFramePr>
        <p:xfrm>
          <a:off x="1197733" y="1333500"/>
          <a:ext cx="4173603" cy="1371600"/>
        </p:xfrm>
        <a:graphic>
          <a:graphicData uri="http://schemas.openxmlformats.org/drawingml/2006/table">
            <a:tbl>
              <a:tblPr firstRow="1" bandRow="1"/>
              <a:tblGrid>
                <a:gridCol w="1623564">
                  <a:extLst>
                    <a:ext uri="{9D8B030D-6E8A-4147-A177-3AD203B41FA5}">
                      <a16:colId xmlns:a16="http://schemas.microsoft.com/office/drawing/2014/main" val="2966620814"/>
                    </a:ext>
                  </a:extLst>
                </a:gridCol>
                <a:gridCol w="1280168">
                  <a:extLst>
                    <a:ext uri="{9D8B030D-6E8A-4147-A177-3AD203B41FA5}">
                      <a16:colId xmlns:a16="http://schemas.microsoft.com/office/drawing/2014/main" val="1244792624"/>
                    </a:ext>
                  </a:extLst>
                </a:gridCol>
                <a:gridCol w="1269871">
                  <a:extLst>
                    <a:ext uri="{9D8B030D-6E8A-4147-A177-3AD203B41FA5}">
                      <a16:colId xmlns:a16="http://schemas.microsoft.com/office/drawing/2014/main" val="3554116059"/>
                    </a:ext>
                  </a:extLst>
                </a:gridCol>
              </a:tblGrid>
              <a:tr h="38977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endParaRPr lang="en-US" sz="1100" dirty="0">
                        <a:solidFill>
                          <a:schemeClr val="bg1"/>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100" dirty="0">
                          <a:solidFill>
                            <a:schemeClr val="bg2"/>
                          </a:solidFill>
                          <a:latin typeface="+mn-lt"/>
                        </a:rPr>
                        <a:t>Durvalumab + FLOT</a:t>
                      </a:r>
                      <a:br>
                        <a:rPr lang="en-US" sz="1100" dirty="0">
                          <a:solidFill>
                            <a:schemeClr val="bg2"/>
                          </a:solidFill>
                          <a:latin typeface="+mn-lt"/>
                        </a:rPr>
                      </a:br>
                      <a:r>
                        <a:rPr lang="en-US" sz="1100" dirty="0">
                          <a:solidFill>
                            <a:schemeClr val="bg2"/>
                          </a:solidFill>
                          <a:latin typeface="+mn-lt"/>
                        </a:rPr>
                        <a:t>(n = 474)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100" dirty="0">
                          <a:solidFill>
                            <a:schemeClr val="bg2"/>
                          </a:solidFill>
                          <a:latin typeface="+mn-lt"/>
                        </a:rPr>
                        <a:t>Placebo + FLOT</a:t>
                      </a:r>
                      <a:br>
                        <a:rPr lang="en-US" sz="1100" dirty="0">
                          <a:solidFill>
                            <a:schemeClr val="bg2"/>
                          </a:solidFill>
                          <a:latin typeface="+mn-lt"/>
                        </a:rPr>
                      </a:br>
                      <a:r>
                        <a:rPr lang="en-US" sz="1100" dirty="0">
                          <a:solidFill>
                            <a:schemeClr val="bg2"/>
                          </a:solidFill>
                          <a:latin typeface="+mn-lt"/>
                        </a:rPr>
                        <a:t>(n = 474)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23386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100" dirty="0">
                          <a:solidFill>
                            <a:schemeClr val="tx1"/>
                          </a:solidFill>
                          <a:latin typeface="+mn-lt"/>
                        </a:rPr>
                        <a:t>mEFS, mo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NR (40.74-NR)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32.8 (27.86-NR)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23386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100" dirty="0">
                          <a:solidFill>
                            <a:schemeClr val="tx1"/>
                          </a:solidFill>
                          <a:latin typeface="+mn-lt"/>
                        </a:rPr>
                        <a:t>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0.71 (0.58-0.86)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US" sz="1400" dirty="0">
                        <a:solidFill>
                          <a:schemeClr val="bg1"/>
                        </a:solidFill>
                      </a:endParaRPr>
                    </a:p>
                  </a:txBody>
                  <a:tcPr>
                    <a:solidFill>
                      <a:schemeClr val="tx2"/>
                    </a:solidFill>
                  </a:tcPr>
                </a:tc>
                <a:extLst>
                  <a:ext uri="{0D108BD9-81ED-4DB2-BD59-A6C34878D82A}">
                    <a16:rowId xmlns:a16="http://schemas.microsoft.com/office/drawing/2014/main" val="1299090471"/>
                  </a:ext>
                </a:extLst>
              </a:tr>
              <a:tr h="23386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100" i="0" dirty="0">
                          <a:solidFill>
                            <a:schemeClr val="tx1"/>
                          </a:solidFill>
                          <a:latin typeface="+mn-lt"/>
                        </a:rPr>
                        <a:t>Stratified log-rank </a:t>
                      </a:r>
                      <a:r>
                        <a:rPr lang="en-US" sz="1100" i="1" dirty="0">
                          <a:solidFill>
                            <a:schemeClr val="tx1"/>
                          </a:solidFill>
                          <a:latin typeface="+mn-lt"/>
                        </a:rPr>
                        <a:t>P</a:t>
                      </a:r>
                      <a:endParaRPr lang="en-US" sz="1100" dirty="0">
                        <a:solidFill>
                          <a:schemeClr val="tx1"/>
                        </a:solidFill>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       &lt;.001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sp>
        <p:nvSpPr>
          <p:cNvPr id="9493" name="TextBox 9492">
            <a:extLst>
              <a:ext uri="{FF2B5EF4-FFF2-40B4-BE49-F238E27FC236}">
                <a16:creationId xmlns:a16="http://schemas.microsoft.com/office/drawing/2014/main" id="{39AE6EDA-205C-CF89-4818-2F5B2C2EB40D}"/>
              </a:ext>
            </a:extLst>
          </p:cNvPr>
          <p:cNvSpPr txBox="1"/>
          <p:nvPr/>
        </p:nvSpPr>
        <p:spPr bwMode="auto">
          <a:xfrm>
            <a:off x="2803970" y="4778795"/>
            <a:ext cx="2948252" cy="769441"/>
          </a:xfrm>
          <a:prstGeom prst="rect">
            <a:avLst/>
          </a:prstGeom>
          <a:solidFill>
            <a:srgbClr val="FFFFFF"/>
          </a:solidFill>
          <a:ln>
            <a:noFill/>
          </a:ln>
        </p:spPr>
        <p:txBody>
          <a:bodyPr wrap="square" rtlCol="0">
            <a:spAutoFit/>
          </a:bodyPr>
          <a:lstStyle/>
          <a:p>
            <a:pPr marL="0" marR="0" lvl="0" indent="0" defTabSz="914400" eaLnBrk="1" fontAlgn="auto" latinLnBrk="0" hangingPunct="1">
              <a:lnSpc>
                <a:spcPct val="100000"/>
              </a:lnSpc>
              <a:spcBef>
                <a:spcPct val="50000"/>
              </a:spcBef>
              <a:spcAft>
                <a:spcPct val="0"/>
              </a:spcAft>
              <a:buClrTx/>
              <a:buSzTx/>
              <a:buFontTx/>
              <a:buNone/>
              <a:tabLst/>
              <a:defRPr/>
            </a:pPr>
            <a:r>
              <a:rPr kumimoji="0" lang="en-US" sz="1100" b="1" i="0" u="none" strike="noStrike" kern="0" cap="none" spc="0" normalizeH="0" baseline="0" noProof="0" dirty="0">
                <a:ln>
                  <a:noFill/>
                </a:ln>
                <a:solidFill>
                  <a:srgbClr val="000000"/>
                </a:solidFill>
                <a:effectLst/>
                <a:uLnTx/>
                <a:uFillTx/>
              </a:rPr>
              <a:t>Median F/u, Mo (Range)</a:t>
            </a:r>
          </a:p>
          <a:p>
            <a:pPr marL="182880" marR="0" lvl="0" indent="-182880" defTabSz="914400" eaLnBrk="1" fontAlgn="auto" latinLnBrk="0" hangingPunct="1">
              <a:lnSpc>
                <a:spcPct val="100000"/>
              </a:lnSpc>
              <a:spcBef>
                <a:spcPct val="50000"/>
              </a:spcBef>
              <a:spcAft>
                <a:spcPct val="0"/>
              </a:spcAft>
              <a:buClrTx/>
              <a:buSzTx/>
              <a:buFont typeface="Arial" panose="020B0604020202020204" pitchFamily="34" charset="0"/>
              <a:buChar char="•"/>
              <a:tabLst/>
              <a:defRPr/>
            </a:pPr>
            <a:r>
              <a:rPr kumimoji="0" lang="en-US" sz="1100" b="0" i="0" u="none" strike="noStrike" kern="0" cap="none" spc="0" normalizeH="0" baseline="0" noProof="0" dirty="0">
                <a:ln>
                  <a:noFill/>
                </a:ln>
                <a:solidFill>
                  <a:srgbClr val="000000"/>
                </a:solidFill>
                <a:effectLst/>
                <a:uLnTx/>
                <a:uFillTx/>
              </a:rPr>
              <a:t>Durvalumab + FLOT: 31.6 (0-48.1)</a:t>
            </a:r>
          </a:p>
          <a:p>
            <a:pPr marL="182880" marR="0" lvl="0" indent="-182880" defTabSz="914400" eaLnBrk="1" fontAlgn="auto" latinLnBrk="0" hangingPunct="1">
              <a:lnSpc>
                <a:spcPct val="100000"/>
              </a:lnSpc>
              <a:spcBef>
                <a:spcPct val="50000"/>
              </a:spcBef>
              <a:spcAft>
                <a:spcPct val="0"/>
              </a:spcAft>
              <a:buClrTx/>
              <a:buSzTx/>
              <a:buFont typeface="Arial" panose="020B0604020202020204" pitchFamily="34" charset="0"/>
              <a:buChar char="•"/>
              <a:tabLst/>
              <a:defRPr/>
            </a:pPr>
            <a:r>
              <a:rPr kumimoji="0" lang="en-US" sz="1100" b="0" i="0" u="none" strike="noStrike" kern="0" cap="none" spc="0" normalizeH="0" baseline="0" noProof="0" dirty="0">
                <a:ln>
                  <a:noFill/>
                </a:ln>
                <a:solidFill>
                  <a:srgbClr val="000000"/>
                </a:solidFill>
                <a:effectLst/>
                <a:uLnTx/>
                <a:uFillTx/>
              </a:rPr>
              <a:t>Placebo + FLOT: 31.4 (0-48.1)</a:t>
            </a:r>
          </a:p>
        </p:txBody>
      </p:sp>
      <p:sp>
        <p:nvSpPr>
          <p:cNvPr id="9494" name="TextBox 9493">
            <a:extLst>
              <a:ext uri="{FF2B5EF4-FFF2-40B4-BE49-F238E27FC236}">
                <a16:creationId xmlns:a16="http://schemas.microsoft.com/office/drawing/2014/main" id="{45C3AC4F-EF4B-8987-412C-5822F6475E02}"/>
              </a:ext>
            </a:extLst>
          </p:cNvPr>
          <p:cNvSpPr txBox="1"/>
          <p:nvPr/>
        </p:nvSpPr>
        <p:spPr bwMode="auto">
          <a:xfrm rot="16200000">
            <a:off x="-1053496" y="4089677"/>
            <a:ext cx="2705107" cy="307777"/>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14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EFS (%)</a:t>
            </a:r>
          </a:p>
        </p:txBody>
      </p:sp>
      <p:sp>
        <p:nvSpPr>
          <p:cNvPr id="9498" name="TextBox 9497">
            <a:extLst>
              <a:ext uri="{FF2B5EF4-FFF2-40B4-BE49-F238E27FC236}">
                <a16:creationId xmlns:a16="http://schemas.microsoft.com/office/drawing/2014/main" id="{CD559F88-8431-DBA1-2C19-47FB14D5D7A7}"/>
              </a:ext>
            </a:extLst>
          </p:cNvPr>
          <p:cNvSpPr txBox="1"/>
          <p:nvPr/>
        </p:nvSpPr>
        <p:spPr bwMode="auto">
          <a:xfrm>
            <a:off x="732581" y="5883251"/>
            <a:ext cx="4458807" cy="307777"/>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14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Mo Since Randomization</a:t>
            </a:r>
          </a:p>
        </p:txBody>
      </p:sp>
      <p:grpSp>
        <p:nvGrpSpPr>
          <p:cNvPr id="9500" name="Group 9499">
            <a:extLst>
              <a:ext uri="{FF2B5EF4-FFF2-40B4-BE49-F238E27FC236}">
                <a16:creationId xmlns:a16="http://schemas.microsoft.com/office/drawing/2014/main" id="{FF72255C-E686-5E6E-C5A9-13FEDB19E9E8}"/>
              </a:ext>
            </a:extLst>
          </p:cNvPr>
          <p:cNvGrpSpPr/>
          <p:nvPr/>
        </p:nvGrpSpPr>
        <p:grpSpPr>
          <a:xfrm>
            <a:off x="264548" y="2757092"/>
            <a:ext cx="466795" cy="3000801"/>
            <a:chOff x="2410420" y="1529833"/>
            <a:chExt cx="509850" cy="3414985"/>
          </a:xfrm>
        </p:grpSpPr>
        <p:sp>
          <p:nvSpPr>
            <p:cNvPr id="9501" name="TextBox 9500">
              <a:extLst>
                <a:ext uri="{FF2B5EF4-FFF2-40B4-BE49-F238E27FC236}">
                  <a16:creationId xmlns:a16="http://schemas.microsoft.com/office/drawing/2014/main" id="{C3C742B3-A549-8B0D-F73A-F9C6A8CFBCD6}"/>
                </a:ext>
              </a:extLst>
            </p:cNvPr>
            <p:cNvSpPr txBox="1"/>
            <p:nvPr/>
          </p:nvSpPr>
          <p:spPr bwMode="auto">
            <a:xfrm>
              <a:off x="2410420" y="1529833"/>
              <a:ext cx="509850"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100</a:t>
              </a:r>
            </a:p>
          </p:txBody>
        </p:sp>
        <p:sp>
          <p:nvSpPr>
            <p:cNvPr id="9502" name="TextBox 9501">
              <a:extLst>
                <a:ext uri="{FF2B5EF4-FFF2-40B4-BE49-F238E27FC236}">
                  <a16:creationId xmlns:a16="http://schemas.microsoft.com/office/drawing/2014/main" id="{E8324B45-6108-4C07-3EFD-EFE78A062534}"/>
                </a:ext>
              </a:extLst>
            </p:cNvPr>
            <p:cNvSpPr txBox="1"/>
            <p:nvPr/>
          </p:nvSpPr>
          <p:spPr bwMode="auto">
            <a:xfrm>
              <a:off x="2471700" y="2131813"/>
              <a:ext cx="448570"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80</a:t>
              </a:r>
            </a:p>
          </p:txBody>
        </p:sp>
        <p:sp>
          <p:nvSpPr>
            <p:cNvPr id="9503" name="TextBox 9502">
              <a:extLst>
                <a:ext uri="{FF2B5EF4-FFF2-40B4-BE49-F238E27FC236}">
                  <a16:creationId xmlns:a16="http://schemas.microsoft.com/office/drawing/2014/main" id="{C813A7A4-987A-2FE0-3285-76266B3AF067}"/>
                </a:ext>
              </a:extLst>
            </p:cNvPr>
            <p:cNvSpPr txBox="1"/>
            <p:nvPr/>
          </p:nvSpPr>
          <p:spPr bwMode="auto">
            <a:xfrm>
              <a:off x="2471700" y="2749508"/>
              <a:ext cx="448570"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60</a:t>
              </a:r>
            </a:p>
          </p:txBody>
        </p:sp>
        <p:sp>
          <p:nvSpPr>
            <p:cNvPr id="9504" name="TextBox 9503">
              <a:extLst>
                <a:ext uri="{FF2B5EF4-FFF2-40B4-BE49-F238E27FC236}">
                  <a16:creationId xmlns:a16="http://schemas.microsoft.com/office/drawing/2014/main" id="{09E70B70-2602-B303-EC3E-802E6925B3CF}"/>
                </a:ext>
              </a:extLst>
            </p:cNvPr>
            <p:cNvSpPr txBox="1"/>
            <p:nvPr/>
          </p:nvSpPr>
          <p:spPr bwMode="auto">
            <a:xfrm>
              <a:off x="2473452" y="3359170"/>
              <a:ext cx="446818"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40</a:t>
              </a:r>
            </a:p>
          </p:txBody>
        </p:sp>
        <p:sp>
          <p:nvSpPr>
            <p:cNvPr id="9505" name="TextBox 9504">
              <a:extLst>
                <a:ext uri="{FF2B5EF4-FFF2-40B4-BE49-F238E27FC236}">
                  <a16:creationId xmlns:a16="http://schemas.microsoft.com/office/drawing/2014/main" id="{E6DAAA40-B109-4CC9-BDC9-CB4A813F3827}"/>
                </a:ext>
              </a:extLst>
            </p:cNvPr>
            <p:cNvSpPr txBox="1"/>
            <p:nvPr/>
          </p:nvSpPr>
          <p:spPr bwMode="auto">
            <a:xfrm>
              <a:off x="2483957" y="3976864"/>
              <a:ext cx="436313"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20</a:t>
              </a:r>
            </a:p>
          </p:txBody>
        </p:sp>
        <p:sp>
          <p:nvSpPr>
            <p:cNvPr id="9506" name="TextBox 9505">
              <a:extLst>
                <a:ext uri="{FF2B5EF4-FFF2-40B4-BE49-F238E27FC236}">
                  <a16:creationId xmlns:a16="http://schemas.microsoft.com/office/drawing/2014/main" id="{F00483A0-A63D-D7BA-591C-98C237530C54}"/>
                </a:ext>
              </a:extLst>
            </p:cNvPr>
            <p:cNvSpPr txBox="1"/>
            <p:nvPr/>
          </p:nvSpPr>
          <p:spPr bwMode="auto">
            <a:xfrm>
              <a:off x="2596012" y="4594560"/>
              <a:ext cx="324258"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0</a:t>
              </a:r>
            </a:p>
          </p:txBody>
        </p:sp>
      </p:grpSp>
      <p:grpSp>
        <p:nvGrpSpPr>
          <p:cNvPr id="9249" name="Group 9248">
            <a:extLst>
              <a:ext uri="{FF2B5EF4-FFF2-40B4-BE49-F238E27FC236}">
                <a16:creationId xmlns:a16="http://schemas.microsoft.com/office/drawing/2014/main" id="{9EADBE38-6969-8C4E-2ECE-1999E060A41C}"/>
              </a:ext>
            </a:extLst>
          </p:cNvPr>
          <p:cNvGrpSpPr/>
          <p:nvPr/>
        </p:nvGrpSpPr>
        <p:grpSpPr>
          <a:xfrm>
            <a:off x="649955" y="2895981"/>
            <a:ext cx="82626" cy="2685911"/>
            <a:chOff x="2855107" y="1714499"/>
            <a:chExt cx="248626" cy="3056632"/>
          </a:xfrm>
        </p:grpSpPr>
        <p:cxnSp>
          <p:nvCxnSpPr>
            <p:cNvPr id="9252" name="Straight Connector 9251">
              <a:extLst>
                <a:ext uri="{FF2B5EF4-FFF2-40B4-BE49-F238E27FC236}">
                  <a16:creationId xmlns:a16="http://schemas.microsoft.com/office/drawing/2014/main" id="{8F695B3C-3BF1-CA28-74A9-E01D6E01452D}"/>
                </a:ext>
              </a:extLst>
            </p:cNvPr>
            <p:cNvCxnSpPr>
              <a:cxnSpLocks/>
            </p:cNvCxnSpPr>
            <p:nvPr/>
          </p:nvCxnSpPr>
          <p:spPr bwMode="auto">
            <a:xfrm>
              <a:off x="2855107" y="1714499"/>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254" name="Straight Connector 9253">
              <a:extLst>
                <a:ext uri="{FF2B5EF4-FFF2-40B4-BE49-F238E27FC236}">
                  <a16:creationId xmlns:a16="http://schemas.microsoft.com/office/drawing/2014/main" id="{6CD9086F-B041-4E52-DFD7-3994B51EC735}"/>
                </a:ext>
              </a:extLst>
            </p:cNvPr>
            <p:cNvCxnSpPr>
              <a:cxnSpLocks/>
            </p:cNvCxnSpPr>
            <p:nvPr/>
          </p:nvCxnSpPr>
          <p:spPr bwMode="auto">
            <a:xfrm>
              <a:off x="2855107" y="2325825"/>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4FA6D353-3A09-859E-8879-F1F021337757}"/>
                </a:ext>
              </a:extLst>
            </p:cNvPr>
            <p:cNvCxnSpPr>
              <a:cxnSpLocks/>
            </p:cNvCxnSpPr>
            <p:nvPr/>
          </p:nvCxnSpPr>
          <p:spPr bwMode="auto">
            <a:xfrm>
              <a:off x="2855107" y="2937151"/>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398" name="Straight Connector 9397">
              <a:extLst>
                <a:ext uri="{FF2B5EF4-FFF2-40B4-BE49-F238E27FC236}">
                  <a16:creationId xmlns:a16="http://schemas.microsoft.com/office/drawing/2014/main" id="{322C9F42-8350-5543-9BA6-A0A5D88B78F0}"/>
                </a:ext>
              </a:extLst>
            </p:cNvPr>
            <p:cNvCxnSpPr>
              <a:cxnSpLocks/>
            </p:cNvCxnSpPr>
            <p:nvPr/>
          </p:nvCxnSpPr>
          <p:spPr bwMode="auto">
            <a:xfrm>
              <a:off x="2855107" y="3548477"/>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405" name="Straight Connector 9404">
              <a:extLst>
                <a:ext uri="{FF2B5EF4-FFF2-40B4-BE49-F238E27FC236}">
                  <a16:creationId xmlns:a16="http://schemas.microsoft.com/office/drawing/2014/main" id="{5994D963-DFC2-815F-1B5B-BADF52A76158}"/>
                </a:ext>
              </a:extLst>
            </p:cNvPr>
            <p:cNvCxnSpPr>
              <a:cxnSpLocks/>
            </p:cNvCxnSpPr>
            <p:nvPr/>
          </p:nvCxnSpPr>
          <p:spPr bwMode="auto">
            <a:xfrm>
              <a:off x="2855107" y="4159803"/>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406" name="Straight Connector 9405">
              <a:extLst>
                <a:ext uri="{FF2B5EF4-FFF2-40B4-BE49-F238E27FC236}">
                  <a16:creationId xmlns:a16="http://schemas.microsoft.com/office/drawing/2014/main" id="{0DDF80B9-A6D9-D707-4B1C-2F6C1181D236}"/>
                </a:ext>
              </a:extLst>
            </p:cNvPr>
            <p:cNvCxnSpPr>
              <a:cxnSpLocks/>
            </p:cNvCxnSpPr>
            <p:nvPr/>
          </p:nvCxnSpPr>
          <p:spPr bwMode="auto">
            <a:xfrm>
              <a:off x="2855107" y="4771131"/>
              <a:ext cx="248626" cy="0"/>
            </a:xfrm>
            <a:prstGeom prst="line">
              <a:avLst/>
            </a:prstGeom>
            <a:noFill/>
            <a:ln w="12700" cap="flat" cmpd="sng" algn="ctr">
              <a:solidFill>
                <a:srgbClr val="000000"/>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B793CCD8-8791-1524-B244-EF3FD94BABA6}"/>
              </a:ext>
            </a:extLst>
          </p:cNvPr>
          <p:cNvGrpSpPr/>
          <p:nvPr/>
        </p:nvGrpSpPr>
        <p:grpSpPr>
          <a:xfrm>
            <a:off x="2228242" y="3311054"/>
            <a:ext cx="1358939" cy="456543"/>
            <a:chOff x="2549618" y="2670399"/>
            <a:chExt cx="1358939" cy="456543"/>
          </a:xfrm>
        </p:grpSpPr>
        <p:sp>
          <p:nvSpPr>
            <p:cNvPr id="9787" name="TextBox 9786">
              <a:extLst>
                <a:ext uri="{FF2B5EF4-FFF2-40B4-BE49-F238E27FC236}">
                  <a16:creationId xmlns:a16="http://schemas.microsoft.com/office/drawing/2014/main" id="{6E2F08DA-73E2-8DBE-612D-5B055CE2710B}"/>
                </a:ext>
              </a:extLst>
            </p:cNvPr>
            <p:cNvSpPr txBox="1"/>
            <p:nvPr/>
          </p:nvSpPr>
          <p:spPr bwMode="auto">
            <a:xfrm>
              <a:off x="2549618" y="2670399"/>
              <a:ext cx="7209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accent1"/>
                  </a:solidFill>
                </a:rPr>
                <a:t>73.2</a:t>
              </a:r>
            </a:p>
          </p:txBody>
        </p:sp>
        <p:sp>
          <p:nvSpPr>
            <p:cNvPr id="9788" name="TextBox 9787">
              <a:extLst>
                <a:ext uri="{FF2B5EF4-FFF2-40B4-BE49-F238E27FC236}">
                  <a16:creationId xmlns:a16="http://schemas.microsoft.com/office/drawing/2014/main" id="{48582D6E-CF76-7643-D922-C00A3E53C206}"/>
                </a:ext>
              </a:extLst>
            </p:cNvPr>
            <p:cNvSpPr txBox="1"/>
            <p:nvPr/>
          </p:nvSpPr>
          <p:spPr bwMode="auto">
            <a:xfrm>
              <a:off x="3187588" y="2819165"/>
              <a:ext cx="7209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accent1"/>
                  </a:solidFill>
                </a:rPr>
                <a:t>67.4</a:t>
              </a:r>
            </a:p>
          </p:txBody>
        </p:sp>
      </p:grpSp>
      <p:grpSp>
        <p:nvGrpSpPr>
          <p:cNvPr id="15" name="Group 14">
            <a:extLst>
              <a:ext uri="{FF2B5EF4-FFF2-40B4-BE49-F238E27FC236}">
                <a16:creationId xmlns:a16="http://schemas.microsoft.com/office/drawing/2014/main" id="{FA095EE6-37C4-A2BB-F28D-8ACF377B2553}"/>
              </a:ext>
            </a:extLst>
          </p:cNvPr>
          <p:cNvGrpSpPr/>
          <p:nvPr/>
        </p:nvGrpSpPr>
        <p:grpSpPr>
          <a:xfrm>
            <a:off x="2244343" y="3939472"/>
            <a:ext cx="1336149" cy="453710"/>
            <a:chOff x="2565719" y="3298817"/>
            <a:chExt cx="1336149" cy="453710"/>
          </a:xfrm>
        </p:grpSpPr>
        <p:sp>
          <p:nvSpPr>
            <p:cNvPr id="9789" name="TextBox 9788">
              <a:extLst>
                <a:ext uri="{FF2B5EF4-FFF2-40B4-BE49-F238E27FC236}">
                  <a16:creationId xmlns:a16="http://schemas.microsoft.com/office/drawing/2014/main" id="{A782A148-8668-4252-ABDA-93559C8F4C0D}"/>
                </a:ext>
              </a:extLst>
            </p:cNvPr>
            <p:cNvSpPr txBox="1"/>
            <p:nvPr/>
          </p:nvSpPr>
          <p:spPr bwMode="auto">
            <a:xfrm>
              <a:off x="3180894" y="3444750"/>
              <a:ext cx="7209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bg1">
                      <a:lumMod val="50000"/>
                    </a:schemeClr>
                  </a:solidFill>
                </a:rPr>
                <a:t>58.5</a:t>
              </a:r>
            </a:p>
          </p:txBody>
        </p:sp>
        <p:sp>
          <p:nvSpPr>
            <p:cNvPr id="9790" name="TextBox 9789">
              <a:extLst>
                <a:ext uri="{FF2B5EF4-FFF2-40B4-BE49-F238E27FC236}">
                  <a16:creationId xmlns:a16="http://schemas.microsoft.com/office/drawing/2014/main" id="{387C2956-1965-AAFB-F8D3-F2CB6039D2D7}"/>
                </a:ext>
              </a:extLst>
            </p:cNvPr>
            <p:cNvSpPr txBox="1"/>
            <p:nvPr/>
          </p:nvSpPr>
          <p:spPr bwMode="auto">
            <a:xfrm>
              <a:off x="2565719" y="3298817"/>
              <a:ext cx="7209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bg1">
                      <a:lumMod val="50000"/>
                    </a:schemeClr>
                  </a:solidFill>
                </a:rPr>
                <a:t>63.6</a:t>
              </a:r>
            </a:p>
          </p:txBody>
        </p:sp>
      </p:grpSp>
      <p:sp>
        <p:nvSpPr>
          <p:cNvPr id="8" name="TextBox 7">
            <a:extLst>
              <a:ext uri="{FF2B5EF4-FFF2-40B4-BE49-F238E27FC236}">
                <a16:creationId xmlns:a16="http://schemas.microsoft.com/office/drawing/2014/main" id="{09AA1849-0BD9-E688-45FD-DD029B386BCA}"/>
              </a:ext>
            </a:extLst>
          </p:cNvPr>
          <p:cNvSpPr txBox="1"/>
          <p:nvPr/>
        </p:nvSpPr>
        <p:spPr>
          <a:xfrm>
            <a:off x="740247" y="2414390"/>
            <a:ext cx="914400" cy="376532"/>
          </a:xfrm>
          <a:prstGeom prst="rect">
            <a:avLst/>
          </a:prstGeom>
        </p:spPr>
        <p:txBody>
          <a:bodyPr vert="horz" wrap="none" lIns="0" tIns="0" rIns="0" bIns="0" rtlCol="0">
            <a:noAutofit/>
          </a:bodyPr>
          <a:lstStyle/>
          <a:p>
            <a:pPr algn="l"/>
            <a:r>
              <a:rPr lang="en-US" sz="2000" b="1" dirty="0"/>
              <a:t>EFS</a:t>
            </a:r>
          </a:p>
        </p:txBody>
      </p:sp>
      <p:sp>
        <p:nvSpPr>
          <p:cNvPr id="9" name="TextBox 8">
            <a:extLst>
              <a:ext uri="{FF2B5EF4-FFF2-40B4-BE49-F238E27FC236}">
                <a16:creationId xmlns:a16="http://schemas.microsoft.com/office/drawing/2014/main" id="{158181C7-5EF0-8B99-DCBF-D7AE1E7D2501}"/>
              </a:ext>
            </a:extLst>
          </p:cNvPr>
          <p:cNvSpPr txBox="1"/>
          <p:nvPr/>
        </p:nvSpPr>
        <p:spPr>
          <a:xfrm>
            <a:off x="5839153" y="2414390"/>
            <a:ext cx="914400" cy="376532"/>
          </a:xfrm>
          <a:prstGeom prst="rect">
            <a:avLst/>
          </a:prstGeom>
        </p:spPr>
        <p:txBody>
          <a:bodyPr vert="horz" wrap="none" lIns="0" tIns="0" rIns="0" bIns="0" rtlCol="0">
            <a:noAutofit/>
          </a:bodyPr>
          <a:lstStyle/>
          <a:p>
            <a:pPr algn="l"/>
            <a:r>
              <a:rPr lang="en-US" sz="2000" b="1" dirty="0"/>
              <a:t>OS</a:t>
            </a:r>
          </a:p>
        </p:txBody>
      </p:sp>
      <p:sp>
        <p:nvSpPr>
          <p:cNvPr id="14" name="TextBox 13">
            <a:extLst>
              <a:ext uri="{FF2B5EF4-FFF2-40B4-BE49-F238E27FC236}">
                <a16:creationId xmlns:a16="http://schemas.microsoft.com/office/drawing/2014/main" id="{E3377A42-E2A5-758E-F394-1BB8DC909384}"/>
              </a:ext>
            </a:extLst>
          </p:cNvPr>
          <p:cNvSpPr txBox="1"/>
          <p:nvPr/>
        </p:nvSpPr>
        <p:spPr>
          <a:xfrm>
            <a:off x="11101852" y="2424222"/>
            <a:ext cx="914400" cy="376532"/>
          </a:xfrm>
          <a:prstGeom prst="rect">
            <a:avLst/>
          </a:prstGeom>
        </p:spPr>
        <p:txBody>
          <a:bodyPr vert="horz" wrap="none" lIns="0" tIns="0" rIns="0" bIns="0" rtlCol="0">
            <a:noAutofit/>
          </a:bodyPr>
          <a:lstStyle/>
          <a:p>
            <a:pPr algn="l"/>
            <a:r>
              <a:rPr lang="en-US" sz="2000" b="1" dirty="0"/>
              <a:t>pCR</a:t>
            </a:r>
          </a:p>
        </p:txBody>
      </p:sp>
      <p:sp>
        <p:nvSpPr>
          <p:cNvPr id="9484" name="TextBox 9483">
            <a:extLst>
              <a:ext uri="{FF2B5EF4-FFF2-40B4-BE49-F238E27FC236}">
                <a16:creationId xmlns:a16="http://schemas.microsoft.com/office/drawing/2014/main" id="{D7EB2695-6B05-7928-19A8-19CF892AA3D1}"/>
              </a:ext>
            </a:extLst>
          </p:cNvPr>
          <p:cNvSpPr txBox="1"/>
          <p:nvPr/>
        </p:nvSpPr>
        <p:spPr bwMode="auto">
          <a:xfrm rot="16200000">
            <a:off x="4080930" y="4089677"/>
            <a:ext cx="2705107" cy="307777"/>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14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Participants (%)</a:t>
            </a:r>
          </a:p>
        </p:txBody>
      </p:sp>
      <p:sp>
        <p:nvSpPr>
          <p:cNvPr id="9485" name="TextBox 9484">
            <a:extLst>
              <a:ext uri="{FF2B5EF4-FFF2-40B4-BE49-F238E27FC236}">
                <a16:creationId xmlns:a16="http://schemas.microsoft.com/office/drawing/2014/main" id="{6988DBC7-BA17-36C4-1F53-915BB448E352}"/>
              </a:ext>
            </a:extLst>
          </p:cNvPr>
          <p:cNvSpPr txBox="1"/>
          <p:nvPr/>
        </p:nvSpPr>
        <p:spPr bwMode="auto">
          <a:xfrm>
            <a:off x="5842591" y="5883251"/>
            <a:ext cx="4458807" cy="307777"/>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14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Mo Since Randomization</a:t>
            </a:r>
          </a:p>
        </p:txBody>
      </p:sp>
      <p:grpSp>
        <p:nvGrpSpPr>
          <p:cNvPr id="9486" name="Group 9485">
            <a:extLst>
              <a:ext uri="{FF2B5EF4-FFF2-40B4-BE49-F238E27FC236}">
                <a16:creationId xmlns:a16="http://schemas.microsoft.com/office/drawing/2014/main" id="{E3DCD14B-97D7-4A07-C0C9-ABB409B66B0B}"/>
              </a:ext>
            </a:extLst>
          </p:cNvPr>
          <p:cNvGrpSpPr/>
          <p:nvPr/>
        </p:nvGrpSpPr>
        <p:grpSpPr>
          <a:xfrm>
            <a:off x="5398974" y="2757092"/>
            <a:ext cx="466795" cy="3000801"/>
            <a:chOff x="2410420" y="1529833"/>
            <a:chExt cx="509850" cy="3414985"/>
          </a:xfrm>
        </p:grpSpPr>
        <p:sp>
          <p:nvSpPr>
            <p:cNvPr id="9487" name="TextBox 9486">
              <a:extLst>
                <a:ext uri="{FF2B5EF4-FFF2-40B4-BE49-F238E27FC236}">
                  <a16:creationId xmlns:a16="http://schemas.microsoft.com/office/drawing/2014/main" id="{0DDC614B-B07A-6A30-C47C-51D383D7E88E}"/>
                </a:ext>
              </a:extLst>
            </p:cNvPr>
            <p:cNvSpPr txBox="1"/>
            <p:nvPr/>
          </p:nvSpPr>
          <p:spPr bwMode="auto">
            <a:xfrm>
              <a:off x="2410420" y="1529833"/>
              <a:ext cx="509850"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100</a:t>
              </a:r>
            </a:p>
          </p:txBody>
        </p:sp>
        <p:sp>
          <p:nvSpPr>
            <p:cNvPr id="9488" name="TextBox 9487">
              <a:extLst>
                <a:ext uri="{FF2B5EF4-FFF2-40B4-BE49-F238E27FC236}">
                  <a16:creationId xmlns:a16="http://schemas.microsoft.com/office/drawing/2014/main" id="{5244D965-F1BF-4A81-0CEE-44F331AED45D}"/>
                </a:ext>
              </a:extLst>
            </p:cNvPr>
            <p:cNvSpPr txBox="1"/>
            <p:nvPr/>
          </p:nvSpPr>
          <p:spPr bwMode="auto">
            <a:xfrm>
              <a:off x="2471700" y="2131813"/>
              <a:ext cx="448570"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80</a:t>
              </a:r>
            </a:p>
          </p:txBody>
        </p:sp>
        <p:sp>
          <p:nvSpPr>
            <p:cNvPr id="9489" name="TextBox 9488">
              <a:extLst>
                <a:ext uri="{FF2B5EF4-FFF2-40B4-BE49-F238E27FC236}">
                  <a16:creationId xmlns:a16="http://schemas.microsoft.com/office/drawing/2014/main" id="{B0213FF2-BFCA-FAF5-F265-96186C6B9CE7}"/>
                </a:ext>
              </a:extLst>
            </p:cNvPr>
            <p:cNvSpPr txBox="1"/>
            <p:nvPr/>
          </p:nvSpPr>
          <p:spPr bwMode="auto">
            <a:xfrm>
              <a:off x="2471700" y="2749508"/>
              <a:ext cx="448570"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60</a:t>
              </a:r>
            </a:p>
          </p:txBody>
        </p:sp>
        <p:sp>
          <p:nvSpPr>
            <p:cNvPr id="9490" name="TextBox 9489">
              <a:extLst>
                <a:ext uri="{FF2B5EF4-FFF2-40B4-BE49-F238E27FC236}">
                  <a16:creationId xmlns:a16="http://schemas.microsoft.com/office/drawing/2014/main" id="{00A12102-5AC9-5C2A-5374-98EC95C954C6}"/>
                </a:ext>
              </a:extLst>
            </p:cNvPr>
            <p:cNvSpPr txBox="1"/>
            <p:nvPr/>
          </p:nvSpPr>
          <p:spPr bwMode="auto">
            <a:xfrm>
              <a:off x="2473452" y="3359170"/>
              <a:ext cx="446818"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40</a:t>
              </a:r>
            </a:p>
          </p:txBody>
        </p:sp>
        <p:sp>
          <p:nvSpPr>
            <p:cNvPr id="9491" name="TextBox 9490">
              <a:extLst>
                <a:ext uri="{FF2B5EF4-FFF2-40B4-BE49-F238E27FC236}">
                  <a16:creationId xmlns:a16="http://schemas.microsoft.com/office/drawing/2014/main" id="{6620ABAD-068D-A4E6-93A2-CF8D433B0A8C}"/>
                </a:ext>
              </a:extLst>
            </p:cNvPr>
            <p:cNvSpPr txBox="1"/>
            <p:nvPr/>
          </p:nvSpPr>
          <p:spPr bwMode="auto">
            <a:xfrm>
              <a:off x="2483957" y="3976864"/>
              <a:ext cx="436313"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20</a:t>
              </a:r>
            </a:p>
          </p:txBody>
        </p:sp>
        <p:sp>
          <p:nvSpPr>
            <p:cNvPr id="9492" name="TextBox 9491">
              <a:extLst>
                <a:ext uri="{FF2B5EF4-FFF2-40B4-BE49-F238E27FC236}">
                  <a16:creationId xmlns:a16="http://schemas.microsoft.com/office/drawing/2014/main" id="{92BA49B1-21B5-6DA1-B8FE-B8356B316815}"/>
                </a:ext>
              </a:extLst>
            </p:cNvPr>
            <p:cNvSpPr txBox="1"/>
            <p:nvPr/>
          </p:nvSpPr>
          <p:spPr bwMode="auto">
            <a:xfrm>
              <a:off x="2596012" y="4594560"/>
              <a:ext cx="324258"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1400" dirty="0">
                  <a:solidFill>
                    <a:srgbClr val="000000"/>
                  </a:solidFill>
                </a:rPr>
                <a:t>0</a:t>
              </a:r>
            </a:p>
          </p:txBody>
        </p:sp>
      </p:grpSp>
      <p:grpSp>
        <p:nvGrpSpPr>
          <p:cNvPr id="9499" name="Group 9498">
            <a:extLst>
              <a:ext uri="{FF2B5EF4-FFF2-40B4-BE49-F238E27FC236}">
                <a16:creationId xmlns:a16="http://schemas.microsoft.com/office/drawing/2014/main" id="{5E20DEB7-A71A-12E4-24AF-D1C7E7577B76}"/>
              </a:ext>
            </a:extLst>
          </p:cNvPr>
          <p:cNvGrpSpPr/>
          <p:nvPr/>
        </p:nvGrpSpPr>
        <p:grpSpPr>
          <a:xfrm>
            <a:off x="5779469" y="2895981"/>
            <a:ext cx="77913" cy="2685911"/>
            <a:chOff x="2855107" y="1714499"/>
            <a:chExt cx="248626" cy="3056632"/>
          </a:xfrm>
        </p:grpSpPr>
        <p:cxnSp>
          <p:nvCxnSpPr>
            <p:cNvPr id="9526" name="Straight Connector 9525">
              <a:extLst>
                <a:ext uri="{FF2B5EF4-FFF2-40B4-BE49-F238E27FC236}">
                  <a16:creationId xmlns:a16="http://schemas.microsoft.com/office/drawing/2014/main" id="{41CA68C1-729D-1243-FAD2-787D4AAFEB93}"/>
                </a:ext>
              </a:extLst>
            </p:cNvPr>
            <p:cNvCxnSpPr>
              <a:cxnSpLocks/>
            </p:cNvCxnSpPr>
            <p:nvPr/>
          </p:nvCxnSpPr>
          <p:spPr bwMode="auto">
            <a:xfrm>
              <a:off x="2855107" y="1714499"/>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527" name="Straight Connector 9526">
              <a:extLst>
                <a:ext uri="{FF2B5EF4-FFF2-40B4-BE49-F238E27FC236}">
                  <a16:creationId xmlns:a16="http://schemas.microsoft.com/office/drawing/2014/main" id="{5517A653-7BB8-49CD-F12C-C1E249ECDDC7}"/>
                </a:ext>
              </a:extLst>
            </p:cNvPr>
            <p:cNvCxnSpPr>
              <a:cxnSpLocks/>
            </p:cNvCxnSpPr>
            <p:nvPr/>
          </p:nvCxnSpPr>
          <p:spPr bwMode="auto">
            <a:xfrm>
              <a:off x="2855107" y="2325825"/>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528" name="Straight Connector 9527">
              <a:extLst>
                <a:ext uri="{FF2B5EF4-FFF2-40B4-BE49-F238E27FC236}">
                  <a16:creationId xmlns:a16="http://schemas.microsoft.com/office/drawing/2014/main" id="{6120864F-420D-9E34-F6F9-862DD589DBC7}"/>
                </a:ext>
              </a:extLst>
            </p:cNvPr>
            <p:cNvCxnSpPr>
              <a:cxnSpLocks/>
            </p:cNvCxnSpPr>
            <p:nvPr/>
          </p:nvCxnSpPr>
          <p:spPr bwMode="auto">
            <a:xfrm>
              <a:off x="2855107" y="2937151"/>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529" name="Straight Connector 9528">
              <a:extLst>
                <a:ext uri="{FF2B5EF4-FFF2-40B4-BE49-F238E27FC236}">
                  <a16:creationId xmlns:a16="http://schemas.microsoft.com/office/drawing/2014/main" id="{1743261B-2FCD-A758-5881-697B3D0B0D01}"/>
                </a:ext>
              </a:extLst>
            </p:cNvPr>
            <p:cNvCxnSpPr>
              <a:cxnSpLocks/>
            </p:cNvCxnSpPr>
            <p:nvPr/>
          </p:nvCxnSpPr>
          <p:spPr bwMode="auto">
            <a:xfrm>
              <a:off x="2855107" y="3548477"/>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530" name="Straight Connector 9529">
              <a:extLst>
                <a:ext uri="{FF2B5EF4-FFF2-40B4-BE49-F238E27FC236}">
                  <a16:creationId xmlns:a16="http://schemas.microsoft.com/office/drawing/2014/main" id="{9290F2DB-2342-3B57-54E7-8322CC9848D0}"/>
                </a:ext>
              </a:extLst>
            </p:cNvPr>
            <p:cNvCxnSpPr>
              <a:cxnSpLocks/>
            </p:cNvCxnSpPr>
            <p:nvPr/>
          </p:nvCxnSpPr>
          <p:spPr bwMode="auto">
            <a:xfrm>
              <a:off x="2855107" y="4159803"/>
              <a:ext cx="248626" cy="0"/>
            </a:xfrm>
            <a:prstGeom prst="line">
              <a:avLst/>
            </a:prstGeom>
            <a:noFill/>
            <a:ln w="12700" cap="flat" cmpd="sng" algn="ctr">
              <a:solidFill>
                <a:srgbClr val="000000"/>
              </a:solidFill>
              <a:prstDash val="solid"/>
              <a:round/>
              <a:headEnd type="none" w="med" len="med"/>
              <a:tailEnd type="none" w="med" len="med"/>
            </a:ln>
            <a:effectLst/>
          </p:spPr>
        </p:cxnSp>
        <p:cxnSp>
          <p:nvCxnSpPr>
            <p:cNvPr id="9531" name="Straight Connector 9530">
              <a:extLst>
                <a:ext uri="{FF2B5EF4-FFF2-40B4-BE49-F238E27FC236}">
                  <a16:creationId xmlns:a16="http://schemas.microsoft.com/office/drawing/2014/main" id="{4729FEE9-B629-6522-38A3-D043E1986CEE}"/>
                </a:ext>
              </a:extLst>
            </p:cNvPr>
            <p:cNvCxnSpPr>
              <a:cxnSpLocks/>
            </p:cNvCxnSpPr>
            <p:nvPr/>
          </p:nvCxnSpPr>
          <p:spPr bwMode="auto">
            <a:xfrm>
              <a:off x="2855107" y="4771131"/>
              <a:ext cx="248626" cy="0"/>
            </a:xfrm>
            <a:prstGeom prst="line">
              <a:avLst/>
            </a:prstGeom>
            <a:noFill/>
            <a:ln w="12700" cap="flat" cmpd="sng" algn="ctr">
              <a:solidFill>
                <a:srgbClr val="000000"/>
              </a:solidFill>
              <a:prstDash val="solid"/>
              <a:round/>
              <a:headEnd type="none" w="med" len="med"/>
              <a:tailEnd type="none" w="med" len="med"/>
            </a:ln>
            <a:effectLst/>
          </p:spPr>
        </p:cxnSp>
      </p:grpSp>
      <p:graphicFrame>
        <p:nvGraphicFramePr>
          <p:cNvPr id="9258" name="Table 9257">
            <a:extLst>
              <a:ext uri="{FF2B5EF4-FFF2-40B4-BE49-F238E27FC236}">
                <a16:creationId xmlns:a16="http://schemas.microsoft.com/office/drawing/2014/main" id="{00659F01-0EE8-90AD-83D3-16B6B225D6E0}"/>
              </a:ext>
            </a:extLst>
          </p:cNvPr>
          <p:cNvGraphicFramePr>
            <a:graphicFrameLocks noGrp="1"/>
          </p:cNvGraphicFramePr>
          <p:nvPr>
            <p:extLst>
              <p:ext uri="{D42A27DB-BD31-4B8C-83A1-F6EECF244321}">
                <p14:modId xmlns:p14="http://schemas.microsoft.com/office/powerpoint/2010/main" val="2613675314"/>
              </p:ext>
            </p:extLst>
          </p:nvPr>
        </p:nvGraphicFramePr>
        <p:xfrm>
          <a:off x="6296353" y="1333500"/>
          <a:ext cx="4315024" cy="1371600"/>
        </p:xfrm>
        <a:graphic>
          <a:graphicData uri="http://schemas.openxmlformats.org/drawingml/2006/table">
            <a:tbl>
              <a:tblPr firstRow="1" bandRow="1"/>
              <a:tblGrid>
                <a:gridCol w="1889733">
                  <a:extLst>
                    <a:ext uri="{9D8B030D-6E8A-4147-A177-3AD203B41FA5}">
                      <a16:colId xmlns:a16="http://schemas.microsoft.com/office/drawing/2014/main" val="2966620814"/>
                    </a:ext>
                  </a:extLst>
                </a:gridCol>
                <a:gridCol w="1256014">
                  <a:extLst>
                    <a:ext uri="{9D8B030D-6E8A-4147-A177-3AD203B41FA5}">
                      <a16:colId xmlns:a16="http://schemas.microsoft.com/office/drawing/2014/main" val="1244792624"/>
                    </a:ext>
                  </a:extLst>
                </a:gridCol>
                <a:gridCol w="1169277">
                  <a:extLst>
                    <a:ext uri="{9D8B030D-6E8A-4147-A177-3AD203B41FA5}">
                      <a16:colId xmlns:a16="http://schemas.microsoft.com/office/drawing/2014/main" val="3554116059"/>
                    </a:ext>
                  </a:extLst>
                </a:gridCol>
              </a:tblGrid>
              <a:tr h="38977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endParaRPr lang="en-US" sz="1100" dirty="0">
                        <a:solidFill>
                          <a:schemeClr val="bg1"/>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100" dirty="0">
                          <a:solidFill>
                            <a:schemeClr val="bg2"/>
                          </a:solidFill>
                          <a:latin typeface="+mn-lt"/>
                        </a:rPr>
                        <a:t>Durvalumab + FLOT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100" dirty="0">
                          <a:solidFill>
                            <a:schemeClr val="bg2"/>
                          </a:solidFill>
                          <a:latin typeface="+mn-lt"/>
                        </a:rPr>
                        <a:t>Placebo + FLOT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23386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100" dirty="0">
                          <a:solidFill>
                            <a:schemeClr val="tx1"/>
                          </a:solidFill>
                          <a:latin typeface="+mn-lt"/>
                        </a:rPr>
                        <a:t>No. of deaths/total</a:t>
                      </a:r>
                      <a:br>
                        <a:rPr lang="en-US" sz="1100" dirty="0">
                          <a:solidFill>
                            <a:schemeClr val="tx1"/>
                          </a:solidFill>
                          <a:latin typeface="+mn-lt"/>
                        </a:rPr>
                      </a:br>
                      <a:r>
                        <a:rPr lang="en-US" sz="1100" dirty="0">
                          <a:solidFill>
                            <a:schemeClr val="tx1"/>
                          </a:solidFill>
                          <a:latin typeface="+mn-lt"/>
                        </a:rPr>
                        <a:t>No. of participants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145/474 (30.6)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176/474 (37.1)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2338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mn-lt"/>
                        </a:rPr>
                        <a:t>Median OS, mo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100" dirty="0">
                          <a:solidFill>
                            <a:schemeClr val="tx1"/>
                          </a:solidFill>
                          <a:latin typeface="+mn-lt"/>
                        </a:rPr>
                        <a:t>NR (NR-NR)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100" dirty="0">
                          <a:solidFill>
                            <a:schemeClr val="tx1"/>
                          </a:solidFill>
                          <a:latin typeface="+mn-lt"/>
                        </a:rPr>
                        <a:t>47.2 (45.1-NR)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23386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100" i="0" dirty="0">
                          <a:solidFill>
                            <a:schemeClr val="tx1"/>
                          </a:solidFill>
                          <a:latin typeface="+mn-lt"/>
                        </a:rPr>
                        <a:t>Stratified log-rank </a:t>
                      </a:r>
                      <a:r>
                        <a:rPr lang="en-US" sz="1100" i="1" dirty="0">
                          <a:solidFill>
                            <a:schemeClr val="tx1"/>
                          </a:solidFill>
                          <a:latin typeface="+mn-lt"/>
                        </a:rPr>
                        <a:t>P</a:t>
                      </a:r>
                      <a:endParaRPr lang="en-US" sz="1100" dirty="0">
                        <a:solidFill>
                          <a:schemeClr val="tx1"/>
                        </a:solidFill>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en-US" sz="1100" dirty="0">
                          <a:solidFill>
                            <a:schemeClr val="tx1"/>
                          </a:solidFill>
                          <a:latin typeface="+mn-lt"/>
                        </a:rPr>
                        <a:t>       = .03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grpSp>
        <p:nvGrpSpPr>
          <p:cNvPr id="9263" name="Group 9262">
            <a:extLst>
              <a:ext uri="{FF2B5EF4-FFF2-40B4-BE49-F238E27FC236}">
                <a16:creationId xmlns:a16="http://schemas.microsoft.com/office/drawing/2014/main" id="{B789427D-2F67-C9A1-9EEE-03876487D0E2}"/>
              </a:ext>
            </a:extLst>
          </p:cNvPr>
          <p:cNvGrpSpPr/>
          <p:nvPr/>
        </p:nvGrpSpPr>
        <p:grpSpPr>
          <a:xfrm>
            <a:off x="7072833" y="3132490"/>
            <a:ext cx="1358939" cy="456543"/>
            <a:chOff x="2549618" y="2670399"/>
            <a:chExt cx="1358939" cy="456543"/>
          </a:xfrm>
        </p:grpSpPr>
        <p:sp>
          <p:nvSpPr>
            <p:cNvPr id="9264" name="TextBox 9263">
              <a:extLst>
                <a:ext uri="{FF2B5EF4-FFF2-40B4-BE49-F238E27FC236}">
                  <a16:creationId xmlns:a16="http://schemas.microsoft.com/office/drawing/2014/main" id="{5D33DED8-988F-8252-F43A-A1F593A9FBCA}"/>
                </a:ext>
              </a:extLst>
            </p:cNvPr>
            <p:cNvSpPr txBox="1"/>
            <p:nvPr/>
          </p:nvSpPr>
          <p:spPr bwMode="auto">
            <a:xfrm>
              <a:off x="2549618" y="2670399"/>
              <a:ext cx="7209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accent1"/>
                  </a:solidFill>
                </a:rPr>
                <a:t>81.1</a:t>
              </a:r>
            </a:p>
          </p:txBody>
        </p:sp>
        <p:sp>
          <p:nvSpPr>
            <p:cNvPr id="9265" name="TextBox 9264">
              <a:extLst>
                <a:ext uri="{FF2B5EF4-FFF2-40B4-BE49-F238E27FC236}">
                  <a16:creationId xmlns:a16="http://schemas.microsoft.com/office/drawing/2014/main" id="{D08F0554-1D88-DA10-658C-CD9C41868EE8}"/>
                </a:ext>
              </a:extLst>
            </p:cNvPr>
            <p:cNvSpPr txBox="1"/>
            <p:nvPr/>
          </p:nvSpPr>
          <p:spPr bwMode="auto">
            <a:xfrm>
              <a:off x="3187588" y="2819165"/>
              <a:ext cx="7209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accent1"/>
                  </a:solidFill>
                </a:rPr>
                <a:t>75.7</a:t>
              </a:r>
            </a:p>
          </p:txBody>
        </p:sp>
      </p:grpSp>
      <p:grpSp>
        <p:nvGrpSpPr>
          <p:cNvPr id="9266" name="Group 9265">
            <a:extLst>
              <a:ext uri="{FF2B5EF4-FFF2-40B4-BE49-F238E27FC236}">
                <a16:creationId xmlns:a16="http://schemas.microsoft.com/office/drawing/2014/main" id="{ABF55C08-7D11-53D9-16DD-C349BA132A55}"/>
              </a:ext>
            </a:extLst>
          </p:cNvPr>
          <p:cNvGrpSpPr/>
          <p:nvPr/>
        </p:nvGrpSpPr>
        <p:grpSpPr>
          <a:xfrm>
            <a:off x="6819768" y="3478722"/>
            <a:ext cx="1336149" cy="479110"/>
            <a:chOff x="2565719" y="3273417"/>
            <a:chExt cx="1336149" cy="479110"/>
          </a:xfrm>
        </p:grpSpPr>
        <p:sp>
          <p:nvSpPr>
            <p:cNvPr id="9267" name="TextBox 9266">
              <a:extLst>
                <a:ext uri="{FF2B5EF4-FFF2-40B4-BE49-F238E27FC236}">
                  <a16:creationId xmlns:a16="http://schemas.microsoft.com/office/drawing/2014/main" id="{9E9C2311-472A-89DD-3327-2EDF4935174E}"/>
                </a:ext>
              </a:extLst>
            </p:cNvPr>
            <p:cNvSpPr txBox="1"/>
            <p:nvPr/>
          </p:nvSpPr>
          <p:spPr bwMode="auto">
            <a:xfrm>
              <a:off x="3180894" y="3444750"/>
              <a:ext cx="7209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bg1">
                      <a:lumMod val="50000"/>
                    </a:schemeClr>
                  </a:solidFill>
                </a:rPr>
                <a:t>70.4</a:t>
              </a:r>
            </a:p>
          </p:txBody>
        </p:sp>
        <p:sp>
          <p:nvSpPr>
            <p:cNvPr id="9268" name="TextBox 9267">
              <a:extLst>
                <a:ext uri="{FF2B5EF4-FFF2-40B4-BE49-F238E27FC236}">
                  <a16:creationId xmlns:a16="http://schemas.microsoft.com/office/drawing/2014/main" id="{223F5956-9232-416F-919D-9C8E7D5B7244}"/>
                </a:ext>
              </a:extLst>
            </p:cNvPr>
            <p:cNvSpPr txBox="1"/>
            <p:nvPr/>
          </p:nvSpPr>
          <p:spPr bwMode="auto">
            <a:xfrm>
              <a:off x="2565719" y="3273417"/>
              <a:ext cx="7209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b="1" dirty="0">
                  <a:solidFill>
                    <a:schemeClr val="bg1">
                      <a:lumMod val="50000"/>
                    </a:schemeClr>
                  </a:solidFill>
                </a:rPr>
                <a:t>77.1</a:t>
              </a:r>
            </a:p>
          </p:txBody>
        </p:sp>
      </p:grpSp>
      <p:grpSp>
        <p:nvGrpSpPr>
          <p:cNvPr id="9269" name="Group 9268">
            <a:extLst>
              <a:ext uri="{FF2B5EF4-FFF2-40B4-BE49-F238E27FC236}">
                <a16:creationId xmlns:a16="http://schemas.microsoft.com/office/drawing/2014/main" id="{79C441CB-F526-2596-EA66-71A15CAF7B60}"/>
              </a:ext>
            </a:extLst>
          </p:cNvPr>
          <p:cNvGrpSpPr/>
          <p:nvPr/>
        </p:nvGrpSpPr>
        <p:grpSpPr>
          <a:xfrm>
            <a:off x="5958829" y="5079671"/>
            <a:ext cx="2414287" cy="461665"/>
            <a:chOff x="475657" y="4323476"/>
            <a:chExt cx="2414287" cy="461665"/>
          </a:xfrm>
        </p:grpSpPr>
        <p:cxnSp>
          <p:nvCxnSpPr>
            <p:cNvPr id="9270" name="Straight Connector 9269">
              <a:extLst>
                <a:ext uri="{FF2B5EF4-FFF2-40B4-BE49-F238E27FC236}">
                  <a16:creationId xmlns:a16="http://schemas.microsoft.com/office/drawing/2014/main" id="{7840B72C-12EA-CEEC-9785-21ADB74AEA82}"/>
                </a:ext>
              </a:extLst>
            </p:cNvPr>
            <p:cNvCxnSpPr/>
            <p:nvPr/>
          </p:nvCxnSpPr>
          <p:spPr bwMode="auto">
            <a:xfrm>
              <a:off x="475657" y="4453872"/>
              <a:ext cx="234067" cy="0"/>
            </a:xfrm>
            <a:prstGeom prst="line">
              <a:avLst/>
            </a:prstGeom>
            <a:noFill/>
            <a:ln w="28575" cap="flat" cmpd="sng" algn="ctr">
              <a:solidFill>
                <a:schemeClr val="accent1"/>
              </a:solidFill>
              <a:prstDash val="solid"/>
              <a:round/>
              <a:headEnd type="none" w="med" len="med"/>
              <a:tailEnd type="none" w="med" len="med"/>
            </a:ln>
            <a:effectLst/>
          </p:spPr>
        </p:cxnSp>
        <p:cxnSp>
          <p:nvCxnSpPr>
            <p:cNvPr id="9271" name="Straight Connector 9270">
              <a:extLst>
                <a:ext uri="{FF2B5EF4-FFF2-40B4-BE49-F238E27FC236}">
                  <a16:creationId xmlns:a16="http://schemas.microsoft.com/office/drawing/2014/main" id="{A1BB7A70-758F-288D-1BAB-366B31130F10}"/>
                </a:ext>
              </a:extLst>
            </p:cNvPr>
            <p:cNvCxnSpPr/>
            <p:nvPr/>
          </p:nvCxnSpPr>
          <p:spPr bwMode="auto">
            <a:xfrm>
              <a:off x="475657" y="4627807"/>
              <a:ext cx="234067" cy="0"/>
            </a:xfrm>
            <a:prstGeom prst="line">
              <a:avLst/>
            </a:prstGeom>
            <a:noFill/>
            <a:ln w="28575" cap="flat" cmpd="sng" algn="ctr">
              <a:solidFill>
                <a:schemeClr val="bg1">
                  <a:lumMod val="50000"/>
                </a:schemeClr>
              </a:solidFill>
              <a:prstDash val="solid"/>
              <a:round/>
              <a:headEnd type="none" w="med" len="med"/>
              <a:tailEnd type="none" w="med" len="med"/>
            </a:ln>
            <a:effectLst/>
          </p:spPr>
        </p:cxnSp>
        <p:sp>
          <p:nvSpPr>
            <p:cNvPr id="9272" name="TextBox 9271">
              <a:extLst>
                <a:ext uri="{FF2B5EF4-FFF2-40B4-BE49-F238E27FC236}">
                  <a16:creationId xmlns:a16="http://schemas.microsoft.com/office/drawing/2014/main" id="{88E3E1F5-4CAC-3712-6077-DA4FA0E785E7}"/>
                </a:ext>
              </a:extLst>
            </p:cNvPr>
            <p:cNvSpPr txBox="1"/>
            <p:nvPr/>
          </p:nvSpPr>
          <p:spPr bwMode="auto">
            <a:xfrm>
              <a:off x="731314" y="4323476"/>
              <a:ext cx="21586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dirty="0">
                  <a:solidFill>
                    <a:srgbClr val="000000"/>
                  </a:solidFill>
                </a:rPr>
                <a:t>Durvalumab + FLOT</a:t>
              </a:r>
              <a:br>
                <a:rPr lang="en-US" sz="1200" dirty="0">
                  <a:solidFill>
                    <a:srgbClr val="000000"/>
                  </a:solidFill>
                </a:rPr>
              </a:br>
              <a:r>
                <a:rPr lang="en-US" sz="1200" dirty="0">
                  <a:solidFill>
                    <a:srgbClr val="000000"/>
                  </a:solidFill>
                </a:rPr>
                <a:t>Placebo + FLOT</a:t>
              </a:r>
            </a:p>
          </p:txBody>
        </p:sp>
      </p:grpSp>
      <p:grpSp>
        <p:nvGrpSpPr>
          <p:cNvPr id="4" name="Group 3">
            <a:extLst>
              <a:ext uri="{FF2B5EF4-FFF2-40B4-BE49-F238E27FC236}">
                <a16:creationId xmlns:a16="http://schemas.microsoft.com/office/drawing/2014/main" id="{B8DCB9C5-36BC-1BED-2E1D-CF68C78EC65B}"/>
              </a:ext>
            </a:extLst>
          </p:cNvPr>
          <p:cNvGrpSpPr/>
          <p:nvPr/>
        </p:nvGrpSpPr>
        <p:grpSpPr>
          <a:xfrm>
            <a:off x="617991" y="2890088"/>
            <a:ext cx="4681026" cy="3070270"/>
            <a:chOff x="215537" y="2249433"/>
            <a:chExt cx="7119128" cy="3070270"/>
          </a:xfrm>
        </p:grpSpPr>
        <p:grpSp>
          <p:nvGrpSpPr>
            <p:cNvPr id="9507" name="Group 9506">
              <a:extLst>
                <a:ext uri="{FF2B5EF4-FFF2-40B4-BE49-F238E27FC236}">
                  <a16:creationId xmlns:a16="http://schemas.microsoft.com/office/drawing/2014/main" id="{B5526850-20CD-2642-EDB6-3AE8288A7260}"/>
                </a:ext>
              </a:extLst>
            </p:cNvPr>
            <p:cNvGrpSpPr/>
            <p:nvPr/>
          </p:nvGrpSpPr>
          <p:grpSpPr>
            <a:xfrm>
              <a:off x="215537" y="5011926"/>
              <a:ext cx="7119128" cy="307777"/>
              <a:chOff x="2819127" y="4797030"/>
              <a:chExt cx="7775774" cy="350258"/>
            </a:xfrm>
          </p:grpSpPr>
          <p:sp>
            <p:nvSpPr>
              <p:cNvPr id="9508" name="TextBox 9507">
                <a:extLst>
                  <a:ext uri="{FF2B5EF4-FFF2-40B4-BE49-F238E27FC236}">
                    <a16:creationId xmlns:a16="http://schemas.microsoft.com/office/drawing/2014/main" id="{FEBFBEB4-A62F-F988-720C-948A2B505C14}"/>
                  </a:ext>
                </a:extLst>
              </p:cNvPr>
              <p:cNvSpPr txBox="1"/>
              <p:nvPr/>
            </p:nvSpPr>
            <p:spPr bwMode="auto">
              <a:xfrm>
                <a:off x="2819127" y="4797030"/>
                <a:ext cx="324259"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0</a:t>
                </a:r>
              </a:p>
            </p:txBody>
          </p:sp>
          <p:sp>
            <p:nvSpPr>
              <p:cNvPr id="9509" name="TextBox 9508">
                <a:extLst>
                  <a:ext uri="{FF2B5EF4-FFF2-40B4-BE49-F238E27FC236}">
                    <a16:creationId xmlns:a16="http://schemas.microsoft.com/office/drawing/2014/main" id="{0B41C3A6-2CA1-5BCE-9844-52A6CA4FA9EA}"/>
                  </a:ext>
                </a:extLst>
              </p:cNvPr>
              <p:cNvSpPr txBox="1"/>
              <p:nvPr/>
            </p:nvSpPr>
            <p:spPr bwMode="auto">
              <a:xfrm>
                <a:off x="3245022" y="4797030"/>
                <a:ext cx="31725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a:t>
                </a:r>
              </a:p>
            </p:txBody>
          </p:sp>
          <p:sp>
            <p:nvSpPr>
              <p:cNvPr id="9510" name="TextBox 9509">
                <a:extLst>
                  <a:ext uri="{FF2B5EF4-FFF2-40B4-BE49-F238E27FC236}">
                    <a16:creationId xmlns:a16="http://schemas.microsoft.com/office/drawing/2014/main" id="{FA084D72-67C9-05D7-1F7D-DB46F4513FE3}"/>
                  </a:ext>
                </a:extLst>
              </p:cNvPr>
              <p:cNvSpPr txBox="1"/>
              <p:nvPr/>
            </p:nvSpPr>
            <p:spPr bwMode="auto">
              <a:xfrm>
                <a:off x="3693798" y="4797030"/>
                <a:ext cx="326011"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6</a:t>
                </a:r>
              </a:p>
            </p:txBody>
          </p:sp>
          <p:sp>
            <p:nvSpPr>
              <p:cNvPr id="9511" name="TextBox 9510">
                <a:extLst>
                  <a:ext uri="{FF2B5EF4-FFF2-40B4-BE49-F238E27FC236}">
                    <a16:creationId xmlns:a16="http://schemas.microsoft.com/office/drawing/2014/main" id="{57430B71-17C5-20D7-9782-F6AAFB2C5FCC}"/>
                  </a:ext>
                </a:extLst>
              </p:cNvPr>
              <p:cNvSpPr txBox="1"/>
              <p:nvPr/>
            </p:nvSpPr>
            <p:spPr bwMode="auto">
              <a:xfrm>
                <a:off x="4116191" y="4797030"/>
                <a:ext cx="326011"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9</a:t>
                </a:r>
              </a:p>
            </p:txBody>
          </p:sp>
          <p:sp>
            <p:nvSpPr>
              <p:cNvPr id="9512" name="TextBox 9511">
                <a:extLst>
                  <a:ext uri="{FF2B5EF4-FFF2-40B4-BE49-F238E27FC236}">
                    <a16:creationId xmlns:a16="http://schemas.microsoft.com/office/drawing/2014/main" id="{6990B23D-E70E-BCA4-E35B-9A32CD3EB86D}"/>
                  </a:ext>
                </a:extLst>
              </p:cNvPr>
              <p:cNvSpPr txBox="1"/>
              <p:nvPr/>
            </p:nvSpPr>
            <p:spPr bwMode="auto">
              <a:xfrm>
                <a:off x="4536059" y="4797030"/>
                <a:ext cx="37678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12</a:t>
                </a:r>
              </a:p>
            </p:txBody>
          </p:sp>
          <p:sp>
            <p:nvSpPr>
              <p:cNvPr id="9513" name="TextBox 9512">
                <a:extLst>
                  <a:ext uri="{FF2B5EF4-FFF2-40B4-BE49-F238E27FC236}">
                    <a16:creationId xmlns:a16="http://schemas.microsoft.com/office/drawing/2014/main" id="{5E4C4A56-2436-E474-F74D-AFA5715AB16F}"/>
                  </a:ext>
                </a:extLst>
              </p:cNvPr>
              <p:cNvSpPr txBox="1"/>
              <p:nvPr/>
            </p:nvSpPr>
            <p:spPr bwMode="auto">
              <a:xfrm>
                <a:off x="4946198" y="4797030"/>
                <a:ext cx="40129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15</a:t>
                </a:r>
              </a:p>
            </p:txBody>
          </p:sp>
          <p:sp>
            <p:nvSpPr>
              <p:cNvPr id="9514" name="TextBox 9513">
                <a:extLst>
                  <a:ext uri="{FF2B5EF4-FFF2-40B4-BE49-F238E27FC236}">
                    <a16:creationId xmlns:a16="http://schemas.microsoft.com/office/drawing/2014/main" id="{817052CA-ED15-7331-86BE-5200B7A27C13}"/>
                  </a:ext>
                </a:extLst>
              </p:cNvPr>
              <p:cNvSpPr txBox="1"/>
              <p:nvPr/>
            </p:nvSpPr>
            <p:spPr bwMode="auto">
              <a:xfrm>
                <a:off x="5399350" y="4797030"/>
                <a:ext cx="40129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18</a:t>
                </a:r>
              </a:p>
            </p:txBody>
          </p:sp>
          <p:sp>
            <p:nvSpPr>
              <p:cNvPr id="9515" name="TextBox 9514">
                <a:extLst>
                  <a:ext uri="{FF2B5EF4-FFF2-40B4-BE49-F238E27FC236}">
                    <a16:creationId xmlns:a16="http://schemas.microsoft.com/office/drawing/2014/main" id="{914F67DC-5B67-BD67-00DA-217F683BD91D}"/>
                  </a:ext>
                </a:extLst>
              </p:cNvPr>
              <p:cNvSpPr txBox="1"/>
              <p:nvPr/>
            </p:nvSpPr>
            <p:spPr bwMode="auto">
              <a:xfrm>
                <a:off x="5834000" y="4797030"/>
                <a:ext cx="37678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21</a:t>
                </a:r>
              </a:p>
            </p:txBody>
          </p:sp>
          <p:sp>
            <p:nvSpPr>
              <p:cNvPr id="9516" name="TextBox 9515">
                <a:extLst>
                  <a:ext uri="{FF2B5EF4-FFF2-40B4-BE49-F238E27FC236}">
                    <a16:creationId xmlns:a16="http://schemas.microsoft.com/office/drawing/2014/main" id="{0DB9AE57-D4BC-756E-56BC-AD9725750CD3}"/>
                  </a:ext>
                </a:extLst>
              </p:cNvPr>
              <p:cNvSpPr txBox="1"/>
              <p:nvPr/>
            </p:nvSpPr>
            <p:spPr bwMode="auto">
              <a:xfrm>
                <a:off x="6255481" y="4797030"/>
                <a:ext cx="43631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24</a:t>
                </a:r>
              </a:p>
            </p:txBody>
          </p:sp>
          <p:sp>
            <p:nvSpPr>
              <p:cNvPr id="9517" name="TextBox 9516">
                <a:extLst>
                  <a:ext uri="{FF2B5EF4-FFF2-40B4-BE49-F238E27FC236}">
                    <a16:creationId xmlns:a16="http://schemas.microsoft.com/office/drawing/2014/main" id="{DB51B2F9-B96F-C599-526C-2101F9026E45}"/>
                  </a:ext>
                </a:extLst>
              </p:cNvPr>
              <p:cNvSpPr txBox="1"/>
              <p:nvPr/>
            </p:nvSpPr>
            <p:spPr bwMode="auto">
              <a:xfrm>
                <a:off x="6716512" y="4797030"/>
                <a:ext cx="42055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27</a:t>
                </a:r>
              </a:p>
            </p:txBody>
          </p:sp>
          <p:sp>
            <p:nvSpPr>
              <p:cNvPr id="9518" name="TextBox 9517">
                <a:extLst>
                  <a:ext uri="{FF2B5EF4-FFF2-40B4-BE49-F238E27FC236}">
                    <a16:creationId xmlns:a16="http://schemas.microsoft.com/office/drawing/2014/main" id="{E16CFE85-1BDB-AD9F-113D-5259E8B599FC}"/>
                  </a:ext>
                </a:extLst>
              </p:cNvPr>
              <p:cNvSpPr txBox="1"/>
              <p:nvPr/>
            </p:nvSpPr>
            <p:spPr bwMode="auto">
              <a:xfrm>
                <a:off x="7129277" y="4797030"/>
                <a:ext cx="43981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30</a:t>
                </a:r>
              </a:p>
            </p:txBody>
          </p:sp>
          <p:sp>
            <p:nvSpPr>
              <p:cNvPr id="9519" name="TextBox 9518">
                <a:extLst>
                  <a:ext uri="{FF2B5EF4-FFF2-40B4-BE49-F238E27FC236}">
                    <a16:creationId xmlns:a16="http://schemas.microsoft.com/office/drawing/2014/main" id="{A112B0EC-B318-0DDA-E1DD-4A7E9C6A3588}"/>
                  </a:ext>
                </a:extLst>
              </p:cNvPr>
              <p:cNvSpPr txBox="1"/>
              <p:nvPr/>
            </p:nvSpPr>
            <p:spPr bwMode="auto">
              <a:xfrm>
                <a:off x="7578034" y="4797030"/>
                <a:ext cx="432812"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33</a:t>
                </a:r>
              </a:p>
            </p:txBody>
          </p:sp>
          <p:sp>
            <p:nvSpPr>
              <p:cNvPr id="9520" name="TextBox 9519">
                <a:extLst>
                  <a:ext uri="{FF2B5EF4-FFF2-40B4-BE49-F238E27FC236}">
                    <a16:creationId xmlns:a16="http://schemas.microsoft.com/office/drawing/2014/main" id="{F95458BC-D8AE-39CD-2B57-F4D6D83CA392}"/>
                  </a:ext>
                </a:extLst>
              </p:cNvPr>
              <p:cNvSpPr txBox="1"/>
              <p:nvPr/>
            </p:nvSpPr>
            <p:spPr bwMode="auto">
              <a:xfrm>
                <a:off x="7996050" y="4797030"/>
                <a:ext cx="44156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36</a:t>
                </a:r>
              </a:p>
            </p:txBody>
          </p:sp>
          <p:sp>
            <p:nvSpPr>
              <p:cNvPr id="9521" name="TextBox 9520">
                <a:extLst>
                  <a:ext uri="{FF2B5EF4-FFF2-40B4-BE49-F238E27FC236}">
                    <a16:creationId xmlns:a16="http://schemas.microsoft.com/office/drawing/2014/main" id="{CD88FB44-D72F-613D-7B63-4CF1204E7649}"/>
                  </a:ext>
                </a:extLst>
              </p:cNvPr>
              <p:cNvSpPr txBox="1"/>
              <p:nvPr/>
            </p:nvSpPr>
            <p:spPr bwMode="auto">
              <a:xfrm>
                <a:off x="8449203" y="4797030"/>
                <a:ext cx="44156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39</a:t>
                </a:r>
              </a:p>
            </p:txBody>
          </p:sp>
          <p:sp>
            <p:nvSpPr>
              <p:cNvPr id="9522" name="TextBox 9521">
                <a:extLst>
                  <a:ext uri="{FF2B5EF4-FFF2-40B4-BE49-F238E27FC236}">
                    <a16:creationId xmlns:a16="http://schemas.microsoft.com/office/drawing/2014/main" id="{1738A3FA-D635-415E-3AD7-C44490B3F368}"/>
                  </a:ext>
                </a:extLst>
              </p:cNvPr>
              <p:cNvSpPr txBox="1"/>
              <p:nvPr/>
            </p:nvSpPr>
            <p:spPr bwMode="auto">
              <a:xfrm>
                <a:off x="8874223" y="4797030"/>
                <a:ext cx="43631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42</a:t>
                </a:r>
              </a:p>
            </p:txBody>
          </p:sp>
          <p:sp>
            <p:nvSpPr>
              <p:cNvPr id="9523" name="TextBox 9522">
                <a:extLst>
                  <a:ext uri="{FF2B5EF4-FFF2-40B4-BE49-F238E27FC236}">
                    <a16:creationId xmlns:a16="http://schemas.microsoft.com/office/drawing/2014/main" id="{7FF41776-A568-1401-E32B-10359B18F333}"/>
                  </a:ext>
                </a:extLst>
              </p:cNvPr>
              <p:cNvSpPr txBox="1"/>
              <p:nvPr/>
            </p:nvSpPr>
            <p:spPr bwMode="auto">
              <a:xfrm>
                <a:off x="9295295" y="4797030"/>
                <a:ext cx="446819"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45</a:t>
                </a:r>
              </a:p>
            </p:txBody>
          </p:sp>
          <p:sp>
            <p:nvSpPr>
              <p:cNvPr id="9524" name="TextBox 9523">
                <a:extLst>
                  <a:ext uri="{FF2B5EF4-FFF2-40B4-BE49-F238E27FC236}">
                    <a16:creationId xmlns:a16="http://schemas.microsoft.com/office/drawing/2014/main" id="{794B3647-06E1-A4D1-52E8-30814F721F5C}"/>
                  </a:ext>
                </a:extLst>
              </p:cNvPr>
              <p:cNvSpPr txBox="1"/>
              <p:nvPr/>
            </p:nvSpPr>
            <p:spPr bwMode="auto">
              <a:xfrm>
                <a:off x="9747572" y="4797030"/>
                <a:ext cx="448571"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48</a:t>
                </a:r>
              </a:p>
            </p:txBody>
          </p:sp>
          <p:sp>
            <p:nvSpPr>
              <p:cNvPr id="9525" name="TextBox 9524">
                <a:extLst>
                  <a:ext uri="{FF2B5EF4-FFF2-40B4-BE49-F238E27FC236}">
                    <a16:creationId xmlns:a16="http://schemas.microsoft.com/office/drawing/2014/main" id="{75017D0F-65FB-E9BA-F8A0-4276D0718A81}"/>
                  </a:ext>
                </a:extLst>
              </p:cNvPr>
              <p:cNvSpPr txBox="1"/>
              <p:nvPr/>
            </p:nvSpPr>
            <p:spPr bwMode="auto">
              <a:xfrm>
                <a:off x="10193604" y="4797030"/>
                <a:ext cx="40129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51</a:t>
                </a:r>
              </a:p>
            </p:txBody>
          </p:sp>
        </p:grpSp>
        <p:sp>
          <p:nvSpPr>
            <p:cNvPr id="9241" name="Freeform: Shape 9240">
              <a:extLst>
                <a:ext uri="{FF2B5EF4-FFF2-40B4-BE49-F238E27FC236}">
                  <a16:creationId xmlns:a16="http://schemas.microsoft.com/office/drawing/2014/main" id="{C6A1312B-5A68-E902-FDC9-CFE285DDDD77}"/>
                </a:ext>
              </a:extLst>
            </p:cNvPr>
            <p:cNvSpPr/>
            <p:nvPr/>
          </p:nvSpPr>
          <p:spPr bwMode="auto">
            <a:xfrm>
              <a:off x="374877" y="2249433"/>
              <a:ext cx="6781166" cy="2698413"/>
            </a:xfrm>
            <a:custGeom>
              <a:avLst/>
              <a:gdLst>
                <a:gd name="connsiteX0" fmla="*/ 0 w 7406640"/>
                <a:gd name="connsiteY0" fmla="*/ 0 h 3070860"/>
                <a:gd name="connsiteX1" fmla="*/ 0 w 7406640"/>
                <a:gd name="connsiteY1" fmla="*/ 3070860 h 3070860"/>
                <a:gd name="connsiteX2" fmla="*/ 7406640 w 7406640"/>
                <a:gd name="connsiteY2" fmla="*/ 3070860 h 3070860"/>
              </a:gdLst>
              <a:ahLst/>
              <a:cxnLst>
                <a:cxn ang="0">
                  <a:pos x="connsiteX0" y="connsiteY0"/>
                </a:cxn>
                <a:cxn ang="0">
                  <a:pos x="connsiteX1" y="connsiteY1"/>
                </a:cxn>
                <a:cxn ang="0">
                  <a:pos x="connsiteX2" y="connsiteY2"/>
                </a:cxn>
              </a:cxnLst>
              <a:rect l="l" t="t" r="r" b="b"/>
              <a:pathLst>
                <a:path w="7406640" h="3070860">
                  <a:moveTo>
                    <a:pt x="0" y="0"/>
                  </a:moveTo>
                  <a:lnTo>
                    <a:pt x="0" y="3070860"/>
                  </a:lnTo>
                  <a:lnTo>
                    <a:pt x="7406640" y="3070860"/>
                  </a:lnTo>
                </a:path>
              </a:pathLst>
            </a:custGeom>
            <a:noFill/>
            <a:ln w="12700">
              <a:solidFill>
                <a:srgbClr val="000000"/>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a:endParaRPr>
            </a:p>
          </p:txBody>
        </p:sp>
        <p:grpSp>
          <p:nvGrpSpPr>
            <p:cNvPr id="9536" name="Group 9535">
              <a:extLst>
                <a:ext uri="{FF2B5EF4-FFF2-40B4-BE49-F238E27FC236}">
                  <a16:creationId xmlns:a16="http://schemas.microsoft.com/office/drawing/2014/main" id="{4954A04F-CDFB-3F70-CCA7-78786FFECF84}"/>
                </a:ext>
              </a:extLst>
            </p:cNvPr>
            <p:cNvGrpSpPr/>
            <p:nvPr/>
          </p:nvGrpSpPr>
          <p:grpSpPr>
            <a:xfrm>
              <a:off x="378373" y="4948915"/>
              <a:ext cx="6777965" cy="110833"/>
              <a:chOff x="2982916" y="4763510"/>
              <a:chExt cx="7403144" cy="126131"/>
            </a:xfrm>
          </p:grpSpPr>
          <p:cxnSp>
            <p:nvCxnSpPr>
              <p:cNvPr id="9537" name="Straight Connector 9536">
                <a:extLst>
                  <a:ext uri="{FF2B5EF4-FFF2-40B4-BE49-F238E27FC236}">
                    <a16:creationId xmlns:a16="http://schemas.microsoft.com/office/drawing/2014/main" id="{77944E29-A3BD-C4EC-ABFE-E831F4B12393}"/>
                  </a:ext>
                </a:extLst>
              </p:cNvPr>
              <p:cNvCxnSpPr>
                <a:cxnSpLocks/>
              </p:cNvCxnSpPr>
              <p:nvPr/>
            </p:nvCxnSpPr>
            <p:spPr bwMode="auto">
              <a:xfrm rot="5400000">
                <a:off x="5095677"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538" name="Straight Connector 9537">
                <a:extLst>
                  <a:ext uri="{FF2B5EF4-FFF2-40B4-BE49-F238E27FC236}">
                    <a16:creationId xmlns:a16="http://schemas.microsoft.com/office/drawing/2014/main" id="{967CB2A3-B966-0013-FD78-8072D292404A}"/>
                  </a:ext>
                </a:extLst>
              </p:cNvPr>
              <p:cNvCxnSpPr>
                <a:cxnSpLocks/>
              </p:cNvCxnSpPr>
              <p:nvPr/>
            </p:nvCxnSpPr>
            <p:spPr bwMode="auto">
              <a:xfrm rot="5400000">
                <a:off x="4660512"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539" name="Straight Connector 9538">
                <a:extLst>
                  <a:ext uri="{FF2B5EF4-FFF2-40B4-BE49-F238E27FC236}">
                    <a16:creationId xmlns:a16="http://schemas.microsoft.com/office/drawing/2014/main" id="{9DCE025C-51CA-94F3-6187-79641DCFD9C9}"/>
                  </a:ext>
                </a:extLst>
              </p:cNvPr>
              <p:cNvCxnSpPr>
                <a:cxnSpLocks/>
              </p:cNvCxnSpPr>
              <p:nvPr/>
            </p:nvCxnSpPr>
            <p:spPr bwMode="auto">
              <a:xfrm rot="5400000">
                <a:off x="4225347"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540" name="Straight Connector 9539">
                <a:extLst>
                  <a:ext uri="{FF2B5EF4-FFF2-40B4-BE49-F238E27FC236}">
                    <a16:creationId xmlns:a16="http://schemas.microsoft.com/office/drawing/2014/main" id="{1E4E1BD4-5881-1549-822B-D7618EB043CB}"/>
                  </a:ext>
                </a:extLst>
              </p:cNvPr>
              <p:cNvCxnSpPr>
                <a:cxnSpLocks/>
              </p:cNvCxnSpPr>
              <p:nvPr/>
            </p:nvCxnSpPr>
            <p:spPr bwMode="auto">
              <a:xfrm rot="5400000">
                <a:off x="3790182"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541" name="Straight Connector 9540">
                <a:extLst>
                  <a:ext uri="{FF2B5EF4-FFF2-40B4-BE49-F238E27FC236}">
                    <a16:creationId xmlns:a16="http://schemas.microsoft.com/office/drawing/2014/main" id="{FE638822-AF22-FB15-4EE6-B5FB829EED7A}"/>
                  </a:ext>
                </a:extLst>
              </p:cNvPr>
              <p:cNvCxnSpPr>
                <a:cxnSpLocks/>
              </p:cNvCxnSpPr>
              <p:nvPr/>
            </p:nvCxnSpPr>
            <p:spPr bwMode="auto">
              <a:xfrm rot="5400000">
                <a:off x="3355018"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542" name="Straight Connector 9541">
                <a:extLst>
                  <a:ext uri="{FF2B5EF4-FFF2-40B4-BE49-F238E27FC236}">
                    <a16:creationId xmlns:a16="http://schemas.microsoft.com/office/drawing/2014/main" id="{064CB517-62CA-781B-F45B-8906C55FE45F}"/>
                  </a:ext>
                </a:extLst>
              </p:cNvPr>
              <p:cNvCxnSpPr>
                <a:cxnSpLocks/>
              </p:cNvCxnSpPr>
              <p:nvPr/>
            </p:nvCxnSpPr>
            <p:spPr bwMode="auto">
              <a:xfrm rot="5400000">
                <a:off x="2919852"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543" name="Straight Connector 9542">
                <a:extLst>
                  <a:ext uri="{FF2B5EF4-FFF2-40B4-BE49-F238E27FC236}">
                    <a16:creationId xmlns:a16="http://schemas.microsoft.com/office/drawing/2014/main" id="{9585C427-3095-140D-BC14-96C4DFC0EDEC}"/>
                  </a:ext>
                </a:extLst>
              </p:cNvPr>
              <p:cNvCxnSpPr>
                <a:cxnSpLocks/>
              </p:cNvCxnSpPr>
              <p:nvPr/>
            </p:nvCxnSpPr>
            <p:spPr bwMode="auto">
              <a:xfrm rot="5400000">
                <a:off x="7714826"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544" name="Straight Connector 9543">
                <a:extLst>
                  <a:ext uri="{FF2B5EF4-FFF2-40B4-BE49-F238E27FC236}">
                    <a16:creationId xmlns:a16="http://schemas.microsoft.com/office/drawing/2014/main" id="{45832AB4-D3EB-6DFB-D6FE-D680E4D10653}"/>
                  </a:ext>
                </a:extLst>
              </p:cNvPr>
              <p:cNvCxnSpPr>
                <a:cxnSpLocks/>
              </p:cNvCxnSpPr>
              <p:nvPr/>
            </p:nvCxnSpPr>
            <p:spPr bwMode="auto">
              <a:xfrm rot="5400000">
                <a:off x="7279661"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545" name="Straight Connector 9544">
                <a:extLst>
                  <a:ext uri="{FF2B5EF4-FFF2-40B4-BE49-F238E27FC236}">
                    <a16:creationId xmlns:a16="http://schemas.microsoft.com/office/drawing/2014/main" id="{95509930-08D7-3577-1EB7-0B70FB70B778}"/>
                  </a:ext>
                </a:extLst>
              </p:cNvPr>
              <p:cNvCxnSpPr>
                <a:cxnSpLocks/>
              </p:cNvCxnSpPr>
              <p:nvPr/>
            </p:nvCxnSpPr>
            <p:spPr bwMode="auto">
              <a:xfrm rot="5400000">
                <a:off x="6844496"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546" name="Straight Connector 9545">
                <a:extLst>
                  <a:ext uri="{FF2B5EF4-FFF2-40B4-BE49-F238E27FC236}">
                    <a16:creationId xmlns:a16="http://schemas.microsoft.com/office/drawing/2014/main" id="{9DFE09D8-D634-AFBC-922C-D109EECFF728}"/>
                  </a:ext>
                </a:extLst>
              </p:cNvPr>
              <p:cNvCxnSpPr>
                <a:cxnSpLocks/>
              </p:cNvCxnSpPr>
              <p:nvPr/>
            </p:nvCxnSpPr>
            <p:spPr bwMode="auto">
              <a:xfrm rot="5400000">
                <a:off x="6409331"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547" name="Straight Connector 9546">
                <a:extLst>
                  <a:ext uri="{FF2B5EF4-FFF2-40B4-BE49-F238E27FC236}">
                    <a16:creationId xmlns:a16="http://schemas.microsoft.com/office/drawing/2014/main" id="{B2657983-9200-104A-900F-1A200CEBB373}"/>
                  </a:ext>
                </a:extLst>
              </p:cNvPr>
              <p:cNvCxnSpPr>
                <a:cxnSpLocks/>
              </p:cNvCxnSpPr>
              <p:nvPr/>
            </p:nvCxnSpPr>
            <p:spPr bwMode="auto">
              <a:xfrm rot="5400000">
                <a:off x="5974167"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548" name="Straight Connector 9547">
                <a:extLst>
                  <a:ext uri="{FF2B5EF4-FFF2-40B4-BE49-F238E27FC236}">
                    <a16:creationId xmlns:a16="http://schemas.microsoft.com/office/drawing/2014/main" id="{6750AA3E-E015-FFF1-35BF-C545D92B8CDC}"/>
                  </a:ext>
                </a:extLst>
              </p:cNvPr>
              <p:cNvCxnSpPr>
                <a:cxnSpLocks/>
              </p:cNvCxnSpPr>
              <p:nvPr/>
            </p:nvCxnSpPr>
            <p:spPr bwMode="auto">
              <a:xfrm rot="5400000">
                <a:off x="5539001"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549" name="Straight Connector 9548">
                <a:extLst>
                  <a:ext uri="{FF2B5EF4-FFF2-40B4-BE49-F238E27FC236}">
                    <a16:creationId xmlns:a16="http://schemas.microsoft.com/office/drawing/2014/main" id="{8C4DDA49-0B97-6C69-9124-3873EBF796C2}"/>
                  </a:ext>
                </a:extLst>
              </p:cNvPr>
              <p:cNvCxnSpPr>
                <a:cxnSpLocks/>
              </p:cNvCxnSpPr>
              <p:nvPr/>
            </p:nvCxnSpPr>
            <p:spPr bwMode="auto">
              <a:xfrm rot="5400000">
                <a:off x="10322996"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550" name="Straight Connector 9549">
                <a:extLst>
                  <a:ext uri="{FF2B5EF4-FFF2-40B4-BE49-F238E27FC236}">
                    <a16:creationId xmlns:a16="http://schemas.microsoft.com/office/drawing/2014/main" id="{2FE01CE2-4B22-7ED3-786B-3EA23D6FBBB6}"/>
                  </a:ext>
                </a:extLst>
              </p:cNvPr>
              <p:cNvCxnSpPr>
                <a:cxnSpLocks/>
              </p:cNvCxnSpPr>
              <p:nvPr/>
            </p:nvCxnSpPr>
            <p:spPr bwMode="auto">
              <a:xfrm rot="5400000">
                <a:off x="9887831"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551" name="Straight Connector 9550">
                <a:extLst>
                  <a:ext uri="{FF2B5EF4-FFF2-40B4-BE49-F238E27FC236}">
                    <a16:creationId xmlns:a16="http://schemas.microsoft.com/office/drawing/2014/main" id="{EF815D22-8DEE-5BF1-AD3B-36F924EE5F7A}"/>
                  </a:ext>
                </a:extLst>
              </p:cNvPr>
              <p:cNvCxnSpPr>
                <a:cxnSpLocks/>
              </p:cNvCxnSpPr>
              <p:nvPr/>
            </p:nvCxnSpPr>
            <p:spPr bwMode="auto">
              <a:xfrm rot="5400000">
                <a:off x="9452666"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552" name="Straight Connector 9551">
                <a:extLst>
                  <a:ext uri="{FF2B5EF4-FFF2-40B4-BE49-F238E27FC236}">
                    <a16:creationId xmlns:a16="http://schemas.microsoft.com/office/drawing/2014/main" id="{C053F261-9647-7BC6-61F1-0019D6296183}"/>
                  </a:ext>
                </a:extLst>
              </p:cNvPr>
              <p:cNvCxnSpPr>
                <a:cxnSpLocks/>
              </p:cNvCxnSpPr>
              <p:nvPr/>
            </p:nvCxnSpPr>
            <p:spPr bwMode="auto">
              <a:xfrm rot="5400000">
                <a:off x="9017501"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553" name="Straight Connector 9552">
                <a:extLst>
                  <a:ext uri="{FF2B5EF4-FFF2-40B4-BE49-F238E27FC236}">
                    <a16:creationId xmlns:a16="http://schemas.microsoft.com/office/drawing/2014/main" id="{0648937E-4A0E-4665-53EA-6A216AA558EA}"/>
                  </a:ext>
                </a:extLst>
              </p:cNvPr>
              <p:cNvCxnSpPr>
                <a:cxnSpLocks/>
              </p:cNvCxnSpPr>
              <p:nvPr/>
            </p:nvCxnSpPr>
            <p:spPr bwMode="auto">
              <a:xfrm rot="5400000">
                <a:off x="8582337"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554" name="Straight Connector 9553">
                <a:extLst>
                  <a:ext uri="{FF2B5EF4-FFF2-40B4-BE49-F238E27FC236}">
                    <a16:creationId xmlns:a16="http://schemas.microsoft.com/office/drawing/2014/main" id="{D6514881-5A92-AC63-E6AE-668586A0AB2E}"/>
                  </a:ext>
                </a:extLst>
              </p:cNvPr>
              <p:cNvCxnSpPr>
                <a:cxnSpLocks/>
              </p:cNvCxnSpPr>
              <p:nvPr/>
            </p:nvCxnSpPr>
            <p:spPr bwMode="auto">
              <a:xfrm rot="5400000">
                <a:off x="8147171" y="4826577"/>
                <a:ext cx="126128" cy="0"/>
              </a:xfrm>
              <a:prstGeom prst="line">
                <a:avLst/>
              </a:prstGeom>
              <a:noFill/>
              <a:ln w="12700" cap="flat" cmpd="sng" algn="ctr">
                <a:solidFill>
                  <a:srgbClr val="000000"/>
                </a:solidFill>
                <a:prstDash val="solid"/>
                <a:round/>
                <a:headEnd type="none" w="med" len="med"/>
                <a:tailEnd type="none" w="med" len="med"/>
              </a:ln>
              <a:effectLst/>
            </p:spPr>
          </p:cxnSp>
        </p:grpSp>
      </p:grpSp>
      <p:grpSp>
        <p:nvGrpSpPr>
          <p:cNvPr id="6" name="Group 5">
            <a:extLst>
              <a:ext uri="{FF2B5EF4-FFF2-40B4-BE49-F238E27FC236}">
                <a16:creationId xmlns:a16="http://schemas.microsoft.com/office/drawing/2014/main" id="{79F10A39-BEFC-9220-FB9B-755BDD672326}"/>
              </a:ext>
            </a:extLst>
          </p:cNvPr>
          <p:cNvGrpSpPr/>
          <p:nvPr/>
        </p:nvGrpSpPr>
        <p:grpSpPr>
          <a:xfrm>
            <a:off x="733900" y="2855361"/>
            <a:ext cx="4209804" cy="2726532"/>
            <a:chOff x="386307" y="2214706"/>
            <a:chExt cx="6402472" cy="2726532"/>
          </a:xfrm>
        </p:grpSpPr>
        <p:cxnSp>
          <p:nvCxnSpPr>
            <p:cNvPr id="9555" name="Straight Connector 9554">
              <a:extLst>
                <a:ext uri="{FF2B5EF4-FFF2-40B4-BE49-F238E27FC236}">
                  <a16:creationId xmlns:a16="http://schemas.microsoft.com/office/drawing/2014/main" id="{CD11C135-5E17-BF1B-A8B2-39A118C50BBD}"/>
                </a:ext>
              </a:extLst>
            </p:cNvPr>
            <p:cNvCxnSpPr>
              <a:cxnSpLocks/>
            </p:cNvCxnSpPr>
            <p:nvPr/>
          </p:nvCxnSpPr>
          <p:spPr bwMode="auto">
            <a:xfrm>
              <a:off x="2774789" y="2946566"/>
              <a:ext cx="0" cy="1994672"/>
            </a:xfrm>
            <a:prstGeom prst="line">
              <a:avLst/>
            </a:prstGeom>
            <a:noFill/>
            <a:ln w="28575" cap="flat" cmpd="sng" algn="ctr">
              <a:solidFill>
                <a:schemeClr val="tx2"/>
              </a:solidFill>
              <a:prstDash val="sysDash"/>
              <a:round/>
              <a:headEnd type="none" w="med" len="med"/>
              <a:tailEnd type="none" w="med" len="med"/>
            </a:ln>
            <a:effectLst/>
          </p:spPr>
        </p:cxnSp>
        <p:cxnSp>
          <p:nvCxnSpPr>
            <p:cNvPr id="9556" name="Straight Connector 9555">
              <a:extLst>
                <a:ext uri="{FF2B5EF4-FFF2-40B4-BE49-F238E27FC236}">
                  <a16:creationId xmlns:a16="http://schemas.microsoft.com/office/drawing/2014/main" id="{F2C71813-921B-A2E3-700A-FEE48ECB1C80}"/>
                </a:ext>
              </a:extLst>
            </p:cNvPr>
            <p:cNvCxnSpPr>
              <a:cxnSpLocks/>
            </p:cNvCxnSpPr>
            <p:nvPr/>
          </p:nvCxnSpPr>
          <p:spPr bwMode="auto">
            <a:xfrm>
              <a:off x="3571472" y="3108209"/>
              <a:ext cx="0" cy="1833029"/>
            </a:xfrm>
            <a:prstGeom prst="line">
              <a:avLst/>
            </a:prstGeom>
            <a:noFill/>
            <a:ln w="28575" cap="flat" cmpd="sng" algn="ctr">
              <a:solidFill>
                <a:schemeClr val="tx2"/>
              </a:solidFill>
              <a:prstDash val="sysDash"/>
              <a:round/>
              <a:headEnd type="none" w="med" len="med"/>
              <a:tailEnd type="none" w="med" len="med"/>
            </a:ln>
            <a:effectLst/>
          </p:spPr>
        </p:cxnSp>
        <p:grpSp>
          <p:nvGrpSpPr>
            <p:cNvPr id="5" name="Group 4">
              <a:extLst>
                <a:ext uri="{FF2B5EF4-FFF2-40B4-BE49-F238E27FC236}">
                  <a16:creationId xmlns:a16="http://schemas.microsoft.com/office/drawing/2014/main" id="{D31EB132-852C-4ED0-9691-06F434CD0A65}"/>
                </a:ext>
              </a:extLst>
            </p:cNvPr>
            <p:cNvGrpSpPr/>
            <p:nvPr/>
          </p:nvGrpSpPr>
          <p:grpSpPr>
            <a:xfrm>
              <a:off x="386307" y="2214706"/>
              <a:ext cx="6402472" cy="1453400"/>
              <a:chOff x="386307" y="2214706"/>
              <a:chExt cx="6402472" cy="1453400"/>
            </a:xfrm>
          </p:grpSpPr>
          <p:grpSp>
            <p:nvGrpSpPr>
              <p:cNvPr id="9557" name="Group 9556">
                <a:extLst>
                  <a:ext uri="{FF2B5EF4-FFF2-40B4-BE49-F238E27FC236}">
                    <a16:creationId xmlns:a16="http://schemas.microsoft.com/office/drawing/2014/main" id="{92982642-5D95-AF76-9F95-6C1BA5C8424A}"/>
                  </a:ext>
                </a:extLst>
              </p:cNvPr>
              <p:cNvGrpSpPr/>
              <p:nvPr/>
            </p:nvGrpSpPr>
            <p:grpSpPr>
              <a:xfrm>
                <a:off x="662532" y="2266825"/>
                <a:ext cx="6126247" cy="1137451"/>
                <a:chOff x="3267075" y="1769269"/>
                <a:chExt cx="6691313" cy="1294447"/>
              </a:xfrm>
            </p:grpSpPr>
            <p:sp>
              <p:nvSpPr>
                <p:cNvPr id="9558" name="Freeform: Shape 9557">
                  <a:extLst>
                    <a:ext uri="{FF2B5EF4-FFF2-40B4-BE49-F238E27FC236}">
                      <a16:creationId xmlns:a16="http://schemas.microsoft.com/office/drawing/2014/main" id="{A094BF71-2CE4-7EF3-8275-989F7ADB1C28}"/>
                    </a:ext>
                  </a:extLst>
                </p:cNvPr>
                <p:cNvSpPr/>
                <p:nvPr/>
              </p:nvSpPr>
              <p:spPr bwMode="auto">
                <a:xfrm>
                  <a:off x="3267075" y="1795463"/>
                  <a:ext cx="6691313" cy="1228725"/>
                </a:xfrm>
                <a:custGeom>
                  <a:avLst/>
                  <a:gdLst>
                    <a:gd name="connsiteX0" fmla="*/ 6691313 w 6691313"/>
                    <a:gd name="connsiteY0" fmla="*/ 1228725 h 1228725"/>
                    <a:gd name="connsiteX1" fmla="*/ 5629275 w 6691313"/>
                    <a:gd name="connsiteY1" fmla="*/ 1228725 h 1228725"/>
                    <a:gd name="connsiteX2" fmla="*/ 5629275 w 6691313"/>
                    <a:gd name="connsiteY2" fmla="*/ 1162050 h 1228725"/>
                    <a:gd name="connsiteX3" fmla="*/ 5519738 w 6691313"/>
                    <a:gd name="connsiteY3" fmla="*/ 1162050 h 1228725"/>
                    <a:gd name="connsiteX4" fmla="*/ 5519738 w 6691313"/>
                    <a:gd name="connsiteY4" fmla="*/ 1095375 h 1228725"/>
                    <a:gd name="connsiteX5" fmla="*/ 5100638 w 6691313"/>
                    <a:gd name="connsiteY5" fmla="*/ 1095375 h 1228725"/>
                    <a:gd name="connsiteX6" fmla="*/ 5100638 w 6691313"/>
                    <a:gd name="connsiteY6" fmla="*/ 1062037 h 1228725"/>
                    <a:gd name="connsiteX7" fmla="*/ 4800600 w 6691313"/>
                    <a:gd name="connsiteY7" fmla="*/ 1062037 h 1228725"/>
                    <a:gd name="connsiteX8" fmla="*/ 4800600 w 6691313"/>
                    <a:gd name="connsiteY8" fmla="*/ 1038225 h 1228725"/>
                    <a:gd name="connsiteX9" fmla="*/ 4591050 w 6691313"/>
                    <a:gd name="connsiteY9" fmla="*/ 1038225 h 1228725"/>
                    <a:gd name="connsiteX10" fmla="*/ 4614863 w 6691313"/>
                    <a:gd name="connsiteY10" fmla="*/ 1014412 h 1228725"/>
                    <a:gd name="connsiteX11" fmla="*/ 4319588 w 6691313"/>
                    <a:gd name="connsiteY11" fmla="*/ 1014412 h 1228725"/>
                    <a:gd name="connsiteX12" fmla="*/ 4319588 w 6691313"/>
                    <a:gd name="connsiteY12" fmla="*/ 1000125 h 1228725"/>
                    <a:gd name="connsiteX13" fmla="*/ 4033838 w 6691313"/>
                    <a:gd name="connsiteY13" fmla="*/ 1000125 h 1228725"/>
                    <a:gd name="connsiteX14" fmla="*/ 4033838 w 6691313"/>
                    <a:gd name="connsiteY14" fmla="*/ 990600 h 1228725"/>
                    <a:gd name="connsiteX15" fmla="*/ 3838575 w 6691313"/>
                    <a:gd name="connsiteY15" fmla="*/ 990600 h 1228725"/>
                    <a:gd name="connsiteX16" fmla="*/ 3838575 w 6691313"/>
                    <a:gd name="connsiteY16" fmla="*/ 981075 h 1228725"/>
                    <a:gd name="connsiteX17" fmla="*/ 3638550 w 6691313"/>
                    <a:gd name="connsiteY17" fmla="*/ 981075 h 1228725"/>
                    <a:gd name="connsiteX18" fmla="*/ 3643313 w 6691313"/>
                    <a:gd name="connsiteY18" fmla="*/ 976312 h 1228725"/>
                    <a:gd name="connsiteX19" fmla="*/ 3543300 w 6691313"/>
                    <a:gd name="connsiteY19" fmla="*/ 976312 h 1228725"/>
                    <a:gd name="connsiteX20" fmla="*/ 3543300 w 6691313"/>
                    <a:gd name="connsiteY20" fmla="*/ 957262 h 1228725"/>
                    <a:gd name="connsiteX21" fmla="*/ 3505200 w 6691313"/>
                    <a:gd name="connsiteY21" fmla="*/ 957262 h 1228725"/>
                    <a:gd name="connsiteX22" fmla="*/ 3505200 w 6691313"/>
                    <a:gd name="connsiteY22" fmla="*/ 942975 h 1228725"/>
                    <a:gd name="connsiteX23" fmla="*/ 3357563 w 6691313"/>
                    <a:gd name="connsiteY23" fmla="*/ 942975 h 1228725"/>
                    <a:gd name="connsiteX24" fmla="*/ 3357563 w 6691313"/>
                    <a:gd name="connsiteY24" fmla="*/ 923925 h 1228725"/>
                    <a:gd name="connsiteX25" fmla="*/ 3257550 w 6691313"/>
                    <a:gd name="connsiteY25" fmla="*/ 923925 h 1228725"/>
                    <a:gd name="connsiteX26" fmla="*/ 3257550 w 6691313"/>
                    <a:gd name="connsiteY26" fmla="*/ 914400 h 1228725"/>
                    <a:gd name="connsiteX27" fmla="*/ 3228975 w 6691313"/>
                    <a:gd name="connsiteY27" fmla="*/ 914400 h 1228725"/>
                    <a:gd name="connsiteX28" fmla="*/ 3228975 w 6691313"/>
                    <a:gd name="connsiteY28" fmla="*/ 895350 h 1228725"/>
                    <a:gd name="connsiteX29" fmla="*/ 3119438 w 6691313"/>
                    <a:gd name="connsiteY29" fmla="*/ 895350 h 1228725"/>
                    <a:gd name="connsiteX30" fmla="*/ 3119438 w 6691313"/>
                    <a:gd name="connsiteY30" fmla="*/ 876300 h 1228725"/>
                    <a:gd name="connsiteX31" fmla="*/ 3086100 w 6691313"/>
                    <a:gd name="connsiteY31" fmla="*/ 876300 h 1228725"/>
                    <a:gd name="connsiteX32" fmla="*/ 3086100 w 6691313"/>
                    <a:gd name="connsiteY32" fmla="*/ 857250 h 1228725"/>
                    <a:gd name="connsiteX33" fmla="*/ 3028950 w 6691313"/>
                    <a:gd name="connsiteY33" fmla="*/ 857250 h 1228725"/>
                    <a:gd name="connsiteX34" fmla="*/ 3028950 w 6691313"/>
                    <a:gd name="connsiteY34" fmla="*/ 838200 h 1228725"/>
                    <a:gd name="connsiteX35" fmla="*/ 2943225 w 6691313"/>
                    <a:gd name="connsiteY35" fmla="*/ 838200 h 1228725"/>
                    <a:gd name="connsiteX36" fmla="*/ 2943225 w 6691313"/>
                    <a:gd name="connsiteY36" fmla="*/ 819150 h 1228725"/>
                    <a:gd name="connsiteX37" fmla="*/ 2886075 w 6691313"/>
                    <a:gd name="connsiteY37" fmla="*/ 819150 h 1228725"/>
                    <a:gd name="connsiteX38" fmla="*/ 2886075 w 6691313"/>
                    <a:gd name="connsiteY38" fmla="*/ 804862 h 1228725"/>
                    <a:gd name="connsiteX39" fmla="*/ 2828925 w 6691313"/>
                    <a:gd name="connsiteY39" fmla="*/ 804862 h 1228725"/>
                    <a:gd name="connsiteX40" fmla="*/ 2828925 w 6691313"/>
                    <a:gd name="connsiteY40" fmla="*/ 795337 h 1228725"/>
                    <a:gd name="connsiteX41" fmla="*/ 2743200 w 6691313"/>
                    <a:gd name="connsiteY41" fmla="*/ 795337 h 1228725"/>
                    <a:gd name="connsiteX42" fmla="*/ 2743200 w 6691313"/>
                    <a:gd name="connsiteY42" fmla="*/ 781050 h 1228725"/>
                    <a:gd name="connsiteX43" fmla="*/ 2686050 w 6691313"/>
                    <a:gd name="connsiteY43" fmla="*/ 781050 h 1228725"/>
                    <a:gd name="connsiteX44" fmla="*/ 2686050 w 6691313"/>
                    <a:gd name="connsiteY44" fmla="*/ 781050 h 1228725"/>
                    <a:gd name="connsiteX45" fmla="*/ 2624138 w 6691313"/>
                    <a:gd name="connsiteY45" fmla="*/ 781050 h 1228725"/>
                    <a:gd name="connsiteX46" fmla="*/ 2624138 w 6691313"/>
                    <a:gd name="connsiteY46" fmla="*/ 752475 h 1228725"/>
                    <a:gd name="connsiteX47" fmla="*/ 2505075 w 6691313"/>
                    <a:gd name="connsiteY47" fmla="*/ 752475 h 1228725"/>
                    <a:gd name="connsiteX48" fmla="*/ 2505075 w 6691313"/>
                    <a:gd name="connsiteY48" fmla="*/ 742950 h 1228725"/>
                    <a:gd name="connsiteX49" fmla="*/ 2447925 w 6691313"/>
                    <a:gd name="connsiteY49" fmla="*/ 742950 h 1228725"/>
                    <a:gd name="connsiteX50" fmla="*/ 2447925 w 6691313"/>
                    <a:gd name="connsiteY50" fmla="*/ 733425 h 1228725"/>
                    <a:gd name="connsiteX51" fmla="*/ 2390775 w 6691313"/>
                    <a:gd name="connsiteY51" fmla="*/ 733425 h 1228725"/>
                    <a:gd name="connsiteX52" fmla="*/ 2390775 w 6691313"/>
                    <a:gd name="connsiteY52" fmla="*/ 723900 h 1228725"/>
                    <a:gd name="connsiteX53" fmla="*/ 2295525 w 6691313"/>
                    <a:gd name="connsiteY53" fmla="*/ 723900 h 1228725"/>
                    <a:gd name="connsiteX54" fmla="*/ 2295525 w 6691313"/>
                    <a:gd name="connsiteY54" fmla="*/ 709612 h 1228725"/>
                    <a:gd name="connsiteX55" fmla="*/ 2200275 w 6691313"/>
                    <a:gd name="connsiteY55" fmla="*/ 709612 h 1228725"/>
                    <a:gd name="connsiteX56" fmla="*/ 2209800 w 6691313"/>
                    <a:gd name="connsiteY56" fmla="*/ 700087 h 1228725"/>
                    <a:gd name="connsiteX57" fmla="*/ 2166938 w 6691313"/>
                    <a:gd name="connsiteY57" fmla="*/ 700087 h 1228725"/>
                    <a:gd name="connsiteX58" fmla="*/ 2166938 w 6691313"/>
                    <a:gd name="connsiteY58" fmla="*/ 690562 h 1228725"/>
                    <a:gd name="connsiteX59" fmla="*/ 2062163 w 6691313"/>
                    <a:gd name="connsiteY59" fmla="*/ 690562 h 1228725"/>
                    <a:gd name="connsiteX60" fmla="*/ 2062163 w 6691313"/>
                    <a:gd name="connsiteY60" fmla="*/ 676275 h 1228725"/>
                    <a:gd name="connsiteX61" fmla="*/ 1971675 w 6691313"/>
                    <a:gd name="connsiteY61" fmla="*/ 676275 h 1228725"/>
                    <a:gd name="connsiteX62" fmla="*/ 1971675 w 6691313"/>
                    <a:gd name="connsiteY62" fmla="*/ 661987 h 1228725"/>
                    <a:gd name="connsiteX63" fmla="*/ 1909763 w 6691313"/>
                    <a:gd name="connsiteY63" fmla="*/ 661987 h 1228725"/>
                    <a:gd name="connsiteX64" fmla="*/ 1909763 w 6691313"/>
                    <a:gd name="connsiteY64" fmla="*/ 642937 h 1228725"/>
                    <a:gd name="connsiteX65" fmla="*/ 1814513 w 6691313"/>
                    <a:gd name="connsiteY65" fmla="*/ 642937 h 1228725"/>
                    <a:gd name="connsiteX66" fmla="*/ 1714500 w 6691313"/>
                    <a:gd name="connsiteY66" fmla="*/ 642937 h 1228725"/>
                    <a:gd name="connsiteX67" fmla="*/ 1714500 w 6691313"/>
                    <a:gd name="connsiteY67" fmla="*/ 628650 h 1228725"/>
                    <a:gd name="connsiteX68" fmla="*/ 1695450 w 6691313"/>
                    <a:gd name="connsiteY68" fmla="*/ 628650 h 1228725"/>
                    <a:gd name="connsiteX69" fmla="*/ 1695450 w 6691313"/>
                    <a:gd name="connsiteY69" fmla="*/ 619125 h 1228725"/>
                    <a:gd name="connsiteX70" fmla="*/ 1647825 w 6691313"/>
                    <a:gd name="connsiteY70" fmla="*/ 619125 h 1228725"/>
                    <a:gd name="connsiteX71" fmla="*/ 1647825 w 6691313"/>
                    <a:gd name="connsiteY71" fmla="*/ 604837 h 1228725"/>
                    <a:gd name="connsiteX72" fmla="*/ 1576388 w 6691313"/>
                    <a:gd name="connsiteY72" fmla="*/ 604837 h 1228725"/>
                    <a:gd name="connsiteX73" fmla="*/ 1576388 w 6691313"/>
                    <a:gd name="connsiteY73" fmla="*/ 595312 h 1228725"/>
                    <a:gd name="connsiteX74" fmla="*/ 1500188 w 6691313"/>
                    <a:gd name="connsiteY74" fmla="*/ 595312 h 1228725"/>
                    <a:gd name="connsiteX75" fmla="*/ 1495425 w 6691313"/>
                    <a:gd name="connsiteY75" fmla="*/ 590549 h 1228725"/>
                    <a:gd name="connsiteX76" fmla="*/ 1476375 w 6691313"/>
                    <a:gd name="connsiteY76" fmla="*/ 590549 h 1228725"/>
                    <a:gd name="connsiteX77" fmla="*/ 1476375 w 6691313"/>
                    <a:gd name="connsiteY77" fmla="*/ 571500 h 1228725"/>
                    <a:gd name="connsiteX78" fmla="*/ 1414463 w 6691313"/>
                    <a:gd name="connsiteY78" fmla="*/ 571500 h 1228725"/>
                    <a:gd name="connsiteX79" fmla="*/ 1414463 w 6691313"/>
                    <a:gd name="connsiteY79" fmla="*/ 552450 h 1228725"/>
                    <a:gd name="connsiteX80" fmla="*/ 1381125 w 6691313"/>
                    <a:gd name="connsiteY80" fmla="*/ 552450 h 1228725"/>
                    <a:gd name="connsiteX81" fmla="*/ 1381125 w 6691313"/>
                    <a:gd name="connsiteY81" fmla="*/ 542925 h 1228725"/>
                    <a:gd name="connsiteX82" fmla="*/ 1371600 w 6691313"/>
                    <a:gd name="connsiteY82" fmla="*/ 542925 h 1228725"/>
                    <a:gd name="connsiteX83" fmla="*/ 1371600 w 6691313"/>
                    <a:gd name="connsiteY83" fmla="*/ 528637 h 1228725"/>
                    <a:gd name="connsiteX84" fmla="*/ 1347788 w 6691313"/>
                    <a:gd name="connsiteY84" fmla="*/ 528637 h 1228725"/>
                    <a:gd name="connsiteX85" fmla="*/ 1347788 w 6691313"/>
                    <a:gd name="connsiteY85" fmla="*/ 509587 h 1228725"/>
                    <a:gd name="connsiteX86" fmla="*/ 1309688 w 6691313"/>
                    <a:gd name="connsiteY86" fmla="*/ 509587 h 1228725"/>
                    <a:gd name="connsiteX87" fmla="*/ 1309688 w 6691313"/>
                    <a:gd name="connsiteY87" fmla="*/ 490537 h 1228725"/>
                    <a:gd name="connsiteX88" fmla="*/ 1252538 w 6691313"/>
                    <a:gd name="connsiteY88" fmla="*/ 490537 h 1228725"/>
                    <a:gd name="connsiteX89" fmla="*/ 1252538 w 6691313"/>
                    <a:gd name="connsiteY89" fmla="*/ 481012 h 1228725"/>
                    <a:gd name="connsiteX90" fmla="*/ 1243013 w 6691313"/>
                    <a:gd name="connsiteY90" fmla="*/ 481012 h 1228725"/>
                    <a:gd name="connsiteX91" fmla="*/ 1243013 w 6691313"/>
                    <a:gd name="connsiteY91" fmla="*/ 461962 h 1228725"/>
                    <a:gd name="connsiteX92" fmla="*/ 1233488 w 6691313"/>
                    <a:gd name="connsiteY92" fmla="*/ 471487 h 1228725"/>
                    <a:gd name="connsiteX93" fmla="*/ 1233488 w 6691313"/>
                    <a:gd name="connsiteY93" fmla="*/ 457200 h 1228725"/>
                    <a:gd name="connsiteX94" fmla="*/ 1200150 w 6691313"/>
                    <a:gd name="connsiteY94" fmla="*/ 457200 h 1228725"/>
                    <a:gd name="connsiteX95" fmla="*/ 1190625 w 6691313"/>
                    <a:gd name="connsiteY95" fmla="*/ 447675 h 1228725"/>
                    <a:gd name="connsiteX96" fmla="*/ 1138238 w 6691313"/>
                    <a:gd name="connsiteY96" fmla="*/ 447675 h 1228725"/>
                    <a:gd name="connsiteX97" fmla="*/ 1138238 w 6691313"/>
                    <a:gd name="connsiteY97" fmla="*/ 423862 h 1228725"/>
                    <a:gd name="connsiteX98" fmla="*/ 1109663 w 6691313"/>
                    <a:gd name="connsiteY98" fmla="*/ 423862 h 1228725"/>
                    <a:gd name="connsiteX99" fmla="*/ 1062038 w 6691313"/>
                    <a:gd name="connsiteY99" fmla="*/ 423862 h 1228725"/>
                    <a:gd name="connsiteX100" fmla="*/ 1062038 w 6691313"/>
                    <a:gd name="connsiteY100" fmla="*/ 404812 h 1228725"/>
                    <a:gd name="connsiteX101" fmla="*/ 1042988 w 6691313"/>
                    <a:gd name="connsiteY101" fmla="*/ 404812 h 1228725"/>
                    <a:gd name="connsiteX102" fmla="*/ 1042988 w 6691313"/>
                    <a:gd name="connsiteY102" fmla="*/ 381000 h 1228725"/>
                    <a:gd name="connsiteX103" fmla="*/ 1004888 w 6691313"/>
                    <a:gd name="connsiteY103" fmla="*/ 381000 h 1228725"/>
                    <a:gd name="connsiteX104" fmla="*/ 1004888 w 6691313"/>
                    <a:gd name="connsiteY104" fmla="*/ 366712 h 1228725"/>
                    <a:gd name="connsiteX105" fmla="*/ 952500 w 6691313"/>
                    <a:gd name="connsiteY105" fmla="*/ 366712 h 1228725"/>
                    <a:gd name="connsiteX106" fmla="*/ 952500 w 6691313"/>
                    <a:gd name="connsiteY106" fmla="*/ 357187 h 1228725"/>
                    <a:gd name="connsiteX107" fmla="*/ 909638 w 6691313"/>
                    <a:gd name="connsiteY107" fmla="*/ 357187 h 1228725"/>
                    <a:gd name="connsiteX108" fmla="*/ 909638 w 6691313"/>
                    <a:gd name="connsiteY108" fmla="*/ 333375 h 1228725"/>
                    <a:gd name="connsiteX109" fmla="*/ 842963 w 6691313"/>
                    <a:gd name="connsiteY109" fmla="*/ 333375 h 1228725"/>
                    <a:gd name="connsiteX110" fmla="*/ 842963 w 6691313"/>
                    <a:gd name="connsiteY110" fmla="*/ 314325 h 1228725"/>
                    <a:gd name="connsiteX111" fmla="*/ 733425 w 6691313"/>
                    <a:gd name="connsiteY111" fmla="*/ 314325 h 1228725"/>
                    <a:gd name="connsiteX112" fmla="*/ 733425 w 6691313"/>
                    <a:gd name="connsiteY112" fmla="*/ 280987 h 1228725"/>
                    <a:gd name="connsiteX113" fmla="*/ 633413 w 6691313"/>
                    <a:gd name="connsiteY113" fmla="*/ 280987 h 1228725"/>
                    <a:gd name="connsiteX114" fmla="*/ 633413 w 6691313"/>
                    <a:gd name="connsiteY114" fmla="*/ 261937 h 1228725"/>
                    <a:gd name="connsiteX115" fmla="*/ 557213 w 6691313"/>
                    <a:gd name="connsiteY115" fmla="*/ 261937 h 1228725"/>
                    <a:gd name="connsiteX116" fmla="*/ 557213 w 6691313"/>
                    <a:gd name="connsiteY116" fmla="*/ 238125 h 1228725"/>
                    <a:gd name="connsiteX117" fmla="*/ 485775 w 6691313"/>
                    <a:gd name="connsiteY117" fmla="*/ 238125 h 1228725"/>
                    <a:gd name="connsiteX118" fmla="*/ 485775 w 6691313"/>
                    <a:gd name="connsiteY118" fmla="*/ 219075 h 1228725"/>
                    <a:gd name="connsiteX119" fmla="*/ 447675 w 6691313"/>
                    <a:gd name="connsiteY119" fmla="*/ 219075 h 1228725"/>
                    <a:gd name="connsiteX120" fmla="*/ 447675 w 6691313"/>
                    <a:gd name="connsiteY120" fmla="*/ 200025 h 1228725"/>
                    <a:gd name="connsiteX121" fmla="*/ 338138 w 6691313"/>
                    <a:gd name="connsiteY121" fmla="*/ 200025 h 1228725"/>
                    <a:gd name="connsiteX122" fmla="*/ 338138 w 6691313"/>
                    <a:gd name="connsiteY122" fmla="*/ 176212 h 1228725"/>
                    <a:gd name="connsiteX123" fmla="*/ 300038 w 6691313"/>
                    <a:gd name="connsiteY123" fmla="*/ 176212 h 1228725"/>
                    <a:gd name="connsiteX124" fmla="*/ 300038 w 6691313"/>
                    <a:gd name="connsiteY124" fmla="*/ 161925 h 1228725"/>
                    <a:gd name="connsiteX125" fmla="*/ 261938 w 6691313"/>
                    <a:gd name="connsiteY125" fmla="*/ 161925 h 1228725"/>
                    <a:gd name="connsiteX126" fmla="*/ 261938 w 6691313"/>
                    <a:gd name="connsiteY126" fmla="*/ 138112 h 1228725"/>
                    <a:gd name="connsiteX127" fmla="*/ 204788 w 6691313"/>
                    <a:gd name="connsiteY127" fmla="*/ 138112 h 1228725"/>
                    <a:gd name="connsiteX128" fmla="*/ 204788 w 6691313"/>
                    <a:gd name="connsiteY128" fmla="*/ 114300 h 1228725"/>
                    <a:gd name="connsiteX129" fmla="*/ 180975 w 6691313"/>
                    <a:gd name="connsiteY129" fmla="*/ 114300 h 1228725"/>
                    <a:gd name="connsiteX130" fmla="*/ 180975 w 6691313"/>
                    <a:gd name="connsiteY130" fmla="*/ 76200 h 1228725"/>
                    <a:gd name="connsiteX131" fmla="*/ 109538 w 6691313"/>
                    <a:gd name="connsiteY131" fmla="*/ 76200 h 1228725"/>
                    <a:gd name="connsiteX132" fmla="*/ 109538 w 6691313"/>
                    <a:gd name="connsiteY132" fmla="*/ 47625 h 1228725"/>
                    <a:gd name="connsiteX133" fmla="*/ 80963 w 6691313"/>
                    <a:gd name="connsiteY133" fmla="*/ 47625 h 1228725"/>
                    <a:gd name="connsiteX134" fmla="*/ 80963 w 6691313"/>
                    <a:gd name="connsiteY134" fmla="*/ 9525 h 1228725"/>
                    <a:gd name="connsiteX135" fmla="*/ 38100 w 6691313"/>
                    <a:gd name="connsiteY135" fmla="*/ 9525 h 1228725"/>
                    <a:gd name="connsiteX136" fmla="*/ 28575 w 6691313"/>
                    <a:gd name="connsiteY136" fmla="*/ 0 h 1228725"/>
                    <a:gd name="connsiteX137" fmla="*/ 0 w 6691313"/>
                    <a:gd name="connsiteY137" fmla="*/ 0 h 1228725"/>
                    <a:gd name="connsiteX0" fmla="*/ 6691313 w 6691313"/>
                    <a:gd name="connsiteY0" fmla="*/ 1228725 h 1228725"/>
                    <a:gd name="connsiteX1" fmla="*/ 5629275 w 6691313"/>
                    <a:gd name="connsiteY1" fmla="*/ 1228725 h 1228725"/>
                    <a:gd name="connsiteX2" fmla="*/ 5629275 w 6691313"/>
                    <a:gd name="connsiteY2" fmla="*/ 1162050 h 1228725"/>
                    <a:gd name="connsiteX3" fmla="*/ 5519738 w 6691313"/>
                    <a:gd name="connsiteY3" fmla="*/ 1162050 h 1228725"/>
                    <a:gd name="connsiteX4" fmla="*/ 5519738 w 6691313"/>
                    <a:gd name="connsiteY4" fmla="*/ 1095375 h 1228725"/>
                    <a:gd name="connsiteX5" fmla="*/ 5100638 w 6691313"/>
                    <a:gd name="connsiteY5" fmla="*/ 1095375 h 1228725"/>
                    <a:gd name="connsiteX6" fmla="*/ 5100638 w 6691313"/>
                    <a:gd name="connsiteY6" fmla="*/ 1062037 h 1228725"/>
                    <a:gd name="connsiteX7" fmla="*/ 4800600 w 6691313"/>
                    <a:gd name="connsiteY7" fmla="*/ 1062037 h 1228725"/>
                    <a:gd name="connsiteX8" fmla="*/ 4800600 w 6691313"/>
                    <a:gd name="connsiteY8" fmla="*/ 1038225 h 1228725"/>
                    <a:gd name="connsiteX9" fmla="*/ 4591050 w 6691313"/>
                    <a:gd name="connsiteY9" fmla="*/ 1038225 h 1228725"/>
                    <a:gd name="connsiteX10" fmla="*/ 4614863 w 6691313"/>
                    <a:gd name="connsiteY10" fmla="*/ 1014412 h 1228725"/>
                    <a:gd name="connsiteX11" fmla="*/ 4319588 w 6691313"/>
                    <a:gd name="connsiteY11" fmla="*/ 1014412 h 1228725"/>
                    <a:gd name="connsiteX12" fmla="*/ 4319588 w 6691313"/>
                    <a:gd name="connsiteY12" fmla="*/ 1000125 h 1228725"/>
                    <a:gd name="connsiteX13" fmla="*/ 4033838 w 6691313"/>
                    <a:gd name="connsiteY13" fmla="*/ 1000125 h 1228725"/>
                    <a:gd name="connsiteX14" fmla="*/ 4033838 w 6691313"/>
                    <a:gd name="connsiteY14" fmla="*/ 990600 h 1228725"/>
                    <a:gd name="connsiteX15" fmla="*/ 3838575 w 6691313"/>
                    <a:gd name="connsiteY15" fmla="*/ 990600 h 1228725"/>
                    <a:gd name="connsiteX16" fmla="*/ 3838575 w 6691313"/>
                    <a:gd name="connsiteY16" fmla="*/ 981075 h 1228725"/>
                    <a:gd name="connsiteX17" fmla="*/ 3638550 w 6691313"/>
                    <a:gd name="connsiteY17" fmla="*/ 981075 h 1228725"/>
                    <a:gd name="connsiteX18" fmla="*/ 3643313 w 6691313"/>
                    <a:gd name="connsiteY18" fmla="*/ 976312 h 1228725"/>
                    <a:gd name="connsiteX19" fmla="*/ 3543300 w 6691313"/>
                    <a:gd name="connsiteY19" fmla="*/ 976312 h 1228725"/>
                    <a:gd name="connsiteX20" fmla="*/ 3543300 w 6691313"/>
                    <a:gd name="connsiteY20" fmla="*/ 957262 h 1228725"/>
                    <a:gd name="connsiteX21" fmla="*/ 3505200 w 6691313"/>
                    <a:gd name="connsiteY21" fmla="*/ 957262 h 1228725"/>
                    <a:gd name="connsiteX22" fmla="*/ 3505200 w 6691313"/>
                    <a:gd name="connsiteY22" fmla="*/ 942975 h 1228725"/>
                    <a:gd name="connsiteX23" fmla="*/ 3357563 w 6691313"/>
                    <a:gd name="connsiteY23" fmla="*/ 942975 h 1228725"/>
                    <a:gd name="connsiteX24" fmla="*/ 3357563 w 6691313"/>
                    <a:gd name="connsiteY24" fmla="*/ 923925 h 1228725"/>
                    <a:gd name="connsiteX25" fmla="*/ 3257550 w 6691313"/>
                    <a:gd name="connsiteY25" fmla="*/ 923925 h 1228725"/>
                    <a:gd name="connsiteX26" fmla="*/ 3257550 w 6691313"/>
                    <a:gd name="connsiteY26" fmla="*/ 914400 h 1228725"/>
                    <a:gd name="connsiteX27" fmla="*/ 3228975 w 6691313"/>
                    <a:gd name="connsiteY27" fmla="*/ 914400 h 1228725"/>
                    <a:gd name="connsiteX28" fmla="*/ 3228975 w 6691313"/>
                    <a:gd name="connsiteY28" fmla="*/ 895350 h 1228725"/>
                    <a:gd name="connsiteX29" fmla="*/ 3119438 w 6691313"/>
                    <a:gd name="connsiteY29" fmla="*/ 895350 h 1228725"/>
                    <a:gd name="connsiteX30" fmla="*/ 3119438 w 6691313"/>
                    <a:gd name="connsiteY30" fmla="*/ 876300 h 1228725"/>
                    <a:gd name="connsiteX31" fmla="*/ 3086100 w 6691313"/>
                    <a:gd name="connsiteY31" fmla="*/ 876300 h 1228725"/>
                    <a:gd name="connsiteX32" fmla="*/ 3086100 w 6691313"/>
                    <a:gd name="connsiteY32" fmla="*/ 857250 h 1228725"/>
                    <a:gd name="connsiteX33" fmla="*/ 3028950 w 6691313"/>
                    <a:gd name="connsiteY33" fmla="*/ 857250 h 1228725"/>
                    <a:gd name="connsiteX34" fmla="*/ 3028950 w 6691313"/>
                    <a:gd name="connsiteY34" fmla="*/ 838200 h 1228725"/>
                    <a:gd name="connsiteX35" fmla="*/ 2943225 w 6691313"/>
                    <a:gd name="connsiteY35" fmla="*/ 838200 h 1228725"/>
                    <a:gd name="connsiteX36" fmla="*/ 2943225 w 6691313"/>
                    <a:gd name="connsiteY36" fmla="*/ 819150 h 1228725"/>
                    <a:gd name="connsiteX37" fmla="*/ 2886075 w 6691313"/>
                    <a:gd name="connsiteY37" fmla="*/ 819150 h 1228725"/>
                    <a:gd name="connsiteX38" fmla="*/ 2886075 w 6691313"/>
                    <a:gd name="connsiteY38" fmla="*/ 804862 h 1228725"/>
                    <a:gd name="connsiteX39" fmla="*/ 2828925 w 6691313"/>
                    <a:gd name="connsiteY39" fmla="*/ 804862 h 1228725"/>
                    <a:gd name="connsiteX40" fmla="*/ 2828925 w 6691313"/>
                    <a:gd name="connsiteY40" fmla="*/ 795337 h 1228725"/>
                    <a:gd name="connsiteX41" fmla="*/ 2743200 w 6691313"/>
                    <a:gd name="connsiteY41" fmla="*/ 795337 h 1228725"/>
                    <a:gd name="connsiteX42" fmla="*/ 2743200 w 6691313"/>
                    <a:gd name="connsiteY42" fmla="*/ 781050 h 1228725"/>
                    <a:gd name="connsiteX43" fmla="*/ 2686050 w 6691313"/>
                    <a:gd name="connsiteY43" fmla="*/ 781050 h 1228725"/>
                    <a:gd name="connsiteX44" fmla="*/ 2686050 w 6691313"/>
                    <a:gd name="connsiteY44" fmla="*/ 781050 h 1228725"/>
                    <a:gd name="connsiteX45" fmla="*/ 2624138 w 6691313"/>
                    <a:gd name="connsiteY45" fmla="*/ 781050 h 1228725"/>
                    <a:gd name="connsiteX46" fmla="*/ 2624138 w 6691313"/>
                    <a:gd name="connsiteY46" fmla="*/ 752475 h 1228725"/>
                    <a:gd name="connsiteX47" fmla="*/ 2505075 w 6691313"/>
                    <a:gd name="connsiteY47" fmla="*/ 752475 h 1228725"/>
                    <a:gd name="connsiteX48" fmla="*/ 2505075 w 6691313"/>
                    <a:gd name="connsiteY48" fmla="*/ 742950 h 1228725"/>
                    <a:gd name="connsiteX49" fmla="*/ 2447925 w 6691313"/>
                    <a:gd name="connsiteY49" fmla="*/ 742950 h 1228725"/>
                    <a:gd name="connsiteX50" fmla="*/ 2447925 w 6691313"/>
                    <a:gd name="connsiteY50" fmla="*/ 733425 h 1228725"/>
                    <a:gd name="connsiteX51" fmla="*/ 2390775 w 6691313"/>
                    <a:gd name="connsiteY51" fmla="*/ 733425 h 1228725"/>
                    <a:gd name="connsiteX52" fmla="*/ 2390775 w 6691313"/>
                    <a:gd name="connsiteY52" fmla="*/ 723900 h 1228725"/>
                    <a:gd name="connsiteX53" fmla="*/ 2295525 w 6691313"/>
                    <a:gd name="connsiteY53" fmla="*/ 723900 h 1228725"/>
                    <a:gd name="connsiteX54" fmla="*/ 2295525 w 6691313"/>
                    <a:gd name="connsiteY54" fmla="*/ 709612 h 1228725"/>
                    <a:gd name="connsiteX55" fmla="*/ 2200275 w 6691313"/>
                    <a:gd name="connsiteY55" fmla="*/ 709612 h 1228725"/>
                    <a:gd name="connsiteX56" fmla="*/ 2209800 w 6691313"/>
                    <a:gd name="connsiteY56" fmla="*/ 700087 h 1228725"/>
                    <a:gd name="connsiteX57" fmla="*/ 2166938 w 6691313"/>
                    <a:gd name="connsiteY57" fmla="*/ 700087 h 1228725"/>
                    <a:gd name="connsiteX58" fmla="*/ 2166938 w 6691313"/>
                    <a:gd name="connsiteY58" fmla="*/ 690562 h 1228725"/>
                    <a:gd name="connsiteX59" fmla="*/ 2062163 w 6691313"/>
                    <a:gd name="connsiteY59" fmla="*/ 690562 h 1228725"/>
                    <a:gd name="connsiteX60" fmla="*/ 2062163 w 6691313"/>
                    <a:gd name="connsiteY60" fmla="*/ 676275 h 1228725"/>
                    <a:gd name="connsiteX61" fmla="*/ 1971675 w 6691313"/>
                    <a:gd name="connsiteY61" fmla="*/ 676275 h 1228725"/>
                    <a:gd name="connsiteX62" fmla="*/ 1971675 w 6691313"/>
                    <a:gd name="connsiteY62" fmla="*/ 661987 h 1228725"/>
                    <a:gd name="connsiteX63" fmla="*/ 1909763 w 6691313"/>
                    <a:gd name="connsiteY63" fmla="*/ 661987 h 1228725"/>
                    <a:gd name="connsiteX64" fmla="*/ 1909763 w 6691313"/>
                    <a:gd name="connsiteY64" fmla="*/ 642937 h 1228725"/>
                    <a:gd name="connsiteX65" fmla="*/ 1814513 w 6691313"/>
                    <a:gd name="connsiteY65" fmla="*/ 642937 h 1228725"/>
                    <a:gd name="connsiteX66" fmla="*/ 1714500 w 6691313"/>
                    <a:gd name="connsiteY66" fmla="*/ 642937 h 1228725"/>
                    <a:gd name="connsiteX67" fmla="*/ 1714500 w 6691313"/>
                    <a:gd name="connsiteY67" fmla="*/ 628650 h 1228725"/>
                    <a:gd name="connsiteX68" fmla="*/ 1695450 w 6691313"/>
                    <a:gd name="connsiteY68" fmla="*/ 628650 h 1228725"/>
                    <a:gd name="connsiteX69" fmla="*/ 1695450 w 6691313"/>
                    <a:gd name="connsiteY69" fmla="*/ 619125 h 1228725"/>
                    <a:gd name="connsiteX70" fmla="*/ 1647825 w 6691313"/>
                    <a:gd name="connsiteY70" fmla="*/ 619125 h 1228725"/>
                    <a:gd name="connsiteX71" fmla="*/ 1647825 w 6691313"/>
                    <a:gd name="connsiteY71" fmla="*/ 604837 h 1228725"/>
                    <a:gd name="connsiteX72" fmla="*/ 1576388 w 6691313"/>
                    <a:gd name="connsiteY72" fmla="*/ 604837 h 1228725"/>
                    <a:gd name="connsiteX73" fmla="*/ 1576388 w 6691313"/>
                    <a:gd name="connsiteY73" fmla="*/ 595312 h 1228725"/>
                    <a:gd name="connsiteX74" fmla="*/ 1500188 w 6691313"/>
                    <a:gd name="connsiteY74" fmla="*/ 595312 h 1228725"/>
                    <a:gd name="connsiteX75" fmla="*/ 1495425 w 6691313"/>
                    <a:gd name="connsiteY75" fmla="*/ 590549 h 1228725"/>
                    <a:gd name="connsiteX76" fmla="*/ 1476375 w 6691313"/>
                    <a:gd name="connsiteY76" fmla="*/ 590549 h 1228725"/>
                    <a:gd name="connsiteX77" fmla="*/ 1476375 w 6691313"/>
                    <a:gd name="connsiteY77" fmla="*/ 571500 h 1228725"/>
                    <a:gd name="connsiteX78" fmla="*/ 1414463 w 6691313"/>
                    <a:gd name="connsiteY78" fmla="*/ 571500 h 1228725"/>
                    <a:gd name="connsiteX79" fmla="*/ 1414463 w 6691313"/>
                    <a:gd name="connsiteY79" fmla="*/ 552450 h 1228725"/>
                    <a:gd name="connsiteX80" fmla="*/ 1381125 w 6691313"/>
                    <a:gd name="connsiteY80" fmla="*/ 552450 h 1228725"/>
                    <a:gd name="connsiteX81" fmla="*/ 1381125 w 6691313"/>
                    <a:gd name="connsiteY81" fmla="*/ 542925 h 1228725"/>
                    <a:gd name="connsiteX82" fmla="*/ 1371600 w 6691313"/>
                    <a:gd name="connsiteY82" fmla="*/ 542925 h 1228725"/>
                    <a:gd name="connsiteX83" fmla="*/ 1371600 w 6691313"/>
                    <a:gd name="connsiteY83" fmla="*/ 528637 h 1228725"/>
                    <a:gd name="connsiteX84" fmla="*/ 1347788 w 6691313"/>
                    <a:gd name="connsiteY84" fmla="*/ 528637 h 1228725"/>
                    <a:gd name="connsiteX85" fmla="*/ 1347788 w 6691313"/>
                    <a:gd name="connsiteY85" fmla="*/ 509587 h 1228725"/>
                    <a:gd name="connsiteX86" fmla="*/ 1309688 w 6691313"/>
                    <a:gd name="connsiteY86" fmla="*/ 509587 h 1228725"/>
                    <a:gd name="connsiteX87" fmla="*/ 1309688 w 6691313"/>
                    <a:gd name="connsiteY87" fmla="*/ 490537 h 1228725"/>
                    <a:gd name="connsiteX88" fmla="*/ 1252538 w 6691313"/>
                    <a:gd name="connsiteY88" fmla="*/ 490537 h 1228725"/>
                    <a:gd name="connsiteX89" fmla="*/ 1252538 w 6691313"/>
                    <a:gd name="connsiteY89" fmla="*/ 481012 h 1228725"/>
                    <a:gd name="connsiteX90" fmla="*/ 1243013 w 6691313"/>
                    <a:gd name="connsiteY90" fmla="*/ 481012 h 1228725"/>
                    <a:gd name="connsiteX91" fmla="*/ 1243013 w 6691313"/>
                    <a:gd name="connsiteY91" fmla="*/ 461962 h 1228725"/>
                    <a:gd name="connsiteX92" fmla="*/ 1233488 w 6691313"/>
                    <a:gd name="connsiteY92" fmla="*/ 464343 h 1228725"/>
                    <a:gd name="connsiteX93" fmla="*/ 1233488 w 6691313"/>
                    <a:gd name="connsiteY93" fmla="*/ 457200 h 1228725"/>
                    <a:gd name="connsiteX94" fmla="*/ 1200150 w 6691313"/>
                    <a:gd name="connsiteY94" fmla="*/ 457200 h 1228725"/>
                    <a:gd name="connsiteX95" fmla="*/ 1190625 w 6691313"/>
                    <a:gd name="connsiteY95" fmla="*/ 447675 h 1228725"/>
                    <a:gd name="connsiteX96" fmla="*/ 1138238 w 6691313"/>
                    <a:gd name="connsiteY96" fmla="*/ 447675 h 1228725"/>
                    <a:gd name="connsiteX97" fmla="*/ 1138238 w 6691313"/>
                    <a:gd name="connsiteY97" fmla="*/ 423862 h 1228725"/>
                    <a:gd name="connsiteX98" fmla="*/ 1109663 w 6691313"/>
                    <a:gd name="connsiteY98" fmla="*/ 423862 h 1228725"/>
                    <a:gd name="connsiteX99" fmla="*/ 1062038 w 6691313"/>
                    <a:gd name="connsiteY99" fmla="*/ 423862 h 1228725"/>
                    <a:gd name="connsiteX100" fmla="*/ 1062038 w 6691313"/>
                    <a:gd name="connsiteY100" fmla="*/ 404812 h 1228725"/>
                    <a:gd name="connsiteX101" fmla="*/ 1042988 w 6691313"/>
                    <a:gd name="connsiteY101" fmla="*/ 404812 h 1228725"/>
                    <a:gd name="connsiteX102" fmla="*/ 1042988 w 6691313"/>
                    <a:gd name="connsiteY102" fmla="*/ 381000 h 1228725"/>
                    <a:gd name="connsiteX103" fmla="*/ 1004888 w 6691313"/>
                    <a:gd name="connsiteY103" fmla="*/ 381000 h 1228725"/>
                    <a:gd name="connsiteX104" fmla="*/ 1004888 w 6691313"/>
                    <a:gd name="connsiteY104" fmla="*/ 366712 h 1228725"/>
                    <a:gd name="connsiteX105" fmla="*/ 952500 w 6691313"/>
                    <a:gd name="connsiteY105" fmla="*/ 366712 h 1228725"/>
                    <a:gd name="connsiteX106" fmla="*/ 952500 w 6691313"/>
                    <a:gd name="connsiteY106" fmla="*/ 357187 h 1228725"/>
                    <a:gd name="connsiteX107" fmla="*/ 909638 w 6691313"/>
                    <a:gd name="connsiteY107" fmla="*/ 357187 h 1228725"/>
                    <a:gd name="connsiteX108" fmla="*/ 909638 w 6691313"/>
                    <a:gd name="connsiteY108" fmla="*/ 333375 h 1228725"/>
                    <a:gd name="connsiteX109" fmla="*/ 842963 w 6691313"/>
                    <a:gd name="connsiteY109" fmla="*/ 333375 h 1228725"/>
                    <a:gd name="connsiteX110" fmla="*/ 842963 w 6691313"/>
                    <a:gd name="connsiteY110" fmla="*/ 314325 h 1228725"/>
                    <a:gd name="connsiteX111" fmla="*/ 733425 w 6691313"/>
                    <a:gd name="connsiteY111" fmla="*/ 314325 h 1228725"/>
                    <a:gd name="connsiteX112" fmla="*/ 733425 w 6691313"/>
                    <a:gd name="connsiteY112" fmla="*/ 280987 h 1228725"/>
                    <a:gd name="connsiteX113" fmla="*/ 633413 w 6691313"/>
                    <a:gd name="connsiteY113" fmla="*/ 280987 h 1228725"/>
                    <a:gd name="connsiteX114" fmla="*/ 633413 w 6691313"/>
                    <a:gd name="connsiteY114" fmla="*/ 261937 h 1228725"/>
                    <a:gd name="connsiteX115" fmla="*/ 557213 w 6691313"/>
                    <a:gd name="connsiteY115" fmla="*/ 261937 h 1228725"/>
                    <a:gd name="connsiteX116" fmla="*/ 557213 w 6691313"/>
                    <a:gd name="connsiteY116" fmla="*/ 238125 h 1228725"/>
                    <a:gd name="connsiteX117" fmla="*/ 485775 w 6691313"/>
                    <a:gd name="connsiteY117" fmla="*/ 238125 h 1228725"/>
                    <a:gd name="connsiteX118" fmla="*/ 485775 w 6691313"/>
                    <a:gd name="connsiteY118" fmla="*/ 219075 h 1228725"/>
                    <a:gd name="connsiteX119" fmla="*/ 447675 w 6691313"/>
                    <a:gd name="connsiteY119" fmla="*/ 219075 h 1228725"/>
                    <a:gd name="connsiteX120" fmla="*/ 447675 w 6691313"/>
                    <a:gd name="connsiteY120" fmla="*/ 200025 h 1228725"/>
                    <a:gd name="connsiteX121" fmla="*/ 338138 w 6691313"/>
                    <a:gd name="connsiteY121" fmla="*/ 200025 h 1228725"/>
                    <a:gd name="connsiteX122" fmla="*/ 338138 w 6691313"/>
                    <a:gd name="connsiteY122" fmla="*/ 176212 h 1228725"/>
                    <a:gd name="connsiteX123" fmla="*/ 300038 w 6691313"/>
                    <a:gd name="connsiteY123" fmla="*/ 176212 h 1228725"/>
                    <a:gd name="connsiteX124" fmla="*/ 300038 w 6691313"/>
                    <a:gd name="connsiteY124" fmla="*/ 161925 h 1228725"/>
                    <a:gd name="connsiteX125" fmla="*/ 261938 w 6691313"/>
                    <a:gd name="connsiteY125" fmla="*/ 161925 h 1228725"/>
                    <a:gd name="connsiteX126" fmla="*/ 261938 w 6691313"/>
                    <a:gd name="connsiteY126" fmla="*/ 138112 h 1228725"/>
                    <a:gd name="connsiteX127" fmla="*/ 204788 w 6691313"/>
                    <a:gd name="connsiteY127" fmla="*/ 138112 h 1228725"/>
                    <a:gd name="connsiteX128" fmla="*/ 204788 w 6691313"/>
                    <a:gd name="connsiteY128" fmla="*/ 114300 h 1228725"/>
                    <a:gd name="connsiteX129" fmla="*/ 180975 w 6691313"/>
                    <a:gd name="connsiteY129" fmla="*/ 114300 h 1228725"/>
                    <a:gd name="connsiteX130" fmla="*/ 180975 w 6691313"/>
                    <a:gd name="connsiteY130" fmla="*/ 76200 h 1228725"/>
                    <a:gd name="connsiteX131" fmla="*/ 109538 w 6691313"/>
                    <a:gd name="connsiteY131" fmla="*/ 76200 h 1228725"/>
                    <a:gd name="connsiteX132" fmla="*/ 109538 w 6691313"/>
                    <a:gd name="connsiteY132" fmla="*/ 47625 h 1228725"/>
                    <a:gd name="connsiteX133" fmla="*/ 80963 w 6691313"/>
                    <a:gd name="connsiteY133" fmla="*/ 47625 h 1228725"/>
                    <a:gd name="connsiteX134" fmla="*/ 80963 w 6691313"/>
                    <a:gd name="connsiteY134" fmla="*/ 9525 h 1228725"/>
                    <a:gd name="connsiteX135" fmla="*/ 38100 w 6691313"/>
                    <a:gd name="connsiteY135" fmla="*/ 9525 h 1228725"/>
                    <a:gd name="connsiteX136" fmla="*/ 28575 w 6691313"/>
                    <a:gd name="connsiteY136" fmla="*/ 0 h 1228725"/>
                    <a:gd name="connsiteX137" fmla="*/ 0 w 6691313"/>
                    <a:gd name="connsiteY137" fmla="*/ 0 h 1228725"/>
                    <a:gd name="connsiteX0" fmla="*/ 6691313 w 6691313"/>
                    <a:gd name="connsiteY0" fmla="*/ 1228725 h 1228725"/>
                    <a:gd name="connsiteX1" fmla="*/ 5629275 w 6691313"/>
                    <a:gd name="connsiteY1" fmla="*/ 1228725 h 1228725"/>
                    <a:gd name="connsiteX2" fmla="*/ 5629275 w 6691313"/>
                    <a:gd name="connsiteY2" fmla="*/ 1162050 h 1228725"/>
                    <a:gd name="connsiteX3" fmla="*/ 5519738 w 6691313"/>
                    <a:gd name="connsiteY3" fmla="*/ 1162050 h 1228725"/>
                    <a:gd name="connsiteX4" fmla="*/ 5519738 w 6691313"/>
                    <a:gd name="connsiteY4" fmla="*/ 1095375 h 1228725"/>
                    <a:gd name="connsiteX5" fmla="*/ 5100638 w 6691313"/>
                    <a:gd name="connsiteY5" fmla="*/ 1095375 h 1228725"/>
                    <a:gd name="connsiteX6" fmla="*/ 5100638 w 6691313"/>
                    <a:gd name="connsiteY6" fmla="*/ 1062037 h 1228725"/>
                    <a:gd name="connsiteX7" fmla="*/ 4800600 w 6691313"/>
                    <a:gd name="connsiteY7" fmla="*/ 1062037 h 1228725"/>
                    <a:gd name="connsiteX8" fmla="*/ 4800600 w 6691313"/>
                    <a:gd name="connsiteY8" fmla="*/ 1038225 h 1228725"/>
                    <a:gd name="connsiteX9" fmla="*/ 4591050 w 6691313"/>
                    <a:gd name="connsiteY9" fmla="*/ 1038225 h 1228725"/>
                    <a:gd name="connsiteX10" fmla="*/ 4614863 w 6691313"/>
                    <a:gd name="connsiteY10" fmla="*/ 1014412 h 1228725"/>
                    <a:gd name="connsiteX11" fmla="*/ 4319588 w 6691313"/>
                    <a:gd name="connsiteY11" fmla="*/ 1014412 h 1228725"/>
                    <a:gd name="connsiteX12" fmla="*/ 4319588 w 6691313"/>
                    <a:gd name="connsiteY12" fmla="*/ 1000125 h 1228725"/>
                    <a:gd name="connsiteX13" fmla="*/ 4033838 w 6691313"/>
                    <a:gd name="connsiteY13" fmla="*/ 1000125 h 1228725"/>
                    <a:gd name="connsiteX14" fmla="*/ 4033838 w 6691313"/>
                    <a:gd name="connsiteY14" fmla="*/ 990600 h 1228725"/>
                    <a:gd name="connsiteX15" fmla="*/ 3838575 w 6691313"/>
                    <a:gd name="connsiteY15" fmla="*/ 990600 h 1228725"/>
                    <a:gd name="connsiteX16" fmla="*/ 3838575 w 6691313"/>
                    <a:gd name="connsiteY16" fmla="*/ 981075 h 1228725"/>
                    <a:gd name="connsiteX17" fmla="*/ 3638550 w 6691313"/>
                    <a:gd name="connsiteY17" fmla="*/ 981075 h 1228725"/>
                    <a:gd name="connsiteX18" fmla="*/ 3643313 w 6691313"/>
                    <a:gd name="connsiteY18" fmla="*/ 976312 h 1228725"/>
                    <a:gd name="connsiteX19" fmla="*/ 3543300 w 6691313"/>
                    <a:gd name="connsiteY19" fmla="*/ 976312 h 1228725"/>
                    <a:gd name="connsiteX20" fmla="*/ 3543300 w 6691313"/>
                    <a:gd name="connsiteY20" fmla="*/ 957262 h 1228725"/>
                    <a:gd name="connsiteX21" fmla="*/ 3505200 w 6691313"/>
                    <a:gd name="connsiteY21" fmla="*/ 957262 h 1228725"/>
                    <a:gd name="connsiteX22" fmla="*/ 3505200 w 6691313"/>
                    <a:gd name="connsiteY22" fmla="*/ 942975 h 1228725"/>
                    <a:gd name="connsiteX23" fmla="*/ 3357563 w 6691313"/>
                    <a:gd name="connsiteY23" fmla="*/ 942975 h 1228725"/>
                    <a:gd name="connsiteX24" fmla="*/ 3357563 w 6691313"/>
                    <a:gd name="connsiteY24" fmla="*/ 923925 h 1228725"/>
                    <a:gd name="connsiteX25" fmla="*/ 3257550 w 6691313"/>
                    <a:gd name="connsiteY25" fmla="*/ 923925 h 1228725"/>
                    <a:gd name="connsiteX26" fmla="*/ 3257550 w 6691313"/>
                    <a:gd name="connsiteY26" fmla="*/ 914400 h 1228725"/>
                    <a:gd name="connsiteX27" fmla="*/ 3228975 w 6691313"/>
                    <a:gd name="connsiteY27" fmla="*/ 914400 h 1228725"/>
                    <a:gd name="connsiteX28" fmla="*/ 3228975 w 6691313"/>
                    <a:gd name="connsiteY28" fmla="*/ 895350 h 1228725"/>
                    <a:gd name="connsiteX29" fmla="*/ 3119438 w 6691313"/>
                    <a:gd name="connsiteY29" fmla="*/ 895350 h 1228725"/>
                    <a:gd name="connsiteX30" fmla="*/ 3119438 w 6691313"/>
                    <a:gd name="connsiteY30" fmla="*/ 876300 h 1228725"/>
                    <a:gd name="connsiteX31" fmla="*/ 3086100 w 6691313"/>
                    <a:gd name="connsiteY31" fmla="*/ 876300 h 1228725"/>
                    <a:gd name="connsiteX32" fmla="*/ 3086100 w 6691313"/>
                    <a:gd name="connsiteY32" fmla="*/ 857250 h 1228725"/>
                    <a:gd name="connsiteX33" fmla="*/ 3028950 w 6691313"/>
                    <a:gd name="connsiteY33" fmla="*/ 857250 h 1228725"/>
                    <a:gd name="connsiteX34" fmla="*/ 3028950 w 6691313"/>
                    <a:gd name="connsiteY34" fmla="*/ 838200 h 1228725"/>
                    <a:gd name="connsiteX35" fmla="*/ 2943225 w 6691313"/>
                    <a:gd name="connsiteY35" fmla="*/ 838200 h 1228725"/>
                    <a:gd name="connsiteX36" fmla="*/ 2943225 w 6691313"/>
                    <a:gd name="connsiteY36" fmla="*/ 819150 h 1228725"/>
                    <a:gd name="connsiteX37" fmla="*/ 2886075 w 6691313"/>
                    <a:gd name="connsiteY37" fmla="*/ 819150 h 1228725"/>
                    <a:gd name="connsiteX38" fmla="*/ 2886075 w 6691313"/>
                    <a:gd name="connsiteY38" fmla="*/ 804862 h 1228725"/>
                    <a:gd name="connsiteX39" fmla="*/ 2828925 w 6691313"/>
                    <a:gd name="connsiteY39" fmla="*/ 804862 h 1228725"/>
                    <a:gd name="connsiteX40" fmla="*/ 2828925 w 6691313"/>
                    <a:gd name="connsiteY40" fmla="*/ 795337 h 1228725"/>
                    <a:gd name="connsiteX41" fmla="*/ 2743200 w 6691313"/>
                    <a:gd name="connsiteY41" fmla="*/ 795337 h 1228725"/>
                    <a:gd name="connsiteX42" fmla="*/ 2743200 w 6691313"/>
                    <a:gd name="connsiteY42" fmla="*/ 781050 h 1228725"/>
                    <a:gd name="connsiteX43" fmla="*/ 2686050 w 6691313"/>
                    <a:gd name="connsiteY43" fmla="*/ 781050 h 1228725"/>
                    <a:gd name="connsiteX44" fmla="*/ 2686050 w 6691313"/>
                    <a:gd name="connsiteY44" fmla="*/ 781050 h 1228725"/>
                    <a:gd name="connsiteX45" fmla="*/ 2624138 w 6691313"/>
                    <a:gd name="connsiteY45" fmla="*/ 781050 h 1228725"/>
                    <a:gd name="connsiteX46" fmla="*/ 2624138 w 6691313"/>
                    <a:gd name="connsiteY46" fmla="*/ 752475 h 1228725"/>
                    <a:gd name="connsiteX47" fmla="*/ 2505075 w 6691313"/>
                    <a:gd name="connsiteY47" fmla="*/ 752475 h 1228725"/>
                    <a:gd name="connsiteX48" fmla="*/ 2505075 w 6691313"/>
                    <a:gd name="connsiteY48" fmla="*/ 742950 h 1228725"/>
                    <a:gd name="connsiteX49" fmla="*/ 2447925 w 6691313"/>
                    <a:gd name="connsiteY49" fmla="*/ 742950 h 1228725"/>
                    <a:gd name="connsiteX50" fmla="*/ 2447925 w 6691313"/>
                    <a:gd name="connsiteY50" fmla="*/ 733425 h 1228725"/>
                    <a:gd name="connsiteX51" fmla="*/ 2390775 w 6691313"/>
                    <a:gd name="connsiteY51" fmla="*/ 733425 h 1228725"/>
                    <a:gd name="connsiteX52" fmla="*/ 2390775 w 6691313"/>
                    <a:gd name="connsiteY52" fmla="*/ 723900 h 1228725"/>
                    <a:gd name="connsiteX53" fmla="*/ 2295525 w 6691313"/>
                    <a:gd name="connsiteY53" fmla="*/ 723900 h 1228725"/>
                    <a:gd name="connsiteX54" fmla="*/ 2295525 w 6691313"/>
                    <a:gd name="connsiteY54" fmla="*/ 709612 h 1228725"/>
                    <a:gd name="connsiteX55" fmla="*/ 2200275 w 6691313"/>
                    <a:gd name="connsiteY55" fmla="*/ 709612 h 1228725"/>
                    <a:gd name="connsiteX56" fmla="*/ 2200275 w 6691313"/>
                    <a:gd name="connsiteY56" fmla="*/ 700087 h 1228725"/>
                    <a:gd name="connsiteX57" fmla="*/ 2166938 w 6691313"/>
                    <a:gd name="connsiteY57" fmla="*/ 700087 h 1228725"/>
                    <a:gd name="connsiteX58" fmla="*/ 2166938 w 6691313"/>
                    <a:gd name="connsiteY58" fmla="*/ 690562 h 1228725"/>
                    <a:gd name="connsiteX59" fmla="*/ 2062163 w 6691313"/>
                    <a:gd name="connsiteY59" fmla="*/ 690562 h 1228725"/>
                    <a:gd name="connsiteX60" fmla="*/ 2062163 w 6691313"/>
                    <a:gd name="connsiteY60" fmla="*/ 676275 h 1228725"/>
                    <a:gd name="connsiteX61" fmla="*/ 1971675 w 6691313"/>
                    <a:gd name="connsiteY61" fmla="*/ 676275 h 1228725"/>
                    <a:gd name="connsiteX62" fmla="*/ 1971675 w 6691313"/>
                    <a:gd name="connsiteY62" fmla="*/ 661987 h 1228725"/>
                    <a:gd name="connsiteX63" fmla="*/ 1909763 w 6691313"/>
                    <a:gd name="connsiteY63" fmla="*/ 661987 h 1228725"/>
                    <a:gd name="connsiteX64" fmla="*/ 1909763 w 6691313"/>
                    <a:gd name="connsiteY64" fmla="*/ 642937 h 1228725"/>
                    <a:gd name="connsiteX65" fmla="*/ 1814513 w 6691313"/>
                    <a:gd name="connsiteY65" fmla="*/ 642937 h 1228725"/>
                    <a:gd name="connsiteX66" fmla="*/ 1714500 w 6691313"/>
                    <a:gd name="connsiteY66" fmla="*/ 642937 h 1228725"/>
                    <a:gd name="connsiteX67" fmla="*/ 1714500 w 6691313"/>
                    <a:gd name="connsiteY67" fmla="*/ 628650 h 1228725"/>
                    <a:gd name="connsiteX68" fmla="*/ 1695450 w 6691313"/>
                    <a:gd name="connsiteY68" fmla="*/ 628650 h 1228725"/>
                    <a:gd name="connsiteX69" fmla="*/ 1695450 w 6691313"/>
                    <a:gd name="connsiteY69" fmla="*/ 619125 h 1228725"/>
                    <a:gd name="connsiteX70" fmla="*/ 1647825 w 6691313"/>
                    <a:gd name="connsiteY70" fmla="*/ 619125 h 1228725"/>
                    <a:gd name="connsiteX71" fmla="*/ 1647825 w 6691313"/>
                    <a:gd name="connsiteY71" fmla="*/ 604837 h 1228725"/>
                    <a:gd name="connsiteX72" fmla="*/ 1576388 w 6691313"/>
                    <a:gd name="connsiteY72" fmla="*/ 604837 h 1228725"/>
                    <a:gd name="connsiteX73" fmla="*/ 1576388 w 6691313"/>
                    <a:gd name="connsiteY73" fmla="*/ 595312 h 1228725"/>
                    <a:gd name="connsiteX74" fmla="*/ 1500188 w 6691313"/>
                    <a:gd name="connsiteY74" fmla="*/ 595312 h 1228725"/>
                    <a:gd name="connsiteX75" fmla="*/ 1495425 w 6691313"/>
                    <a:gd name="connsiteY75" fmla="*/ 590549 h 1228725"/>
                    <a:gd name="connsiteX76" fmla="*/ 1476375 w 6691313"/>
                    <a:gd name="connsiteY76" fmla="*/ 590549 h 1228725"/>
                    <a:gd name="connsiteX77" fmla="*/ 1476375 w 6691313"/>
                    <a:gd name="connsiteY77" fmla="*/ 571500 h 1228725"/>
                    <a:gd name="connsiteX78" fmla="*/ 1414463 w 6691313"/>
                    <a:gd name="connsiteY78" fmla="*/ 571500 h 1228725"/>
                    <a:gd name="connsiteX79" fmla="*/ 1414463 w 6691313"/>
                    <a:gd name="connsiteY79" fmla="*/ 552450 h 1228725"/>
                    <a:gd name="connsiteX80" fmla="*/ 1381125 w 6691313"/>
                    <a:gd name="connsiteY80" fmla="*/ 552450 h 1228725"/>
                    <a:gd name="connsiteX81" fmla="*/ 1381125 w 6691313"/>
                    <a:gd name="connsiteY81" fmla="*/ 542925 h 1228725"/>
                    <a:gd name="connsiteX82" fmla="*/ 1371600 w 6691313"/>
                    <a:gd name="connsiteY82" fmla="*/ 542925 h 1228725"/>
                    <a:gd name="connsiteX83" fmla="*/ 1371600 w 6691313"/>
                    <a:gd name="connsiteY83" fmla="*/ 528637 h 1228725"/>
                    <a:gd name="connsiteX84" fmla="*/ 1347788 w 6691313"/>
                    <a:gd name="connsiteY84" fmla="*/ 528637 h 1228725"/>
                    <a:gd name="connsiteX85" fmla="*/ 1347788 w 6691313"/>
                    <a:gd name="connsiteY85" fmla="*/ 509587 h 1228725"/>
                    <a:gd name="connsiteX86" fmla="*/ 1309688 w 6691313"/>
                    <a:gd name="connsiteY86" fmla="*/ 509587 h 1228725"/>
                    <a:gd name="connsiteX87" fmla="*/ 1309688 w 6691313"/>
                    <a:gd name="connsiteY87" fmla="*/ 490537 h 1228725"/>
                    <a:gd name="connsiteX88" fmla="*/ 1252538 w 6691313"/>
                    <a:gd name="connsiteY88" fmla="*/ 490537 h 1228725"/>
                    <a:gd name="connsiteX89" fmla="*/ 1252538 w 6691313"/>
                    <a:gd name="connsiteY89" fmla="*/ 481012 h 1228725"/>
                    <a:gd name="connsiteX90" fmla="*/ 1243013 w 6691313"/>
                    <a:gd name="connsiteY90" fmla="*/ 481012 h 1228725"/>
                    <a:gd name="connsiteX91" fmla="*/ 1243013 w 6691313"/>
                    <a:gd name="connsiteY91" fmla="*/ 461962 h 1228725"/>
                    <a:gd name="connsiteX92" fmla="*/ 1233488 w 6691313"/>
                    <a:gd name="connsiteY92" fmla="*/ 464343 h 1228725"/>
                    <a:gd name="connsiteX93" fmla="*/ 1233488 w 6691313"/>
                    <a:gd name="connsiteY93" fmla="*/ 457200 h 1228725"/>
                    <a:gd name="connsiteX94" fmla="*/ 1200150 w 6691313"/>
                    <a:gd name="connsiteY94" fmla="*/ 457200 h 1228725"/>
                    <a:gd name="connsiteX95" fmla="*/ 1190625 w 6691313"/>
                    <a:gd name="connsiteY95" fmla="*/ 447675 h 1228725"/>
                    <a:gd name="connsiteX96" fmla="*/ 1138238 w 6691313"/>
                    <a:gd name="connsiteY96" fmla="*/ 447675 h 1228725"/>
                    <a:gd name="connsiteX97" fmla="*/ 1138238 w 6691313"/>
                    <a:gd name="connsiteY97" fmla="*/ 423862 h 1228725"/>
                    <a:gd name="connsiteX98" fmla="*/ 1109663 w 6691313"/>
                    <a:gd name="connsiteY98" fmla="*/ 423862 h 1228725"/>
                    <a:gd name="connsiteX99" fmla="*/ 1062038 w 6691313"/>
                    <a:gd name="connsiteY99" fmla="*/ 423862 h 1228725"/>
                    <a:gd name="connsiteX100" fmla="*/ 1062038 w 6691313"/>
                    <a:gd name="connsiteY100" fmla="*/ 404812 h 1228725"/>
                    <a:gd name="connsiteX101" fmla="*/ 1042988 w 6691313"/>
                    <a:gd name="connsiteY101" fmla="*/ 404812 h 1228725"/>
                    <a:gd name="connsiteX102" fmla="*/ 1042988 w 6691313"/>
                    <a:gd name="connsiteY102" fmla="*/ 381000 h 1228725"/>
                    <a:gd name="connsiteX103" fmla="*/ 1004888 w 6691313"/>
                    <a:gd name="connsiteY103" fmla="*/ 381000 h 1228725"/>
                    <a:gd name="connsiteX104" fmla="*/ 1004888 w 6691313"/>
                    <a:gd name="connsiteY104" fmla="*/ 366712 h 1228725"/>
                    <a:gd name="connsiteX105" fmla="*/ 952500 w 6691313"/>
                    <a:gd name="connsiteY105" fmla="*/ 366712 h 1228725"/>
                    <a:gd name="connsiteX106" fmla="*/ 952500 w 6691313"/>
                    <a:gd name="connsiteY106" fmla="*/ 357187 h 1228725"/>
                    <a:gd name="connsiteX107" fmla="*/ 909638 w 6691313"/>
                    <a:gd name="connsiteY107" fmla="*/ 357187 h 1228725"/>
                    <a:gd name="connsiteX108" fmla="*/ 909638 w 6691313"/>
                    <a:gd name="connsiteY108" fmla="*/ 333375 h 1228725"/>
                    <a:gd name="connsiteX109" fmla="*/ 842963 w 6691313"/>
                    <a:gd name="connsiteY109" fmla="*/ 333375 h 1228725"/>
                    <a:gd name="connsiteX110" fmla="*/ 842963 w 6691313"/>
                    <a:gd name="connsiteY110" fmla="*/ 314325 h 1228725"/>
                    <a:gd name="connsiteX111" fmla="*/ 733425 w 6691313"/>
                    <a:gd name="connsiteY111" fmla="*/ 314325 h 1228725"/>
                    <a:gd name="connsiteX112" fmla="*/ 733425 w 6691313"/>
                    <a:gd name="connsiteY112" fmla="*/ 280987 h 1228725"/>
                    <a:gd name="connsiteX113" fmla="*/ 633413 w 6691313"/>
                    <a:gd name="connsiteY113" fmla="*/ 280987 h 1228725"/>
                    <a:gd name="connsiteX114" fmla="*/ 633413 w 6691313"/>
                    <a:gd name="connsiteY114" fmla="*/ 261937 h 1228725"/>
                    <a:gd name="connsiteX115" fmla="*/ 557213 w 6691313"/>
                    <a:gd name="connsiteY115" fmla="*/ 261937 h 1228725"/>
                    <a:gd name="connsiteX116" fmla="*/ 557213 w 6691313"/>
                    <a:gd name="connsiteY116" fmla="*/ 238125 h 1228725"/>
                    <a:gd name="connsiteX117" fmla="*/ 485775 w 6691313"/>
                    <a:gd name="connsiteY117" fmla="*/ 238125 h 1228725"/>
                    <a:gd name="connsiteX118" fmla="*/ 485775 w 6691313"/>
                    <a:gd name="connsiteY118" fmla="*/ 219075 h 1228725"/>
                    <a:gd name="connsiteX119" fmla="*/ 447675 w 6691313"/>
                    <a:gd name="connsiteY119" fmla="*/ 219075 h 1228725"/>
                    <a:gd name="connsiteX120" fmla="*/ 447675 w 6691313"/>
                    <a:gd name="connsiteY120" fmla="*/ 200025 h 1228725"/>
                    <a:gd name="connsiteX121" fmla="*/ 338138 w 6691313"/>
                    <a:gd name="connsiteY121" fmla="*/ 200025 h 1228725"/>
                    <a:gd name="connsiteX122" fmla="*/ 338138 w 6691313"/>
                    <a:gd name="connsiteY122" fmla="*/ 176212 h 1228725"/>
                    <a:gd name="connsiteX123" fmla="*/ 300038 w 6691313"/>
                    <a:gd name="connsiteY123" fmla="*/ 176212 h 1228725"/>
                    <a:gd name="connsiteX124" fmla="*/ 300038 w 6691313"/>
                    <a:gd name="connsiteY124" fmla="*/ 161925 h 1228725"/>
                    <a:gd name="connsiteX125" fmla="*/ 261938 w 6691313"/>
                    <a:gd name="connsiteY125" fmla="*/ 161925 h 1228725"/>
                    <a:gd name="connsiteX126" fmla="*/ 261938 w 6691313"/>
                    <a:gd name="connsiteY126" fmla="*/ 138112 h 1228725"/>
                    <a:gd name="connsiteX127" fmla="*/ 204788 w 6691313"/>
                    <a:gd name="connsiteY127" fmla="*/ 138112 h 1228725"/>
                    <a:gd name="connsiteX128" fmla="*/ 204788 w 6691313"/>
                    <a:gd name="connsiteY128" fmla="*/ 114300 h 1228725"/>
                    <a:gd name="connsiteX129" fmla="*/ 180975 w 6691313"/>
                    <a:gd name="connsiteY129" fmla="*/ 114300 h 1228725"/>
                    <a:gd name="connsiteX130" fmla="*/ 180975 w 6691313"/>
                    <a:gd name="connsiteY130" fmla="*/ 76200 h 1228725"/>
                    <a:gd name="connsiteX131" fmla="*/ 109538 w 6691313"/>
                    <a:gd name="connsiteY131" fmla="*/ 76200 h 1228725"/>
                    <a:gd name="connsiteX132" fmla="*/ 109538 w 6691313"/>
                    <a:gd name="connsiteY132" fmla="*/ 47625 h 1228725"/>
                    <a:gd name="connsiteX133" fmla="*/ 80963 w 6691313"/>
                    <a:gd name="connsiteY133" fmla="*/ 47625 h 1228725"/>
                    <a:gd name="connsiteX134" fmla="*/ 80963 w 6691313"/>
                    <a:gd name="connsiteY134" fmla="*/ 9525 h 1228725"/>
                    <a:gd name="connsiteX135" fmla="*/ 38100 w 6691313"/>
                    <a:gd name="connsiteY135" fmla="*/ 9525 h 1228725"/>
                    <a:gd name="connsiteX136" fmla="*/ 28575 w 6691313"/>
                    <a:gd name="connsiteY136" fmla="*/ 0 h 1228725"/>
                    <a:gd name="connsiteX137" fmla="*/ 0 w 6691313"/>
                    <a:gd name="connsiteY137" fmla="*/ 0 h 1228725"/>
                    <a:gd name="connsiteX0" fmla="*/ 6691313 w 6691313"/>
                    <a:gd name="connsiteY0" fmla="*/ 1228725 h 1228725"/>
                    <a:gd name="connsiteX1" fmla="*/ 5629275 w 6691313"/>
                    <a:gd name="connsiteY1" fmla="*/ 1228725 h 1228725"/>
                    <a:gd name="connsiteX2" fmla="*/ 5629275 w 6691313"/>
                    <a:gd name="connsiteY2" fmla="*/ 1162050 h 1228725"/>
                    <a:gd name="connsiteX3" fmla="*/ 5519738 w 6691313"/>
                    <a:gd name="connsiteY3" fmla="*/ 1162050 h 1228725"/>
                    <a:gd name="connsiteX4" fmla="*/ 5519738 w 6691313"/>
                    <a:gd name="connsiteY4" fmla="*/ 1095375 h 1228725"/>
                    <a:gd name="connsiteX5" fmla="*/ 5100638 w 6691313"/>
                    <a:gd name="connsiteY5" fmla="*/ 1095375 h 1228725"/>
                    <a:gd name="connsiteX6" fmla="*/ 5100638 w 6691313"/>
                    <a:gd name="connsiteY6" fmla="*/ 1062037 h 1228725"/>
                    <a:gd name="connsiteX7" fmla="*/ 4800600 w 6691313"/>
                    <a:gd name="connsiteY7" fmla="*/ 1062037 h 1228725"/>
                    <a:gd name="connsiteX8" fmla="*/ 4800600 w 6691313"/>
                    <a:gd name="connsiteY8" fmla="*/ 1038225 h 1228725"/>
                    <a:gd name="connsiteX9" fmla="*/ 4603750 w 6691313"/>
                    <a:gd name="connsiteY9" fmla="*/ 1038225 h 1228725"/>
                    <a:gd name="connsiteX10" fmla="*/ 4614863 w 6691313"/>
                    <a:gd name="connsiteY10" fmla="*/ 1014412 h 1228725"/>
                    <a:gd name="connsiteX11" fmla="*/ 4319588 w 6691313"/>
                    <a:gd name="connsiteY11" fmla="*/ 1014412 h 1228725"/>
                    <a:gd name="connsiteX12" fmla="*/ 4319588 w 6691313"/>
                    <a:gd name="connsiteY12" fmla="*/ 1000125 h 1228725"/>
                    <a:gd name="connsiteX13" fmla="*/ 4033838 w 6691313"/>
                    <a:gd name="connsiteY13" fmla="*/ 1000125 h 1228725"/>
                    <a:gd name="connsiteX14" fmla="*/ 4033838 w 6691313"/>
                    <a:gd name="connsiteY14" fmla="*/ 990600 h 1228725"/>
                    <a:gd name="connsiteX15" fmla="*/ 3838575 w 6691313"/>
                    <a:gd name="connsiteY15" fmla="*/ 990600 h 1228725"/>
                    <a:gd name="connsiteX16" fmla="*/ 3838575 w 6691313"/>
                    <a:gd name="connsiteY16" fmla="*/ 981075 h 1228725"/>
                    <a:gd name="connsiteX17" fmla="*/ 3638550 w 6691313"/>
                    <a:gd name="connsiteY17" fmla="*/ 981075 h 1228725"/>
                    <a:gd name="connsiteX18" fmla="*/ 3643313 w 6691313"/>
                    <a:gd name="connsiteY18" fmla="*/ 976312 h 1228725"/>
                    <a:gd name="connsiteX19" fmla="*/ 3543300 w 6691313"/>
                    <a:gd name="connsiteY19" fmla="*/ 976312 h 1228725"/>
                    <a:gd name="connsiteX20" fmla="*/ 3543300 w 6691313"/>
                    <a:gd name="connsiteY20" fmla="*/ 957262 h 1228725"/>
                    <a:gd name="connsiteX21" fmla="*/ 3505200 w 6691313"/>
                    <a:gd name="connsiteY21" fmla="*/ 957262 h 1228725"/>
                    <a:gd name="connsiteX22" fmla="*/ 3505200 w 6691313"/>
                    <a:gd name="connsiteY22" fmla="*/ 942975 h 1228725"/>
                    <a:gd name="connsiteX23" fmla="*/ 3357563 w 6691313"/>
                    <a:gd name="connsiteY23" fmla="*/ 942975 h 1228725"/>
                    <a:gd name="connsiteX24" fmla="*/ 3357563 w 6691313"/>
                    <a:gd name="connsiteY24" fmla="*/ 923925 h 1228725"/>
                    <a:gd name="connsiteX25" fmla="*/ 3257550 w 6691313"/>
                    <a:gd name="connsiteY25" fmla="*/ 923925 h 1228725"/>
                    <a:gd name="connsiteX26" fmla="*/ 3257550 w 6691313"/>
                    <a:gd name="connsiteY26" fmla="*/ 914400 h 1228725"/>
                    <a:gd name="connsiteX27" fmla="*/ 3228975 w 6691313"/>
                    <a:gd name="connsiteY27" fmla="*/ 914400 h 1228725"/>
                    <a:gd name="connsiteX28" fmla="*/ 3228975 w 6691313"/>
                    <a:gd name="connsiteY28" fmla="*/ 895350 h 1228725"/>
                    <a:gd name="connsiteX29" fmla="*/ 3119438 w 6691313"/>
                    <a:gd name="connsiteY29" fmla="*/ 895350 h 1228725"/>
                    <a:gd name="connsiteX30" fmla="*/ 3119438 w 6691313"/>
                    <a:gd name="connsiteY30" fmla="*/ 876300 h 1228725"/>
                    <a:gd name="connsiteX31" fmla="*/ 3086100 w 6691313"/>
                    <a:gd name="connsiteY31" fmla="*/ 876300 h 1228725"/>
                    <a:gd name="connsiteX32" fmla="*/ 3086100 w 6691313"/>
                    <a:gd name="connsiteY32" fmla="*/ 857250 h 1228725"/>
                    <a:gd name="connsiteX33" fmla="*/ 3028950 w 6691313"/>
                    <a:gd name="connsiteY33" fmla="*/ 857250 h 1228725"/>
                    <a:gd name="connsiteX34" fmla="*/ 3028950 w 6691313"/>
                    <a:gd name="connsiteY34" fmla="*/ 838200 h 1228725"/>
                    <a:gd name="connsiteX35" fmla="*/ 2943225 w 6691313"/>
                    <a:gd name="connsiteY35" fmla="*/ 838200 h 1228725"/>
                    <a:gd name="connsiteX36" fmla="*/ 2943225 w 6691313"/>
                    <a:gd name="connsiteY36" fmla="*/ 819150 h 1228725"/>
                    <a:gd name="connsiteX37" fmla="*/ 2886075 w 6691313"/>
                    <a:gd name="connsiteY37" fmla="*/ 819150 h 1228725"/>
                    <a:gd name="connsiteX38" fmla="*/ 2886075 w 6691313"/>
                    <a:gd name="connsiteY38" fmla="*/ 804862 h 1228725"/>
                    <a:gd name="connsiteX39" fmla="*/ 2828925 w 6691313"/>
                    <a:gd name="connsiteY39" fmla="*/ 804862 h 1228725"/>
                    <a:gd name="connsiteX40" fmla="*/ 2828925 w 6691313"/>
                    <a:gd name="connsiteY40" fmla="*/ 795337 h 1228725"/>
                    <a:gd name="connsiteX41" fmla="*/ 2743200 w 6691313"/>
                    <a:gd name="connsiteY41" fmla="*/ 795337 h 1228725"/>
                    <a:gd name="connsiteX42" fmla="*/ 2743200 w 6691313"/>
                    <a:gd name="connsiteY42" fmla="*/ 781050 h 1228725"/>
                    <a:gd name="connsiteX43" fmla="*/ 2686050 w 6691313"/>
                    <a:gd name="connsiteY43" fmla="*/ 781050 h 1228725"/>
                    <a:gd name="connsiteX44" fmla="*/ 2686050 w 6691313"/>
                    <a:gd name="connsiteY44" fmla="*/ 781050 h 1228725"/>
                    <a:gd name="connsiteX45" fmla="*/ 2624138 w 6691313"/>
                    <a:gd name="connsiteY45" fmla="*/ 781050 h 1228725"/>
                    <a:gd name="connsiteX46" fmla="*/ 2624138 w 6691313"/>
                    <a:gd name="connsiteY46" fmla="*/ 752475 h 1228725"/>
                    <a:gd name="connsiteX47" fmla="*/ 2505075 w 6691313"/>
                    <a:gd name="connsiteY47" fmla="*/ 752475 h 1228725"/>
                    <a:gd name="connsiteX48" fmla="*/ 2505075 w 6691313"/>
                    <a:gd name="connsiteY48" fmla="*/ 742950 h 1228725"/>
                    <a:gd name="connsiteX49" fmla="*/ 2447925 w 6691313"/>
                    <a:gd name="connsiteY49" fmla="*/ 742950 h 1228725"/>
                    <a:gd name="connsiteX50" fmla="*/ 2447925 w 6691313"/>
                    <a:gd name="connsiteY50" fmla="*/ 733425 h 1228725"/>
                    <a:gd name="connsiteX51" fmla="*/ 2390775 w 6691313"/>
                    <a:gd name="connsiteY51" fmla="*/ 733425 h 1228725"/>
                    <a:gd name="connsiteX52" fmla="*/ 2390775 w 6691313"/>
                    <a:gd name="connsiteY52" fmla="*/ 723900 h 1228725"/>
                    <a:gd name="connsiteX53" fmla="*/ 2295525 w 6691313"/>
                    <a:gd name="connsiteY53" fmla="*/ 723900 h 1228725"/>
                    <a:gd name="connsiteX54" fmla="*/ 2295525 w 6691313"/>
                    <a:gd name="connsiteY54" fmla="*/ 709612 h 1228725"/>
                    <a:gd name="connsiteX55" fmla="*/ 2200275 w 6691313"/>
                    <a:gd name="connsiteY55" fmla="*/ 709612 h 1228725"/>
                    <a:gd name="connsiteX56" fmla="*/ 2200275 w 6691313"/>
                    <a:gd name="connsiteY56" fmla="*/ 700087 h 1228725"/>
                    <a:gd name="connsiteX57" fmla="*/ 2166938 w 6691313"/>
                    <a:gd name="connsiteY57" fmla="*/ 700087 h 1228725"/>
                    <a:gd name="connsiteX58" fmla="*/ 2166938 w 6691313"/>
                    <a:gd name="connsiteY58" fmla="*/ 690562 h 1228725"/>
                    <a:gd name="connsiteX59" fmla="*/ 2062163 w 6691313"/>
                    <a:gd name="connsiteY59" fmla="*/ 690562 h 1228725"/>
                    <a:gd name="connsiteX60" fmla="*/ 2062163 w 6691313"/>
                    <a:gd name="connsiteY60" fmla="*/ 676275 h 1228725"/>
                    <a:gd name="connsiteX61" fmla="*/ 1971675 w 6691313"/>
                    <a:gd name="connsiteY61" fmla="*/ 676275 h 1228725"/>
                    <a:gd name="connsiteX62" fmla="*/ 1971675 w 6691313"/>
                    <a:gd name="connsiteY62" fmla="*/ 661987 h 1228725"/>
                    <a:gd name="connsiteX63" fmla="*/ 1909763 w 6691313"/>
                    <a:gd name="connsiteY63" fmla="*/ 661987 h 1228725"/>
                    <a:gd name="connsiteX64" fmla="*/ 1909763 w 6691313"/>
                    <a:gd name="connsiteY64" fmla="*/ 642937 h 1228725"/>
                    <a:gd name="connsiteX65" fmla="*/ 1814513 w 6691313"/>
                    <a:gd name="connsiteY65" fmla="*/ 642937 h 1228725"/>
                    <a:gd name="connsiteX66" fmla="*/ 1714500 w 6691313"/>
                    <a:gd name="connsiteY66" fmla="*/ 642937 h 1228725"/>
                    <a:gd name="connsiteX67" fmla="*/ 1714500 w 6691313"/>
                    <a:gd name="connsiteY67" fmla="*/ 628650 h 1228725"/>
                    <a:gd name="connsiteX68" fmla="*/ 1695450 w 6691313"/>
                    <a:gd name="connsiteY68" fmla="*/ 628650 h 1228725"/>
                    <a:gd name="connsiteX69" fmla="*/ 1695450 w 6691313"/>
                    <a:gd name="connsiteY69" fmla="*/ 619125 h 1228725"/>
                    <a:gd name="connsiteX70" fmla="*/ 1647825 w 6691313"/>
                    <a:gd name="connsiteY70" fmla="*/ 619125 h 1228725"/>
                    <a:gd name="connsiteX71" fmla="*/ 1647825 w 6691313"/>
                    <a:gd name="connsiteY71" fmla="*/ 604837 h 1228725"/>
                    <a:gd name="connsiteX72" fmla="*/ 1576388 w 6691313"/>
                    <a:gd name="connsiteY72" fmla="*/ 604837 h 1228725"/>
                    <a:gd name="connsiteX73" fmla="*/ 1576388 w 6691313"/>
                    <a:gd name="connsiteY73" fmla="*/ 595312 h 1228725"/>
                    <a:gd name="connsiteX74" fmla="*/ 1500188 w 6691313"/>
                    <a:gd name="connsiteY74" fmla="*/ 595312 h 1228725"/>
                    <a:gd name="connsiteX75" fmla="*/ 1495425 w 6691313"/>
                    <a:gd name="connsiteY75" fmla="*/ 590549 h 1228725"/>
                    <a:gd name="connsiteX76" fmla="*/ 1476375 w 6691313"/>
                    <a:gd name="connsiteY76" fmla="*/ 590549 h 1228725"/>
                    <a:gd name="connsiteX77" fmla="*/ 1476375 w 6691313"/>
                    <a:gd name="connsiteY77" fmla="*/ 571500 h 1228725"/>
                    <a:gd name="connsiteX78" fmla="*/ 1414463 w 6691313"/>
                    <a:gd name="connsiteY78" fmla="*/ 571500 h 1228725"/>
                    <a:gd name="connsiteX79" fmla="*/ 1414463 w 6691313"/>
                    <a:gd name="connsiteY79" fmla="*/ 552450 h 1228725"/>
                    <a:gd name="connsiteX80" fmla="*/ 1381125 w 6691313"/>
                    <a:gd name="connsiteY80" fmla="*/ 552450 h 1228725"/>
                    <a:gd name="connsiteX81" fmla="*/ 1381125 w 6691313"/>
                    <a:gd name="connsiteY81" fmla="*/ 542925 h 1228725"/>
                    <a:gd name="connsiteX82" fmla="*/ 1371600 w 6691313"/>
                    <a:gd name="connsiteY82" fmla="*/ 542925 h 1228725"/>
                    <a:gd name="connsiteX83" fmla="*/ 1371600 w 6691313"/>
                    <a:gd name="connsiteY83" fmla="*/ 528637 h 1228725"/>
                    <a:gd name="connsiteX84" fmla="*/ 1347788 w 6691313"/>
                    <a:gd name="connsiteY84" fmla="*/ 528637 h 1228725"/>
                    <a:gd name="connsiteX85" fmla="*/ 1347788 w 6691313"/>
                    <a:gd name="connsiteY85" fmla="*/ 509587 h 1228725"/>
                    <a:gd name="connsiteX86" fmla="*/ 1309688 w 6691313"/>
                    <a:gd name="connsiteY86" fmla="*/ 509587 h 1228725"/>
                    <a:gd name="connsiteX87" fmla="*/ 1309688 w 6691313"/>
                    <a:gd name="connsiteY87" fmla="*/ 490537 h 1228725"/>
                    <a:gd name="connsiteX88" fmla="*/ 1252538 w 6691313"/>
                    <a:gd name="connsiteY88" fmla="*/ 490537 h 1228725"/>
                    <a:gd name="connsiteX89" fmla="*/ 1252538 w 6691313"/>
                    <a:gd name="connsiteY89" fmla="*/ 481012 h 1228725"/>
                    <a:gd name="connsiteX90" fmla="*/ 1243013 w 6691313"/>
                    <a:gd name="connsiteY90" fmla="*/ 481012 h 1228725"/>
                    <a:gd name="connsiteX91" fmla="*/ 1243013 w 6691313"/>
                    <a:gd name="connsiteY91" fmla="*/ 461962 h 1228725"/>
                    <a:gd name="connsiteX92" fmla="*/ 1233488 w 6691313"/>
                    <a:gd name="connsiteY92" fmla="*/ 464343 h 1228725"/>
                    <a:gd name="connsiteX93" fmla="*/ 1233488 w 6691313"/>
                    <a:gd name="connsiteY93" fmla="*/ 457200 h 1228725"/>
                    <a:gd name="connsiteX94" fmla="*/ 1200150 w 6691313"/>
                    <a:gd name="connsiteY94" fmla="*/ 457200 h 1228725"/>
                    <a:gd name="connsiteX95" fmla="*/ 1190625 w 6691313"/>
                    <a:gd name="connsiteY95" fmla="*/ 447675 h 1228725"/>
                    <a:gd name="connsiteX96" fmla="*/ 1138238 w 6691313"/>
                    <a:gd name="connsiteY96" fmla="*/ 447675 h 1228725"/>
                    <a:gd name="connsiteX97" fmla="*/ 1138238 w 6691313"/>
                    <a:gd name="connsiteY97" fmla="*/ 423862 h 1228725"/>
                    <a:gd name="connsiteX98" fmla="*/ 1109663 w 6691313"/>
                    <a:gd name="connsiteY98" fmla="*/ 423862 h 1228725"/>
                    <a:gd name="connsiteX99" fmla="*/ 1062038 w 6691313"/>
                    <a:gd name="connsiteY99" fmla="*/ 423862 h 1228725"/>
                    <a:gd name="connsiteX100" fmla="*/ 1062038 w 6691313"/>
                    <a:gd name="connsiteY100" fmla="*/ 404812 h 1228725"/>
                    <a:gd name="connsiteX101" fmla="*/ 1042988 w 6691313"/>
                    <a:gd name="connsiteY101" fmla="*/ 404812 h 1228725"/>
                    <a:gd name="connsiteX102" fmla="*/ 1042988 w 6691313"/>
                    <a:gd name="connsiteY102" fmla="*/ 381000 h 1228725"/>
                    <a:gd name="connsiteX103" fmla="*/ 1004888 w 6691313"/>
                    <a:gd name="connsiteY103" fmla="*/ 381000 h 1228725"/>
                    <a:gd name="connsiteX104" fmla="*/ 1004888 w 6691313"/>
                    <a:gd name="connsiteY104" fmla="*/ 366712 h 1228725"/>
                    <a:gd name="connsiteX105" fmla="*/ 952500 w 6691313"/>
                    <a:gd name="connsiteY105" fmla="*/ 366712 h 1228725"/>
                    <a:gd name="connsiteX106" fmla="*/ 952500 w 6691313"/>
                    <a:gd name="connsiteY106" fmla="*/ 357187 h 1228725"/>
                    <a:gd name="connsiteX107" fmla="*/ 909638 w 6691313"/>
                    <a:gd name="connsiteY107" fmla="*/ 357187 h 1228725"/>
                    <a:gd name="connsiteX108" fmla="*/ 909638 w 6691313"/>
                    <a:gd name="connsiteY108" fmla="*/ 333375 h 1228725"/>
                    <a:gd name="connsiteX109" fmla="*/ 842963 w 6691313"/>
                    <a:gd name="connsiteY109" fmla="*/ 333375 h 1228725"/>
                    <a:gd name="connsiteX110" fmla="*/ 842963 w 6691313"/>
                    <a:gd name="connsiteY110" fmla="*/ 314325 h 1228725"/>
                    <a:gd name="connsiteX111" fmla="*/ 733425 w 6691313"/>
                    <a:gd name="connsiteY111" fmla="*/ 314325 h 1228725"/>
                    <a:gd name="connsiteX112" fmla="*/ 733425 w 6691313"/>
                    <a:gd name="connsiteY112" fmla="*/ 280987 h 1228725"/>
                    <a:gd name="connsiteX113" fmla="*/ 633413 w 6691313"/>
                    <a:gd name="connsiteY113" fmla="*/ 280987 h 1228725"/>
                    <a:gd name="connsiteX114" fmla="*/ 633413 w 6691313"/>
                    <a:gd name="connsiteY114" fmla="*/ 261937 h 1228725"/>
                    <a:gd name="connsiteX115" fmla="*/ 557213 w 6691313"/>
                    <a:gd name="connsiteY115" fmla="*/ 261937 h 1228725"/>
                    <a:gd name="connsiteX116" fmla="*/ 557213 w 6691313"/>
                    <a:gd name="connsiteY116" fmla="*/ 238125 h 1228725"/>
                    <a:gd name="connsiteX117" fmla="*/ 485775 w 6691313"/>
                    <a:gd name="connsiteY117" fmla="*/ 238125 h 1228725"/>
                    <a:gd name="connsiteX118" fmla="*/ 485775 w 6691313"/>
                    <a:gd name="connsiteY118" fmla="*/ 219075 h 1228725"/>
                    <a:gd name="connsiteX119" fmla="*/ 447675 w 6691313"/>
                    <a:gd name="connsiteY119" fmla="*/ 219075 h 1228725"/>
                    <a:gd name="connsiteX120" fmla="*/ 447675 w 6691313"/>
                    <a:gd name="connsiteY120" fmla="*/ 200025 h 1228725"/>
                    <a:gd name="connsiteX121" fmla="*/ 338138 w 6691313"/>
                    <a:gd name="connsiteY121" fmla="*/ 200025 h 1228725"/>
                    <a:gd name="connsiteX122" fmla="*/ 338138 w 6691313"/>
                    <a:gd name="connsiteY122" fmla="*/ 176212 h 1228725"/>
                    <a:gd name="connsiteX123" fmla="*/ 300038 w 6691313"/>
                    <a:gd name="connsiteY123" fmla="*/ 176212 h 1228725"/>
                    <a:gd name="connsiteX124" fmla="*/ 300038 w 6691313"/>
                    <a:gd name="connsiteY124" fmla="*/ 161925 h 1228725"/>
                    <a:gd name="connsiteX125" fmla="*/ 261938 w 6691313"/>
                    <a:gd name="connsiteY125" fmla="*/ 161925 h 1228725"/>
                    <a:gd name="connsiteX126" fmla="*/ 261938 w 6691313"/>
                    <a:gd name="connsiteY126" fmla="*/ 138112 h 1228725"/>
                    <a:gd name="connsiteX127" fmla="*/ 204788 w 6691313"/>
                    <a:gd name="connsiteY127" fmla="*/ 138112 h 1228725"/>
                    <a:gd name="connsiteX128" fmla="*/ 204788 w 6691313"/>
                    <a:gd name="connsiteY128" fmla="*/ 114300 h 1228725"/>
                    <a:gd name="connsiteX129" fmla="*/ 180975 w 6691313"/>
                    <a:gd name="connsiteY129" fmla="*/ 114300 h 1228725"/>
                    <a:gd name="connsiteX130" fmla="*/ 180975 w 6691313"/>
                    <a:gd name="connsiteY130" fmla="*/ 76200 h 1228725"/>
                    <a:gd name="connsiteX131" fmla="*/ 109538 w 6691313"/>
                    <a:gd name="connsiteY131" fmla="*/ 76200 h 1228725"/>
                    <a:gd name="connsiteX132" fmla="*/ 109538 w 6691313"/>
                    <a:gd name="connsiteY132" fmla="*/ 47625 h 1228725"/>
                    <a:gd name="connsiteX133" fmla="*/ 80963 w 6691313"/>
                    <a:gd name="connsiteY133" fmla="*/ 47625 h 1228725"/>
                    <a:gd name="connsiteX134" fmla="*/ 80963 w 6691313"/>
                    <a:gd name="connsiteY134" fmla="*/ 9525 h 1228725"/>
                    <a:gd name="connsiteX135" fmla="*/ 38100 w 6691313"/>
                    <a:gd name="connsiteY135" fmla="*/ 9525 h 1228725"/>
                    <a:gd name="connsiteX136" fmla="*/ 28575 w 6691313"/>
                    <a:gd name="connsiteY136" fmla="*/ 0 h 1228725"/>
                    <a:gd name="connsiteX137" fmla="*/ 0 w 6691313"/>
                    <a:gd name="connsiteY137" fmla="*/ 0 h 1228725"/>
                    <a:gd name="connsiteX0" fmla="*/ 6691313 w 6691313"/>
                    <a:gd name="connsiteY0" fmla="*/ 1228725 h 1228725"/>
                    <a:gd name="connsiteX1" fmla="*/ 5629275 w 6691313"/>
                    <a:gd name="connsiteY1" fmla="*/ 1228725 h 1228725"/>
                    <a:gd name="connsiteX2" fmla="*/ 5629275 w 6691313"/>
                    <a:gd name="connsiteY2" fmla="*/ 1162050 h 1228725"/>
                    <a:gd name="connsiteX3" fmla="*/ 5519738 w 6691313"/>
                    <a:gd name="connsiteY3" fmla="*/ 1162050 h 1228725"/>
                    <a:gd name="connsiteX4" fmla="*/ 5519738 w 6691313"/>
                    <a:gd name="connsiteY4" fmla="*/ 1095375 h 1228725"/>
                    <a:gd name="connsiteX5" fmla="*/ 5100638 w 6691313"/>
                    <a:gd name="connsiteY5" fmla="*/ 1095375 h 1228725"/>
                    <a:gd name="connsiteX6" fmla="*/ 5100638 w 6691313"/>
                    <a:gd name="connsiteY6" fmla="*/ 1062037 h 1228725"/>
                    <a:gd name="connsiteX7" fmla="*/ 4800600 w 6691313"/>
                    <a:gd name="connsiteY7" fmla="*/ 1062037 h 1228725"/>
                    <a:gd name="connsiteX8" fmla="*/ 4800600 w 6691313"/>
                    <a:gd name="connsiteY8" fmla="*/ 1038225 h 1228725"/>
                    <a:gd name="connsiteX9" fmla="*/ 4616450 w 6691313"/>
                    <a:gd name="connsiteY9" fmla="*/ 1038225 h 1228725"/>
                    <a:gd name="connsiteX10" fmla="*/ 4614863 w 6691313"/>
                    <a:gd name="connsiteY10" fmla="*/ 1014412 h 1228725"/>
                    <a:gd name="connsiteX11" fmla="*/ 4319588 w 6691313"/>
                    <a:gd name="connsiteY11" fmla="*/ 1014412 h 1228725"/>
                    <a:gd name="connsiteX12" fmla="*/ 4319588 w 6691313"/>
                    <a:gd name="connsiteY12" fmla="*/ 1000125 h 1228725"/>
                    <a:gd name="connsiteX13" fmla="*/ 4033838 w 6691313"/>
                    <a:gd name="connsiteY13" fmla="*/ 1000125 h 1228725"/>
                    <a:gd name="connsiteX14" fmla="*/ 4033838 w 6691313"/>
                    <a:gd name="connsiteY14" fmla="*/ 990600 h 1228725"/>
                    <a:gd name="connsiteX15" fmla="*/ 3838575 w 6691313"/>
                    <a:gd name="connsiteY15" fmla="*/ 990600 h 1228725"/>
                    <a:gd name="connsiteX16" fmla="*/ 3838575 w 6691313"/>
                    <a:gd name="connsiteY16" fmla="*/ 981075 h 1228725"/>
                    <a:gd name="connsiteX17" fmla="*/ 3638550 w 6691313"/>
                    <a:gd name="connsiteY17" fmla="*/ 981075 h 1228725"/>
                    <a:gd name="connsiteX18" fmla="*/ 3643313 w 6691313"/>
                    <a:gd name="connsiteY18" fmla="*/ 976312 h 1228725"/>
                    <a:gd name="connsiteX19" fmla="*/ 3543300 w 6691313"/>
                    <a:gd name="connsiteY19" fmla="*/ 976312 h 1228725"/>
                    <a:gd name="connsiteX20" fmla="*/ 3543300 w 6691313"/>
                    <a:gd name="connsiteY20" fmla="*/ 957262 h 1228725"/>
                    <a:gd name="connsiteX21" fmla="*/ 3505200 w 6691313"/>
                    <a:gd name="connsiteY21" fmla="*/ 957262 h 1228725"/>
                    <a:gd name="connsiteX22" fmla="*/ 3505200 w 6691313"/>
                    <a:gd name="connsiteY22" fmla="*/ 942975 h 1228725"/>
                    <a:gd name="connsiteX23" fmla="*/ 3357563 w 6691313"/>
                    <a:gd name="connsiteY23" fmla="*/ 942975 h 1228725"/>
                    <a:gd name="connsiteX24" fmla="*/ 3357563 w 6691313"/>
                    <a:gd name="connsiteY24" fmla="*/ 923925 h 1228725"/>
                    <a:gd name="connsiteX25" fmla="*/ 3257550 w 6691313"/>
                    <a:gd name="connsiteY25" fmla="*/ 923925 h 1228725"/>
                    <a:gd name="connsiteX26" fmla="*/ 3257550 w 6691313"/>
                    <a:gd name="connsiteY26" fmla="*/ 914400 h 1228725"/>
                    <a:gd name="connsiteX27" fmla="*/ 3228975 w 6691313"/>
                    <a:gd name="connsiteY27" fmla="*/ 914400 h 1228725"/>
                    <a:gd name="connsiteX28" fmla="*/ 3228975 w 6691313"/>
                    <a:gd name="connsiteY28" fmla="*/ 895350 h 1228725"/>
                    <a:gd name="connsiteX29" fmla="*/ 3119438 w 6691313"/>
                    <a:gd name="connsiteY29" fmla="*/ 895350 h 1228725"/>
                    <a:gd name="connsiteX30" fmla="*/ 3119438 w 6691313"/>
                    <a:gd name="connsiteY30" fmla="*/ 876300 h 1228725"/>
                    <a:gd name="connsiteX31" fmla="*/ 3086100 w 6691313"/>
                    <a:gd name="connsiteY31" fmla="*/ 876300 h 1228725"/>
                    <a:gd name="connsiteX32" fmla="*/ 3086100 w 6691313"/>
                    <a:gd name="connsiteY32" fmla="*/ 857250 h 1228725"/>
                    <a:gd name="connsiteX33" fmla="*/ 3028950 w 6691313"/>
                    <a:gd name="connsiteY33" fmla="*/ 857250 h 1228725"/>
                    <a:gd name="connsiteX34" fmla="*/ 3028950 w 6691313"/>
                    <a:gd name="connsiteY34" fmla="*/ 838200 h 1228725"/>
                    <a:gd name="connsiteX35" fmla="*/ 2943225 w 6691313"/>
                    <a:gd name="connsiteY35" fmla="*/ 838200 h 1228725"/>
                    <a:gd name="connsiteX36" fmla="*/ 2943225 w 6691313"/>
                    <a:gd name="connsiteY36" fmla="*/ 819150 h 1228725"/>
                    <a:gd name="connsiteX37" fmla="*/ 2886075 w 6691313"/>
                    <a:gd name="connsiteY37" fmla="*/ 819150 h 1228725"/>
                    <a:gd name="connsiteX38" fmla="*/ 2886075 w 6691313"/>
                    <a:gd name="connsiteY38" fmla="*/ 804862 h 1228725"/>
                    <a:gd name="connsiteX39" fmla="*/ 2828925 w 6691313"/>
                    <a:gd name="connsiteY39" fmla="*/ 804862 h 1228725"/>
                    <a:gd name="connsiteX40" fmla="*/ 2828925 w 6691313"/>
                    <a:gd name="connsiteY40" fmla="*/ 795337 h 1228725"/>
                    <a:gd name="connsiteX41" fmla="*/ 2743200 w 6691313"/>
                    <a:gd name="connsiteY41" fmla="*/ 795337 h 1228725"/>
                    <a:gd name="connsiteX42" fmla="*/ 2743200 w 6691313"/>
                    <a:gd name="connsiteY42" fmla="*/ 781050 h 1228725"/>
                    <a:gd name="connsiteX43" fmla="*/ 2686050 w 6691313"/>
                    <a:gd name="connsiteY43" fmla="*/ 781050 h 1228725"/>
                    <a:gd name="connsiteX44" fmla="*/ 2686050 w 6691313"/>
                    <a:gd name="connsiteY44" fmla="*/ 781050 h 1228725"/>
                    <a:gd name="connsiteX45" fmla="*/ 2624138 w 6691313"/>
                    <a:gd name="connsiteY45" fmla="*/ 781050 h 1228725"/>
                    <a:gd name="connsiteX46" fmla="*/ 2624138 w 6691313"/>
                    <a:gd name="connsiteY46" fmla="*/ 752475 h 1228725"/>
                    <a:gd name="connsiteX47" fmla="*/ 2505075 w 6691313"/>
                    <a:gd name="connsiteY47" fmla="*/ 752475 h 1228725"/>
                    <a:gd name="connsiteX48" fmla="*/ 2505075 w 6691313"/>
                    <a:gd name="connsiteY48" fmla="*/ 742950 h 1228725"/>
                    <a:gd name="connsiteX49" fmla="*/ 2447925 w 6691313"/>
                    <a:gd name="connsiteY49" fmla="*/ 742950 h 1228725"/>
                    <a:gd name="connsiteX50" fmla="*/ 2447925 w 6691313"/>
                    <a:gd name="connsiteY50" fmla="*/ 733425 h 1228725"/>
                    <a:gd name="connsiteX51" fmla="*/ 2390775 w 6691313"/>
                    <a:gd name="connsiteY51" fmla="*/ 733425 h 1228725"/>
                    <a:gd name="connsiteX52" fmla="*/ 2390775 w 6691313"/>
                    <a:gd name="connsiteY52" fmla="*/ 723900 h 1228725"/>
                    <a:gd name="connsiteX53" fmla="*/ 2295525 w 6691313"/>
                    <a:gd name="connsiteY53" fmla="*/ 723900 h 1228725"/>
                    <a:gd name="connsiteX54" fmla="*/ 2295525 w 6691313"/>
                    <a:gd name="connsiteY54" fmla="*/ 709612 h 1228725"/>
                    <a:gd name="connsiteX55" fmla="*/ 2200275 w 6691313"/>
                    <a:gd name="connsiteY55" fmla="*/ 709612 h 1228725"/>
                    <a:gd name="connsiteX56" fmla="*/ 2200275 w 6691313"/>
                    <a:gd name="connsiteY56" fmla="*/ 700087 h 1228725"/>
                    <a:gd name="connsiteX57" fmla="*/ 2166938 w 6691313"/>
                    <a:gd name="connsiteY57" fmla="*/ 700087 h 1228725"/>
                    <a:gd name="connsiteX58" fmla="*/ 2166938 w 6691313"/>
                    <a:gd name="connsiteY58" fmla="*/ 690562 h 1228725"/>
                    <a:gd name="connsiteX59" fmla="*/ 2062163 w 6691313"/>
                    <a:gd name="connsiteY59" fmla="*/ 690562 h 1228725"/>
                    <a:gd name="connsiteX60" fmla="*/ 2062163 w 6691313"/>
                    <a:gd name="connsiteY60" fmla="*/ 676275 h 1228725"/>
                    <a:gd name="connsiteX61" fmla="*/ 1971675 w 6691313"/>
                    <a:gd name="connsiteY61" fmla="*/ 676275 h 1228725"/>
                    <a:gd name="connsiteX62" fmla="*/ 1971675 w 6691313"/>
                    <a:gd name="connsiteY62" fmla="*/ 661987 h 1228725"/>
                    <a:gd name="connsiteX63" fmla="*/ 1909763 w 6691313"/>
                    <a:gd name="connsiteY63" fmla="*/ 661987 h 1228725"/>
                    <a:gd name="connsiteX64" fmla="*/ 1909763 w 6691313"/>
                    <a:gd name="connsiteY64" fmla="*/ 642937 h 1228725"/>
                    <a:gd name="connsiteX65" fmla="*/ 1814513 w 6691313"/>
                    <a:gd name="connsiteY65" fmla="*/ 642937 h 1228725"/>
                    <a:gd name="connsiteX66" fmla="*/ 1714500 w 6691313"/>
                    <a:gd name="connsiteY66" fmla="*/ 642937 h 1228725"/>
                    <a:gd name="connsiteX67" fmla="*/ 1714500 w 6691313"/>
                    <a:gd name="connsiteY67" fmla="*/ 628650 h 1228725"/>
                    <a:gd name="connsiteX68" fmla="*/ 1695450 w 6691313"/>
                    <a:gd name="connsiteY68" fmla="*/ 628650 h 1228725"/>
                    <a:gd name="connsiteX69" fmla="*/ 1695450 w 6691313"/>
                    <a:gd name="connsiteY69" fmla="*/ 619125 h 1228725"/>
                    <a:gd name="connsiteX70" fmla="*/ 1647825 w 6691313"/>
                    <a:gd name="connsiteY70" fmla="*/ 619125 h 1228725"/>
                    <a:gd name="connsiteX71" fmla="*/ 1647825 w 6691313"/>
                    <a:gd name="connsiteY71" fmla="*/ 604837 h 1228725"/>
                    <a:gd name="connsiteX72" fmla="*/ 1576388 w 6691313"/>
                    <a:gd name="connsiteY72" fmla="*/ 604837 h 1228725"/>
                    <a:gd name="connsiteX73" fmla="*/ 1576388 w 6691313"/>
                    <a:gd name="connsiteY73" fmla="*/ 595312 h 1228725"/>
                    <a:gd name="connsiteX74" fmla="*/ 1500188 w 6691313"/>
                    <a:gd name="connsiteY74" fmla="*/ 595312 h 1228725"/>
                    <a:gd name="connsiteX75" fmla="*/ 1495425 w 6691313"/>
                    <a:gd name="connsiteY75" fmla="*/ 590549 h 1228725"/>
                    <a:gd name="connsiteX76" fmla="*/ 1476375 w 6691313"/>
                    <a:gd name="connsiteY76" fmla="*/ 590549 h 1228725"/>
                    <a:gd name="connsiteX77" fmla="*/ 1476375 w 6691313"/>
                    <a:gd name="connsiteY77" fmla="*/ 571500 h 1228725"/>
                    <a:gd name="connsiteX78" fmla="*/ 1414463 w 6691313"/>
                    <a:gd name="connsiteY78" fmla="*/ 571500 h 1228725"/>
                    <a:gd name="connsiteX79" fmla="*/ 1414463 w 6691313"/>
                    <a:gd name="connsiteY79" fmla="*/ 552450 h 1228725"/>
                    <a:gd name="connsiteX80" fmla="*/ 1381125 w 6691313"/>
                    <a:gd name="connsiteY80" fmla="*/ 552450 h 1228725"/>
                    <a:gd name="connsiteX81" fmla="*/ 1381125 w 6691313"/>
                    <a:gd name="connsiteY81" fmla="*/ 542925 h 1228725"/>
                    <a:gd name="connsiteX82" fmla="*/ 1371600 w 6691313"/>
                    <a:gd name="connsiteY82" fmla="*/ 542925 h 1228725"/>
                    <a:gd name="connsiteX83" fmla="*/ 1371600 w 6691313"/>
                    <a:gd name="connsiteY83" fmla="*/ 528637 h 1228725"/>
                    <a:gd name="connsiteX84" fmla="*/ 1347788 w 6691313"/>
                    <a:gd name="connsiteY84" fmla="*/ 528637 h 1228725"/>
                    <a:gd name="connsiteX85" fmla="*/ 1347788 w 6691313"/>
                    <a:gd name="connsiteY85" fmla="*/ 509587 h 1228725"/>
                    <a:gd name="connsiteX86" fmla="*/ 1309688 w 6691313"/>
                    <a:gd name="connsiteY86" fmla="*/ 509587 h 1228725"/>
                    <a:gd name="connsiteX87" fmla="*/ 1309688 w 6691313"/>
                    <a:gd name="connsiteY87" fmla="*/ 490537 h 1228725"/>
                    <a:gd name="connsiteX88" fmla="*/ 1252538 w 6691313"/>
                    <a:gd name="connsiteY88" fmla="*/ 490537 h 1228725"/>
                    <a:gd name="connsiteX89" fmla="*/ 1252538 w 6691313"/>
                    <a:gd name="connsiteY89" fmla="*/ 481012 h 1228725"/>
                    <a:gd name="connsiteX90" fmla="*/ 1243013 w 6691313"/>
                    <a:gd name="connsiteY90" fmla="*/ 481012 h 1228725"/>
                    <a:gd name="connsiteX91" fmla="*/ 1243013 w 6691313"/>
                    <a:gd name="connsiteY91" fmla="*/ 461962 h 1228725"/>
                    <a:gd name="connsiteX92" fmla="*/ 1233488 w 6691313"/>
                    <a:gd name="connsiteY92" fmla="*/ 464343 h 1228725"/>
                    <a:gd name="connsiteX93" fmla="*/ 1233488 w 6691313"/>
                    <a:gd name="connsiteY93" fmla="*/ 457200 h 1228725"/>
                    <a:gd name="connsiteX94" fmla="*/ 1200150 w 6691313"/>
                    <a:gd name="connsiteY94" fmla="*/ 457200 h 1228725"/>
                    <a:gd name="connsiteX95" fmla="*/ 1190625 w 6691313"/>
                    <a:gd name="connsiteY95" fmla="*/ 447675 h 1228725"/>
                    <a:gd name="connsiteX96" fmla="*/ 1138238 w 6691313"/>
                    <a:gd name="connsiteY96" fmla="*/ 447675 h 1228725"/>
                    <a:gd name="connsiteX97" fmla="*/ 1138238 w 6691313"/>
                    <a:gd name="connsiteY97" fmla="*/ 423862 h 1228725"/>
                    <a:gd name="connsiteX98" fmla="*/ 1109663 w 6691313"/>
                    <a:gd name="connsiteY98" fmla="*/ 423862 h 1228725"/>
                    <a:gd name="connsiteX99" fmla="*/ 1062038 w 6691313"/>
                    <a:gd name="connsiteY99" fmla="*/ 423862 h 1228725"/>
                    <a:gd name="connsiteX100" fmla="*/ 1062038 w 6691313"/>
                    <a:gd name="connsiteY100" fmla="*/ 404812 h 1228725"/>
                    <a:gd name="connsiteX101" fmla="*/ 1042988 w 6691313"/>
                    <a:gd name="connsiteY101" fmla="*/ 404812 h 1228725"/>
                    <a:gd name="connsiteX102" fmla="*/ 1042988 w 6691313"/>
                    <a:gd name="connsiteY102" fmla="*/ 381000 h 1228725"/>
                    <a:gd name="connsiteX103" fmla="*/ 1004888 w 6691313"/>
                    <a:gd name="connsiteY103" fmla="*/ 381000 h 1228725"/>
                    <a:gd name="connsiteX104" fmla="*/ 1004888 w 6691313"/>
                    <a:gd name="connsiteY104" fmla="*/ 366712 h 1228725"/>
                    <a:gd name="connsiteX105" fmla="*/ 952500 w 6691313"/>
                    <a:gd name="connsiteY105" fmla="*/ 366712 h 1228725"/>
                    <a:gd name="connsiteX106" fmla="*/ 952500 w 6691313"/>
                    <a:gd name="connsiteY106" fmla="*/ 357187 h 1228725"/>
                    <a:gd name="connsiteX107" fmla="*/ 909638 w 6691313"/>
                    <a:gd name="connsiteY107" fmla="*/ 357187 h 1228725"/>
                    <a:gd name="connsiteX108" fmla="*/ 909638 w 6691313"/>
                    <a:gd name="connsiteY108" fmla="*/ 333375 h 1228725"/>
                    <a:gd name="connsiteX109" fmla="*/ 842963 w 6691313"/>
                    <a:gd name="connsiteY109" fmla="*/ 333375 h 1228725"/>
                    <a:gd name="connsiteX110" fmla="*/ 842963 w 6691313"/>
                    <a:gd name="connsiteY110" fmla="*/ 314325 h 1228725"/>
                    <a:gd name="connsiteX111" fmla="*/ 733425 w 6691313"/>
                    <a:gd name="connsiteY111" fmla="*/ 314325 h 1228725"/>
                    <a:gd name="connsiteX112" fmla="*/ 733425 w 6691313"/>
                    <a:gd name="connsiteY112" fmla="*/ 280987 h 1228725"/>
                    <a:gd name="connsiteX113" fmla="*/ 633413 w 6691313"/>
                    <a:gd name="connsiteY113" fmla="*/ 280987 h 1228725"/>
                    <a:gd name="connsiteX114" fmla="*/ 633413 w 6691313"/>
                    <a:gd name="connsiteY114" fmla="*/ 261937 h 1228725"/>
                    <a:gd name="connsiteX115" fmla="*/ 557213 w 6691313"/>
                    <a:gd name="connsiteY115" fmla="*/ 261937 h 1228725"/>
                    <a:gd name="connsiteX116" fmla="*/ 557213 w 6691313"/>
                    <a:gd name="connsiteY116" fmla="*/ 238125 h 1228725"/>
                    <a:gd name="connsiteX117" fmla="*/ 485775 w 6691313"/>
                    <a:gd name="connsiteY117" fmla="*/ 238125 h 1228725"/>
                    <a:gd name="connsiteX118" fmla="*/ 485775 w 6691313"/>
                    <a:gd name="connsiteY118" fmla="*/ 219075 h 1228725"/>
                    <a:gd name="connsiteX119" fmla="*/ 447675 w 6691313"/>
                    <a:gd name="connsiteY119" fmla="*/ 219075 h 1228725"/>
                    <a:gd name="connsiteX120" fmla="*/ 447675 w 6691313"/>
                    <a:gd name="connsiteY120" fmla="*/ 200025 h 1228725"/>
                    <a:gd name="connsiteX121" fmla="*/ 338138 w 6691313"/>
                    <a:gd name="connsiteY121" fmla="*/ 200025 h 1228725"/>
                    <a:gd name="connsiteX122" fmla="*/ 338138 w 6691313"/>
                    <a:gd name="connsiteY122" fmla="*/ 176212 h 1228725"/>
                    <a:gd name="connsiteX123" fmla="*/ 300038 w 6691313"/>
                    <a:gd name="connsiteY123" fmla="*/ 176212 h 1228725"/>
                    <a:gd name="connsiteX124" fmla="*/ 300038 w 6691313"/>
                    <a:gd name="connsiteY124" fmla="*/ 161925 h 1228725"/>
                    <a:gd name="connsiteX125" fmla="*/ 261938 w 6691313"/>
                    <a:gd name="connsiteY125" fmla="*/ 161925 h 1228725"/>
                    <a:gd name="connsiteX126" fmla="*/ 261938 w 6691313"/>
                    <a:gd name="connsiteY126" fmla="*/ 138112 h 1228725"/>
                    <a:gd name="connsiteX127" fmla="*/ 204788 w 6691313"/>
                    <a:gd name="connsiteY127" fmla="*/ 138112 h 1228725"/>
                    <a:gd name="connsiteX128" fmla="*/ 204788 w 6691313"/>
                    <a:gd name="connsiteY128" fmla="*/ 114300 h 1228725"/>
                    <a:gd name="connsiteX129" fmla="*/ 180975 w 6691313"/>
                    <a:gd name="connsiteY129" fmla="*/ 114300 h 1228725"/>
                    <a:gd name="connsiteX130" fmla="*/ 180975 w 6691313"/>
                    <a:gd name="connsiteY130" fmla="*/ 76200 h 1228725"/>
                    <a:gd name="connsiteX131" fmla="*/ 109538 w 6691313"/>
                    <a:gd name="connsiteY131" fmla="*/ 76200 h 1228725"/>
                    <a:gd name="connsiteX132" fmla="*/ 109538 w 6691313"/>
                    <a:gd name="connsiteY132" fmla="*/ 47625 h 1228725"/>
                    <a:gd name="connsiteX133" fmla="*/ 80963 w 6691313"/>
                    <a:gd name="connsiteY133" fmla="*/ 47625 h 1228725"/>
                    <a:gd name="connsiteX134" fmla="*/ 80963 w 6691313"/>
                    <a:gd name="connsiteY134" fmla="*/ 9525 h 1228725"/>
                    <a:gd name="connsiteX135" fmla="*/ 38100 w 6691313"/>
                    <a:gd name="connsiteY135" fmla="*/ 9525 h 1228725"/>
                    <a:gd name="connsiteX136" fmla="*/ 28575 w 6691313"/>
                    <a:gd name="connsiteY136" fmla="*/ 0 h 1228725"/>
                    <a:gd name="connsiteX137" fmla="*/ 0 w 6691313"/>
                    <a:gd name="connsiteY137" fmla="*/ 0 h 1228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6691313" h="1228725">
                      <a:moveTo>
                        <a:pt x="6691313" y="1228725"/>
                      </a:moveTo>
                      <a:lnTo>
                        <a:pt x="5629275" y="1228725"/>
                      </a:lnTo>
                      <a:lnTo>
                        <a:pt x="5629275" y="1162050"/>
                      </a:lnTo>
                      <a:lnTo>
                        <a:pt x="5519738" y="1162050"/>
                      </a:lnTo>
                      <a:lnTo>
                        <a:pt x="5519738" y="1095375"/>
                      </a:lnTo>
                      <a:lnTo>
                        <a:pt x="5100638" y="1095375"/>
                      </a:lnTo>
                      <a:lnTo>
                        <a:pt x="5100638" y="1062037"/>
                      </a:lnTo>
                      <a:lnTo>
                        <a:pt x="4800600" y="1062037"/>
                      </a:lnTo>
                      <a:lnTo>
                        <a:pt x="4800600" y="1038225"/>
                      </a:lnTo>
                      <a:lnTo>
                        <a:pt x="4616450" y="1038225"/>
                      </a:lnTo>
                      <a:lnTo>
                        <a:pt x="4614863" y="1014412"/>
                      </a:lnTo>
                      <a:lnTo>
                        <a:pt x="4319588" y="1014412"/>
                      </a:lnTo>
                      <a:lnTo>
                        <a:pt x="4319588" y="1000125"/>
                      </a:lnTo>
                      <a:lnTo>
                        <a:pt x="4033838" y="1000125"/>
                      </a:lnTo>
                      <a:lnTo>
                        <a:pt x="4033838" y="990600"/>
                      </a:lnTo>
                      <a:lnTo>
                        <a:pt x="3838575" y="990600"/>
                      </a:lnTo>
                      <a:lnTo>
                        <a:pt x="3838575" y="981075"/>
                      </a:lnTo>
                      <a:lnTo>
                        <a:pt x="3638550" y="981075"/>
                      </a:lnTo>
                      <a:lnTo>
                        <a:pt x="3643313" y="976312"/>
                      </a:lnTo>
                      <a:lnTo>
                        <a:pt x="3543300" y="976312"/>
                      </a:lnTo>
                      <a:lnTo>
                        <a:pt x="3543300" y="957262"/>
                      </a:lnTo>
                      <a:lnTo>
                        <a:pt x="3505200" y="957262"/>
                      </a:lnTo>
                      <a:lnTo>
                        <a:pt x="3505200" y="942975"/>
                      </a:lnTo>
                      <a:lnTo>
                        <a:pt x="3357563" y="942975"/>
                      </a:lnTo>
                      <a:lnTo>
                        <a:pt x="3357563" y="923925"/>
                      </a:lnTo>
                      <a:lnTo>
                        <a:pt x="3257550" y="923925"/>
                      </a:lnTo>
                      <a:lnTo>
                        <a:pt x="3257550" y="914400"/>
                      </a:lnTo>
                      <a:lnTo>
                        <a:pt x="3228975" y="914400"/>
                      </a:lnTo>
                      <a:lnTo>
                        <a:pt x="3228975" y="895350"/>
                      </a:lnTo>
                      <a:lnTo>
                        <a:pt x="3119438" y="895350"/>
                      </a:lnTo>
                      <a:lnTo>
                        <a:pt x="3119438" y="876300"/>
                      </a:lnTo>
                      <a:lnTo>
                        <a:pt x="3086100" y="876300"/>
                      </a:lnTo>
                      <a:lnTo>
                        <a:pt x="3086100" y="857250"/>
                      </a:lnTo>
                      <a:lnTo>
                        <a:pt x="3028950" y="857250"/>
                      </a:lnTo>
                      <a:lnTo>
                        <a:pt x="3028950" y="838200"/>
                      </a:lnTo>
                      <a:lnTo>
                        <a:pt x="2943225" y="838200"/>
                      </a:lnTo>
                      <a:lnTo>
                        <a:pt x="2943225" y="819150"/>
                      </a:lnTo>
                      <a:lnTo>
                        <a:pt x="2886075" y="819150"/>
                      </a:lnTo>
                      <a:lnTo>
                        <a:pt x="2886075" y="804862"/>
                      </a:lnTo>
                      <a:lnTo>
                        <a:pt x="2828925" y="804862"/>
                      </a:lnTo>
                      <a:lnTo>
                        <a:pt x="2828925" y="795337"/>
                      </a:lnTo>
                      <a:lnTo>
                        <a:pt x="2743200" y="795337"/>
                      </a:lnTo>
                      <a:lnTo>
                        <a:pt x="2743200" y="781050"/>
                      </a:lnTo>
                      <a:lnTo>
                        <a:pt x="2686050" y="781050"/>
                      </a:lnTo>
                      <a:lnTo>
                        <a:pt x="2686050" y="781050"/>
                      </a:lnTo>
                      <a:lnTo>
                        <a:pt x="2624138" y="781050"/>
                      </a:lnTo>
                      <a:lnTo>
                        <a:pt x="2624138" y="752475"/>
                      </a:lnTo>
                      <a:lnTo>
                        <a:pt x="2505075" y="752475"/>
                      </a:lnTo>
                      <a:lnTo>
                        <a:pt x="2505075" y="742950"/>
                      </a:lnTo>
                      <a:lnTo>
                        <a:pt x="2447925" y="742950"/>
                      </a:lnTo>
                      <a:lnTo>
                        <a:pt x="2447925" y="733425"/>
                      </a:lnTo>
                      <a:lnTo>
                        <a:pt x="2390775" y="733425"/>
                      </a:lnTo>
                      <a:lnTo>
                        <a:pt x="2390775" y="723900"/>
                      </a:lnTo>
                      <a:lnTo>
                        <a:pt x="2295525" y="723900"/>
                      </a:lnTo>
                      <a:lnTo>
                        <a:pt x="2295525" y="709612"/>
                      </a:lnTo>
                      <a:lnTo>
                        <a:pt x="2200275" y="709612"/>
                      </a:lnTo>
                      <a:lnTo>
                        <a:pt x="2200275" y="700087"/>
                      </a:lnTo>
                      <a:lnTo>
                        <a:pt x="2166938" y="700087"/>
                      </a:lnTo>
                      <a:lnTo>
                        <a:pt x="2166938" y="690562"/>
                      </a:lnTo>
                      <a:lnTo>
                        <a:pt x="2062163" y="690562"/>
                      </a:lnTo>
                      <a:lnTo>
                        <a:pt x="2062163" y="676275"/>
                      </a:lnTo>
                      <a:lnTo>
                        <a:pt x="1971675" y="676275"/>
                      </a:lnTo>
                      <a:lnTo>
                        <a:pt x="1971675" y="661987"/>
                      </a:lnTo>
                      <a:lnTo>
                        <a:pt x="1909763" y="661987"/>
                      </a:lnTo>
                      <a:lnTo>
                        <a:pt x="1909763" y="642937"/>
                      </a:lnTo>
                      <a:lnTo>
                        <a:pt x="1814513" y="642937"/>
                      </a:lnTo>
                      <a:lnTo>
                        <a:pt x="1714500" y="642937"/>
                      </a:lnTo>
                      <a:lnTo>
                        <a:pt x="1714500" y="628650"/>
                      </a:lnTo>
                      <a:lnTo>
                        <a:pt x="1695450" y="628650"/>
                      </a:lnTo>
                      <a:lnTo>
                        <a:pt x="1695450" y="619125"/>
                      </a:lnTo>
                      <a:lnTo>
                        <a:pt x="1647825" y="619125"/>
                      </a:lnTo>
                      <a:lnTo>
                        <a:pt x="1647825" y="604837"/>
                      </a:lnTo>
                      <a:lnTo>
                        <a:pt x="1576388" y="604837"/>
                      </a:lnTo>
                      <a:lnTo>
                        <a:pt x="1576388" y="595312"/>
                      </a:lnTo>
                      <a:lnTo>
                        <a:pt x="1500188" y="595312"/>
                      </a:lnTo>
                      <a:lnTo>
                        <a:pt x="1495425" y="590549"/>
                      </a:lnTo>
                      <a:lnTo>
                        <a:pt x="1476375" y="590549"/>
                      </a:lnTo>
                      <a:lnTo>
                        <a:pt x="1476375" y="571500"/>
                      </a:lnTo>
                      <a:lnTo>
                        <a:pt x="1414463" y="571500"/>
                      </a:lnTo>
                      <a:lnTo>
                        <a:pt x="1414463" y="552450"/>
                      </a:lnTo>
                      <a:lnTo>
                        <a:pt x="1381125" y="552450"/>
                      </a:lnTo>
                      <a:lnTo>
                        <a:pt x="1381125" y="542925"/>
                      </a:lnTo>
                      <a:lnTo>
                        <a:pt x="1371600" y="542925"/>
                      </a:lnTo>
                      <a:lnTo>
                        <a:pt x="1371600" y="528637"/>
                      </a:lnTo>
                      <a:lnTo>
                        <a:pt x="1347788" y="528637"/>
                      </a:lnTo>
                      <a:lnTo>
                        <a:pt x="1347788" y="509587"/>
                      </a:lnTo>
                      <a:lnTo>
                        <a:pt x="1309688" y="509587"/>
                      </a:lnTo>
                      <a:lnTo>
                        <a:pt x="1309688" y="490537"/>
                      </a:lnTo>
                      <a:lnTo>
                        <a:pt x="1252538" y="490537"/>
                      </a:lnTo>
                      <a:lnTo>
                        <a:pt x="1252538" y="481012"/>
                      </a:lnTo>
                      <a:lnTo>
                        <a:pt x="1243013" y="481012"/>
                      </a:lnTo>
                      <a:lnTo>
                        <a:pt x="1243013" y="461962"/>
                      </a:lnTo>
                      <a:lnTo>
                        <a:pt x="1233488" y="464343"/>
                      </a:lnTo>
                      <a:lnTo>
                        <a:pt x="1233488" y="457200"/>
                      </a:lnTo>
                      <a:lnTo>
                        <a:pt x="1200150" y="457200"/>
                      </a:lnTo>
                      <a:lnTo>
                        <a:pt x="1190625" y="447675"/>
                      </a:lnTo>
                      <a:lnTo>
                        <a:pt x="1138238" y="447675"/>
                      </a:lnTo>
                      <a:lnTo>
                        <a:pt x="1138238" y="423862"/>
                      </a:lnTo>
                      <a:lnTo>
                        <a:pt x="1109663" y="423862"/>
                      </a:lnTo>
                      <a:lnTo>
                        <a:pt x="1062038" y="423862"/>
                      </a:lnTo>
                      <a:lnTo>
                        <a:pt x="1062038" y="404812"/>
                      </a:lnTo>
                      <a:lnTo>
                        <a:pt x="1042988" y="404812"/>
                      </a:lnTo>
                      <a:lnTo>
                        <a:pt x="1042988" y="381000"/>
                      </a:lnTo>
                      <a:lnTo>
                        <a:pt x="1004888" y="381000"/>
                      </a:lnTo>
                      <a:lnTo>
                        <a:pt x="1004888" y="366712"/>
                      </a:lnTo>
                      <a:lnTo>
                        <a:pt x="952500" y="366712"/>
                      </a:lnTo>
                      <a:lnTo>
                        <a:pt x="952500" y="357187"/>
                      </a:lnTo>
                      <a:lnTo>
                        <a:pt x="909638" y="357187"/>
                      </a:lnTo>
                      <a:lnTo>
                        <a:pt x="909638" y="333375"/>
                      </a:lnTo>
                      <a:lnTo>
                        <a:pt x="842963" y="333375"/>
                      </a:lnTo>
                      <a:lnTo>
                        <a:pt x="842963" y="314325"/>
                      </a:lnTo>
                      <a:lnTo>
                        <a:pt x="733425" y="314325"/>
                      </a:lnTo>
                      <a:lnTo>
                        <a:pt x="733425" y="280987"/>
                      </a:lnTo>
                      <a:lnTo>
                        <a:pt x="633413" y="280987"/>
                      </a:lnTo>
                      <a:lnTo>
                        <a:pt x="633413" y="261937"/>
                      </a:lnTo>
                      <a:lnTo>
                        <a:pt x="557213" y="261937"/>
                      </a:lnTo>
                      <a:lnTo>
                        <a:pt x="557213" y="238125"/>
                      </a:lnTo>
                      <a:lnTo>
                        <a:pt x="485775" y="238125"/>
                      </a:lnTo>
                      <a:lnTo>
                        <a:pt x="485775" y="219075"/>
                      </a:lnTo>
                      <a:lnTo>
                        <a:pt x="447675" y="219075"/>
                      </a:lnTo>
                      <a:lnTo>
                        <a:pt x="447675" y="200025"/>
                      </a:lnTo>
                      <a:lnTo>
                        <a:pt x="338138" y="200025"/>
                      </a:lnTo>
                      <a:lnTo>
                        <a:pt x="338138" y="176212"/>
                      </a:lnTo>
                      <a:lnTo>
                        <a:pt x="300038" y="176212"/>
                      </a:lnTo>
                      <a:lnTo>
                        <a:pt x="300038" y="161925"/>
                      </a:lnTo>
                      <a:lnTo>
                        <a:pt x="261938" y="161925"/>
                      </a:lnTo>
                      <a:lnTo>
                        <a:pt x="261938" y="138112"/>
                      </a:lnTo>
                      <a:lnTo>
                        <a:pt x="204788" y="138112"/>
                      </a:lnTo>
                      <a:lnTo>
                        <a:pt x="204788" y="114300"/>
                      </a:lnTo>
                      <a:lnTo>
                        <a:pt x="180975" y="114300"/>
                      </a:lnTo>
                      <a:lnTo>
                        <a:pt x="180975" y="76200"/>
                      </a:lnTo>
                      <a:lnTo>
                        <a:pt x="109538" y="76200"/>
                      </a:lnTo>
                      <a:lnTo>
                        <a:pt x="109538" y="47625"/>
                      </a:lnTo>
                      <a:lnTo>
                        <a:pt x="80963" y="47625"/>
                      </a:lnTo>
                      <a:lnTo>
                        <a:pt x="80963" y="9525"/>
                      </a:lnTo>
                      <a:lnTo>
                        <a:pt x="38100" y="9525"/>
                      </a:lnTo>
                      <a:lnTo>
                        <a:pt x="28575" y="0"/>
                      </a:lnTo>
                      <a:lnTo>
                        <a:pt x="0" y="0"/>
                      </a:lnTo>
                    </a:path>
                  </a:pathLst>
                </a:custGeom>
                <a:noFill/>
                <a:ln w="28575">
                  <a:solidFill>
                    <a:schemeClr val="accent1"/>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a:endParaRPr>
                </a:p>
              </p:txBody>
            </p:sp>
            <p:cxnSp>
              <p:nvCxnSpPr>
                <p:cNvPr id="9559" name="Straight Connector 9558">
                  <a:extLst>
                    <a:ext uri="{FF2B5EF4-FFF2-40B4-BE49-F238E27FC236}">
                      <a16:creationId xmlns:a16="http://schemas.microsoft.com/office/drawing/2014/main" id="{88C4A381-D290-0FA3-8FB4-C5322A9D78AC}"/>
                    </a:ext>
                  </a:extLst>
                </p:cNvPr>
                <p:cNvCxnSpPr>
                  <a:cxnSpLocks/>
                </p:cNvCxnSpPr>
                <p:nvPr/>
              </p:nvCxnSpPr>
              <p:spPr bwMode="auto">
                <a:xfrm>
                  <a:off x="3332162" y="176926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0" name="Straight Connector 9559">
                  <a:extLst>
                    <a:ext uri="{FF2B5EF4-FFF2-40B4-BE49-F238E27FC236}">
                      <a16:creationId xmlns:a16="http://schemas.microsoft.com/office/drawing/2014/main" id="{11B162ED-EA92-276F-EE8F-04C72D1D4D2F}"/>
                    </a:ext>
                  </a:extLst>
                </p:cNvPr>
                <p:cNvCxnSpPr>
                  <a:cxnSpLocks/>
                </p:cNvCxnSpPr>
                <p:nvPr/>
              </p:nvCxnSpPr>
              <p:spPr bwMode="auto">
                <a:xfrm>
                  <a:off x="3660775" y="195976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1" name="Straight Connector 9560">
                  <a:extLst>
                    <a:ext uri="{FF2B5EF4-FFF2-40B4-BE49-F238E27FC236}">
                      <a16:creationId xmlns:a16="http://schemas.microsoft.com/office/drawing/2014/main" id="{562010FE-E20E-D3BD-DDEF-E7DA5098B5B0}"/>
                    </a:ext>
                  </a:extLst>
                </p:cNvPr>
                <p:cNvCxnSpPr>
                  <a:cxnSpLocks/>
                </p:cNvCxnSpPr>
                <p:nvPr/>
              </p:nvCxnSpPr>
              <p:spPr bwMode="auto">
                <a:xfrm>
                  <a:off x="3682322" y="195976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2" name="Straight Connector 9561">
                  <a:extLst>
                    <a:ext uri="{FF2B5EF4-FFF2-40B4-BE49-F238E27FC236}">
                      <a16:creationId xmlns:a16="http://schemas.microsoft.com/office/drawing/2014/main" id="{913BC955-CE63-FBB2-CAC5-37A485E4D644}"/>
                    </a:ext>
                  </a:extLst>
                </p:cNvPr>
                <p:cNvCxnSpPr>
                  <a:cxnSpLocks/>
                </p:cNvCxnSpPr>
                <p:nvPr/>
              </p:nvCxnSpPr>
              <p:spPr bwMode="auto">
                <a:xfrm>
                  <a:off x="3741854" y="199310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3" name="Straight Connector 9562">
                  <a:extLst>
                    <a:ext uri="{FF2B5EF4-FFF2-40B4-BE49-F238E27FC236}">
                      <a16:creationId xmlns:a16="http://schemas.microsoft.com/office/drawing/2014/main" id="{AEEA223E-8AF3-2A38-8417-62C9F3A6AD45}"/>
                    </a:ext>
                  </a:extLst>
                </p:cNvPr>
                <p:cNvCxnSpPr>
                  <a:cxnSpLocks/>
                </p:cNvCxnSpPr>
                <p:nvPr/>
              </p:nvCxnSpPr>
              <p:spPr bwMode="auto">
                <a:xfrm>
                  <a:off x="3946641" y="2043112"/>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4" name="Straight Connector 9563">
                  <a:extLst>
                    <a:ext uri="{FF2B5EF4-FFF2-40B4-BE49-F238E27FC236}">
                      <a16:creationId xmlns:a16="http://schemas.microsoft.com/office/drawing/2014/main" id="{3A4D9653-4698-A18B-79E0-6588B74D2869}"/>
                    </a:ext>
                  </a:extLst>
                </p:cNvPr>
                <p:cNvCxnSpPr>
                  <a:cxnSpLocks/>
                </p:cNvCxnSpPr>
                <p:nvPr/>
              </p:nvCxnSpPr>
              <p:spPr bwMode="auto">
                <a:xfrm>
                  <a:off x="3991885" y="2043112"/>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5" name="Straight Connector 9564">
                  <a:extLst>
                    <a:ext uri="{FF2B5EF4-FFF2-40B4-BE49-F238E27FC236}">
                      <a16:creationId xmlns:a16="http://schemas.microsoft.com/office/drawing/2014/main" id="{0CBB0FBB-D24E-29AD-266D-1BA9E67787F2}"/>
                    </a:ext>
                  </a:extLst>
                </p:cNvPr>
                <p:cNvCxnSpPr>
                  <a:cxnSpLocks/>
                </p:cNvCxnSpPr>
                <p:nvPr/>
              </p:nvCxnSpPr>
              <p:spPr bwMode="auto">
                <a:xfrm>
                  <a:off x="4027604" y="207644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6" name="Straight Connector 9565">
                  <a:extLst>
                    <a:ext uri="{FF2B5EF4-FFF2-40B4-BE49-F238E27FC236}">
                      <a16:creationId xmlns:a16="http://schemas.microsoft.com/office/drawing/2014/main" id="{9C777AC7-B527-6273-8865-2646E59B6A5C}"/>
                    </a:ext>
                  </a:extLst>
                </p:cNvPr>
                <p:cNvCxnSpPr>
                  <a:cxnSpLocks/>
                </p:cNvCxnSpPr>
                <p:nvPr/>
              </p:nvCxnSpPr>
              <p:spPr bwMode="auto">
                <a:xfrm>
                  <a:off x="4115710" y="2090736"/>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7" name="Straight Connector 9566">
                  <a:extLst>
                    <a:ext uri="{FF2B5EF4-FFF2-40B4-BE49-F238E27FC236}">
                      <a16:creationId xmlns:a16="http://schemas.microsoft.com/office/drawing/2014/main" id="{4110B7B4-070B-CFB1-BBAC-EBE2BA18B389}"/>
                    </a:ext>
                  </a:extLst>
                </p:cNvPr>
                <p:cNvCxnSpPr>
                  <a:cxnSpLocks/>
                </p:cNvCxnSpPr>
                <p:nvPr/>
              </p:nvCxnSpPr>
              <p:spPr bwMode="auto">
                <a:xfrm>
                  <a:off x="4412458" y="220741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8" name="Straight Connector 9567">
                  <a:extLst>
                    <a:ext uri="{FF2B5EF4-FFF2-40B4-BE49-F238E27FC236}">
                      <a16:creationId xmlns:a16="http://schemas.microsoft.com/office/drawing/2014/main" id="{3AB0EA98-A0F1-7E98-4690-29659DD7A413}"/>
                    </a:ext>
                  </a:extLst>
                </p:cNvPr>
                <p:cNvCxnSpPr>
                  <a:cxnSpLocks/>
                </p:cNvCxnSpPr>
                <p:nvPr/>
              </p:nvCxnSpPr>
              <p:spPr bwMode="auto">
                <a:xfrm>
                  <a:off x="4674949" y="232409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69" name="Straight Connector 9568">
                  <a:extLst>
                    <a:ext uri="{FF2B5EF4-FFF2-40B4-BE49-F238E27FC236}">
                      <a16:creationId xmlns:a16="http://schemas.microsoft.com/office/drawing/2014/main" id="{752776D9-C286-BE45-B571-65A63BD7F0EF}"/>
                    </a:ext>
                  </a:extLst>
                </p:cNvPr>
                <p:cNvCxnSpPr>
                  <a:cxnSpLocks/>
                </p:cNvCxnSpPr>
                <p:nvPr/>
              </p:nvCxnSpPr>
              <p:spPr bwMode="auto">
                <a:xfrm>
                  <a:off x="4772579" y="2357436"/>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0" name="Straight Connector 9569">
                  <a:extLst>
                    <a:ext uri="{FF2B5EF4-FFF2-40B4-BE49-F238E27FC236}">
                      <a16:creationId xmlns:a16="http://schemas.microsoft.com/office/drawing/2014/main" id="{99EFF8E8-E9B5-F5AC-6EC2-E6371164953E}"/>
                    </a:ext>
                  </a:extLst>
                </p:cNvPr>
                <p:cNvCxnSpPr>
                  <a:cxnSpLocks/>
                </p:cNvCxnSpPr>
                <p:nvPr/>
              </p:nvCxnSpPr>
              <p:spPr bwMode="auto">
                <a:xfrm>
                  <a:off x="4855923" y="237648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1" name="Straight Connector 9570">
                  <a:extLst>
                    <a:ext uri="{FF2B5EF4-FFF2-40B4-BE49-F238E27FC236}">
                      <a16:creationId xmlns:a16="http://schemas.microsoft.com/office/drawing/2014/main" id="{8BE1FE3C-6909-F0E7-000E-7F3E1F24B76F}"/>
                    </a:ext>
                  </a:extLst>
                </p:cNvPr>
                <p:cNvCxnSpPr>
                  <a:cxnSpLocks/>
                </p:cNvCxnSpPr>
                <p:nvPr/>
              </p:nvCxnSpPr>
              <p:spPr bwMode="auto">
                <a:xfrm>
                  <a:off x="4927361" y="238363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2" name="Straight Connector 9571">
                  <a:extLst>
                    <a:ext uri="{FF2B5EF4-FFF2-40B4-BE49-F238E27FC236}">
                      <a16:creationId xmlns:a16="http://schemas.microsoft.com/office/drawing/2014/main" id="{FBE8F845-524E-838A-CEF5-AB4E71842600}"/>
                    </a:ext>
                  </a:extLst>
                </p:cNvPr>
                <p:cNvCxnSpPr>
                  <a:cxnSpLocks/>
                </p:cNvCxnSpPr>
                <p:nvPr/>
              </p:nvCxnSpPr>
              <p:spPr bwMode="auto">
                <a:xfrm>
                  <a:off x="5074998" y="24098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3" name="Straight Connector 9572">
                  <a:extLst>
                    <a:ext uri="{FF2B5EF4-FFF2-40B4-BE49-F238E27FC236}">
                      <a16:creationId xmlns:a16="http://schemas.microsoft.com/office/drawing/2014/main" id="{41B53C02-B21D-A35B-8816-E6FD8B285D1A}"/>
                    </a:ext>
                  </a:extLst>
                </p:cNvPr>
                <p:cNvCxnSpPr>
                  <a:cxnSpLocks/>
                </p:cNvCxnSpPr>
                <p:nvPr/>
              </p:nvCxnSpPr>
              <p:spPr bwMode="auto">
                <a:xfrm>
                  <a:off x="5101192" y="24098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4" name="Straight Connector 9573">
                  <a:extLst>
                    <a:ext uri="{FF2B5EF4-FFF2-40B4-BE49-F238E27FC236}">
                      <a16:creationId xmlns:a16="http://schemas.microsoft.com/office/drawing/2014/main" id="{2F09F5D0-86AA-A8A1-AC38-ECA964234B5A}"/>
                    </a:ext>
                  </a:extLst>
                </p:cNvPr>
                <p:cNvCxnSpPr>
                  <a:cxnSpLocks/>
                </p:cNvCxnSpPr>
                <p:nvPr/>
              </p:nvCxnSpPr>
              <p:spPr bwMode="auto">
                <a:xfrm>
                  <a:off x="5425049" y="2450306"/>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5" name="Straight Connector 9574">
                  <a:extLst>
                    <a:ext uri="{FF2B5EF4-FFF2-40B4-BE49-F238E27FC236}">
                      <a16:creationId xmlns:a16="http://schemas.microsoft.com/office/drawing/2014/main" id="{9BF61707-8476-F984-769E-7A8EBFC42167}"/>
                    </a:ext>
                  </a:extLst>
                </p:cNvPr>
                <p:cNvCxnSpPr>
                  <a:cxnSpLocks/>
                </p:cNvCxnSpPr>
                <p:nvPr/>
              </p:nvCxnSpPr>
              <p:spPr bwMode="auto">
                <a:xfrm>
                  <a:off x="5772713" y="251543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6" name="Straight Connector 9575">
                  <a:extLst>
                    <a:ext uri="{FF2B5EF4-FFF2-40B4-BE49-F238E27FC236}">
                      <a16:creationId xmlns:a16="http://schemas.microsoft.com/office/drawing/2014/main" id="{D4BD0E59-DCC7-B606-27E4-68F212E0FF7F}"/>
                    </a:ext>
                  </a:extLst>
                </p:cNvPr>
                <p:cNvCxnSpPr>
                  <a:cxnSpLocks/>
                </p:cNvCxnSpPr>
                <p:nvPr/>
              </p:nvCxnSpPr>
              <p:spPr bwMode="auto">
                <a:xfrm>
                  <a:off x="5794145" y="251543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7" name="Straight Connector 9576">
                  <a:extLst>
                    <a:ext uri="{FF2B5EF4-FFF2-40B4-BE49-F238E27FC236}">
                      <a16:creationId xmlns:a16="http://schemas.microsoft.com/office/drawing/2014/main" id="{72D8A809-958A-A5DA-5006-3F40DD1B6F00}"/>
                    </a:ext>
                  </a:extLst>
                </p:cNvPr>
                <p:cNvCxnSpPr>
                  <a:cxnSpLocks/>
                </p:cNvCxnSpPr>
                <p:nvPr/>
              </p:nvCxnSpPr>
              <p:spPr bwMode="auto">
                <a:xfrm>
                  <a:off x="5994170" y="254959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8" name="Straight Connector 9577">
                  <a:extLst>
                    <a:ext uri="{FF2B5EF4-FFF2-40B4-BE49-F238E27FC236}">
                      <a16:creationId xmlns:a16="http://schemas.microsoft.com/office/drawing/2014/main" id="{7D764F8D-FFBE-9680-40BE-4FE77BB20506}"/>
                    </a:ext>
                  </a:extLst>
                </p:cNvPr>
                <p:cNvCxnSpPr>
                  <a:cxnSpLocks/>
                </p:cNvCxnSpPr>
                <p:nvPr/>
              </p:nvCxnSpPr>
              <p:spPr bwMode="auto">
                <a:xfrm>
                  <a:off x="6434702" y="265938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79" name="Straight Connector 9578">
                  <a:extLst>
                    <a:ext uri="{FF2B5EF4-FFF2-40B4-BE49-F238E27FC236}">
                      <a16:creationId xmlns:a16="http://schemas.microsoft.com/office/drawing/2014/main" id="{D88CBCAD-A2FF-E796-5666-C86B733BE519}"/>
                    </a:ext>
                  </a:extLst>
                </p:cNvPr>
                <p:cNvCxnSpPr>
                  <a:cxnSpLocks/>
                </p:cNvCxnSpPr>
                <p:nvPr/>
              </p:nvCxnSpPr>
              <p:spPr bwMode="auto">
                <a:xfrm>
                  <a:off x="6464300" y="265938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0" name="Straight Connector 9579">
                  <a:extLst>
                    <a:ext uri="{FF2B5EF4-FFF2-40B4-BE49-F238E27FC236}">
                      <a16:creationId xmlns:a16="http://schemas.microsoft.com/office/drawing/2014/main" id="{7E021503-16E5-4601-3EAF-374322401E13}"/>
                    </a:ext>
                  </a:extLst>
                </p:cNvPr>
                <p:cNvCxnSpPr>
                  <a:cxnSpLocks/>
                </p:cNvCxnSpPr>
                <p:nvPr/>
              </p:nvCxnSpPr>
              <p:spPr bwMode="auto">
                <a:xfrm>
                  <a:off x="6533356" y="2685099"/>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1" name="Straight Connector 9580">
                  <a:extLst>
                    <a:ext uri="{FF2B5EF4-FFF2-40B4-BE49-F238E27FC236}">
                      <a16:creationId xmlns:a16="http://schemas.microsoft.com/office/drawing/2014/main" id="{BEA0C58B-3AB7-D418-F011-EC88EFAA177B}"/>
                    </a:ext>
                  </a:extLst>
                </p:cNvPr>
                <p:cNvCxnSpPr>
                  <a:cxnSpLocks/>
                </p:cNvCxnSpPr>
                <p:nvPr/>
              </p:nvCxnSpPr>
              <p:spPr bwMode="auto">
                <a:xfrm>
                  <a:off x="6645275" y="269891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2" name="Straight Connector 9581">
                  <a:extLst>
                    <a:ext uri="{FF2B5EF4-FFF2-40B4-BE49-F238E27FC236}">
                      <a16:creationId xmlns:a16="http://schemas.microsoft.com/office/drawing/2014/main" id="{86F9648D-51E0-03F8-A2E8-395D32463AA5}"/>
                    </a:ext>
                  </a:extLst>
                </p:cNvPr>
                <p:cNvCxnSpPr>
                  <a:cxnSpLocks/>
                </p:cNvCxnSpPr>
                <p:nvPr/>
              </p:nvCxnSpPr>
              <p:spPr bwMode="auto">
                <a:xfrm>
                  <a:off x="6689089" y="269891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3" name="Straight Connector 9582">
                  <a:extLst>
                    <a:ext uri="{FF2B5EF4-FFF2-40B4-BE49-F238E27FC236}">
                      <a16:creationId xmlns:a16="http://schemas.microsoft.com/office/drawing/2014/main" id="{B0CE35CB-8114-066E-B98D-3E29CD1EA51C}"/>
                    </a:ext>
                  </a:extLst>
                </p:cNvPr>
                <p:cNvCxnSpPr>
                  <a:cxnSpLocks/>
                </p:cNvCxnSpPr>
                <p:nvPr/>
              </p:nvCxnSpPr>
              <p:spPr bwMode="auto">
                <a:xfrm>
                  <a:off x="6702124" y="269891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4" name="Straight Connector 9583">
                  <a:extLst>
                    <a:ext uri="{FF2B5EF4-FFF2-40B4-BE49-F238E27FC236}">
                      <a16:creationId xmlns:a16="http://schemas.microsoft.com/office/drawing/2014/main" id="{0E512BF6-8C4B-6566-D03A-8B2AB7800675}"/>
                    </a:ext>
                  </a:extLst>
                </p:cNvPr>
                <p:cNvCxnSpPr>
                  <a:cxnSpLocks/>
                </p:cNvCxnSpPr>
                <p:nvPr/>
              </p:nvCxnSpPr>
              <p:spPr bwMode="auto">
                <a:xfrm>
                  <a:off x="6729611" y="269891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5" name="Straight Connector 9584">
                  <a:extLst>
                    <a:ext uri="{FF2B5EF4-FFF2-40B4-BE49-F238E27FC236}">
                      <a16:creationId xmlns:a16="http://schemas.microsoft.com/office/drawing/2014/main" id="{01550125-03A6-4E6F-87A1-DD8185C4AE20}"/>
                    </a:ext>
                  </a:extLst>
                </p:cNvPr>
                <p:cNvCxnSpPr>
                  <a:cxnSpLocks/>
                </p:cNvCxnSpPr>
                <p:nvPr/>
              </p:nvCxnSpPr>
              <p:spPr bwMode="auto">
                <a:xfrm>
                  <a:off x="6761859" y="270986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6" name="Straight Connector 9585">
                  <a:extLst>
                    <a:ext uri="{FF2B5EF4-FFF2-40B4-BE49-F238E27FC236}">
                      <a16:creationId xmlns:a16="http://schemas.microsoft.com/office/drawing/2014/main" id="{736D76CB-8229-DCF8-C5CC-C086DE54EABA}"/>
                    </a:ext>
                  </a:extLst>
                </p:cNvPr>
                <p:cNvCxnSpPr>
                  <a:cxnSpLocks/>
                </p:cNvCxnSpPr>
                <p:nvPr/>
              </p:nvCxnSpPr>
              <p:spPr bwMode="auto">
                <a:xfrm>
                  <a:off x="6790434" y="2718436"/>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7" name="Straight Connector 9586">
                  <a:extLst>
                    <a:ext uri="{FF2B5EF4-FFF2-40B4-BE49-F238E27FC236}">
                      <a16:creationId xmlns:a16="http://schemas.microsoft.com/office/drawing/2014/main" id="{65CE451B-A475-E4D8-9AF4-B2FA12F7ED1C}"/>
                    </a:ext>
                  </a:extLst>
                </p:cNvPr>
                <p:cNvCxnSpPr>
                  <a:cxnSpLocks/>
                </p:cNvCxnSpPr>
                <p:nvPr/>
              </p:nvCxnSpPr>
              <p:spPr bwMode="auto">
                <a:xfrm>
                  <a:off x="6816627" y="272939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8" name="Straight Connector 9587">
                  <a:extLst>
                    <a:ext uri="{FF2B5EF4-FFF2-40B4-BE49-F238E27FC236}">
                      <a16:creationId xmlns:a16="http://schemas.microsoft.com/office/drawing/2014/main" id="{4D55E9C9-62EE-0002-785D-920F08629857}"/>
                    </a:ext>
                  </a:extLst>
                </p:cNvPr>
                <p:cNvCxnSpPr>
                  <a:cxnSpLocks/>
                </p:cNvCxnSpPr>
                <p:nvPr/>
              </p:nvCxnSpPr>
              <p:spPr bwMode="auto">
                <a:xfrm>
                  <a:off x="6833296" y="272939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89" name="Straight Connector 9588">
                  <a:extLst>
                    <a:ext uri="{FF2B5EF4-FFF2-40B4-BE49-F238E27FC236}">
                      <a16:creationId xmlns:a16="http://schemas.microsoft.com/office/drawing/2014/main" id="{53F28FB2-3336-400A-C929-2B0735B31295}"/>
                    </a:ext>
                  </a:extLst>
                </p:cNvPr>
                <p:cNvCxnSpPr>
                  <a:cxnSpLocks/>
                </p:cNvCxnSpPr>
                <p:nvPr/>
              </p:nvCxnSpPr>
              <p:spPr bwMode="auto">
                <a:xfrm>
                  <a:off x="6849965" y="272939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0" name="Straight Connector 9589">
                  <a:extLst>
                    <a:ext uri="{FF2B5EF4-FFF2-40B4-BE49-F238E27FC236}">
                      <a16:creationId xmlns:a16="http://schemas.microsoft.com/office/drawing/2014/main" id="{209F7C86-C37F-FF6B-4422-4D56C9A23B6F}"/>
                    </a:ext>
                  </a:extLst>
                </p:cNvPr>
                <p:cNvCxnSpPr>
                  <a:cxnSpLocks/>
                </p:cNvCxnSpPr>
                <p:nvPr/>
              </p:nvCxnSpPr>
              <p:spPr bwMode="auto">
                <a:xfrm>
                  <a:off x="6869015" y="272939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1" name="Straight Connector 9590">
                  <a:extLst>
                    <a:ext uri="{FF2B5EF4-FFF2-40B4-BE49-F238E27FC236}">
                      <a16:creationId xmlns:a16="http://schemas.microsoft.com/office/drawing/2014/main" id="{1B4F98E8-4021-E257-CD30-6568F47F9B8F}"/>
                    </a:ext>
                  </a:extLst>
                </p:cNvPr>
                <p:cNvCxnSpPr>
                  <a:cxnSpLocks/>
                </p:cNvCxnSpPr>
                <p:nvPr/>
              </p:nvCxnSpPr>
              <p:spPr bwMode="auto">
                <a:xfrm>
                  <a:off x="6888065" y="272939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2" name="Straight Connector 9591">
                  <a:extLst>
                    <a:ext uri="{FF2B5EF4-FFF2-40B4-BE49-F238E27FC236}">
                      <a16:creationId xmlns:a16="http://schemas.microsoft.com/office/drawing/2014/main" id="{DF6FA135-0F02-BF9D-5D66-016E7643C3F3}"/>
                    </a:ext>
                  </a:extLst>
                </p:cNvPr>
                <p:cNvCxnSpPr>
                  <a:cxnSpLocks/>
                </p:cNvCxnSpPr>
                <p:nvPr/>
              </p:nvCxnSpPr>
              <p:spPr bwMode="auto">
                <a:xfrm>
                  <a:off x="6907115" y="272939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3" name="Straight Connector 9592">
                  <a:extLst>
                    <a:ext uri="{FF2B5EF4-FFF2-40B4-BE49-F238E27FC236}">
                      <a16:creationId xmlns:a16="http://schemas.microsoft.com/office/drawing/2014/main" id="{FF928843-E08A-957F-70D0-827F13D3533A}"/>
                    </a:ext>
                  </a:extLst>
                </p:cNvPr>
                <p:cNvCxnSpPr>
                  <a:cxnSpLocks/>
                </p:cNvCxnSpPr>
                <p:nvPr/>
              </p:nvCxnSpPr>
              <p:spPr bwMode="auto">
                <a:xfrm>
                  <a:off x="6923784"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4" name="Straight Connector 9593">
                  <a:extLst>
                    <a:ext uri="{FF2B5EF4-FFF2-40B4-BE49-F238E27FC236}">
                      <a16:creationId xmlns:a16="http://schemas.microsoft.com/office/drawing/2014/main" id="{9AD8519D-DF1A-1EE4-8183-33C15A615E3F}"/>
                    </a:ext>
                  </a:extLst>
                </p:cNvPr>
                <p:cNvCxnSpPr>
                  <a:cxnSpLocks/>
                </p:cNvCxnSpPr>
                <p:nvPr/>
              </p:nvCxnSpPr>
              <p:spPr bwMode="auto">
                <a:xfrm>
                  <a:off x="6942834"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5" name="Straight Connector 9594">
                  <a:extLst>
                    <a:ext uri="{FF2B5EF4-FFF2-40B4-BE49-F238E27FC236}">
                      <a16:creationId xmlns:a16="http://schemas.microsoft.com/office/drawing/2014/main" id="{6A9513D2-5AAA-4944-06CB-28A93E49629B}"/>
                    </a:ext>
                  </a:extLst>
                </p:cNvPr>
                <p:cNvCxnSpPr>
                  <a:cxnSpLocks/>
                </p:cNvCxnSpPr>
                <p:nvPr/>
              </p:nvCxnSpPr>
              <p:spPr bwMode="auto">
                <a:xfrm>
                  <a:off x="6964265"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6" name="Straight Connector 9595">
                  <a:extLst>
                    <a:ext uri="{FF2B5EF4-FFF2-40B4-BE49-F238E27FC236}">
                      <a16:creationId xmlns:a16="http://schemas.microsoft.com/office/drawing/2014/main" id="{B3F7309D-5B28-DC7C-D4E5-B7391AEA7145}"/>
                    </a:ext>
                  </a:extLst>
                </p:cNvPr>
                <p:cNvCxnSpPr>
                  <a:cxnSpLocks/>
                </p:cNvCxnSpPr>
                <p:nvPr/>
              </p:nvCxnSpPr>
              <p:spPr bwMode="auto">
                <a:xfrm>
                  <a:off x="6992840"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7" name="Straight Connector 9596">
                  <a:extLst>
                    <a:ext uri="{FF2B5EF4-FFF2-40B4-BE49-F238E27FC236}">
                      <a16:creationId xmlns:a16="http://schemas.microsoft.com/office/drawing/2014/main" id="{7F8F7493-3468-C534-7854-65AB02C4E51E}"/>
                    </a:ext>
                  </a:extLst>
                </p:cNvPr>
                <p:cNvCxnSpPr>
                  <a:cxnSpLocks/>
                </p:cNvCxnSpPr>
                <p:nvPr/>
              </p:nvCxnSpPr>
              <p:spPr bwMode="auto">
                <a:xfrm>
                  <a:off x="7026178"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8" name="Straight Connector 9597">
                  <a:extLst>
                    <a:ext uri="{FF2B5EF4-FFF2-40B4-BE49-F238E27FC236}">
                      <a16:creationId xmlns:a16="http://schemas.microsoft.com/office/drawing/2014/main" id="{9377E8D6-1D02-CEEF-9FD1-ACE6ABAD53CE}"/>
                    </a:ext>
                  </a:extLst>
                </p:cNvPr>
                <p:cNvCxnSpPr>
                  <a:cxnSpLocks/>
                </p:cNvCxnSpPr>
                <p:nvPr/>
              </p:nvCxnSpPr>
              <p:spPr bwMode="auto">
                <a:xfrm>
                  <a:off x="7045228"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599" name="Straight Connector 9598">
                  <a:extLst>
                    <a:ext uri="{FF2B5EF4-FFF2-40B4-BE49-F238E27FC236}">
                      <a16:creationId xmlns:a16="http://schemas.microsoft.com/office/drawing/2014/main" id="{B11A4045-C03D-BD6E-CABB-131F72B888AD}"/>
                    </a:ext>
                  </a:extLst>
                </p:cNvPr>
                <p:cNvCxnSpPr>
                  <a:cxnSpLocks/>
                </p:cNvCxnSpPr>
                <p:nvPr/>
              </p:nvCxnSpPr>
              <p:spPr bwMode="auto">
                <a:xfrm>
                  <a:off x="7059515"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0" name="Straight Connector 9599">
                  <a:extLst>
                    <a:ext uri="{FF2B5EF4-FFF2-40B4-BE49-F238E27FC236}">
                      <a16:creationId xmlns:a16="http://schemas.microsoft.com/office/drawing/2014/main" id="{31E225B6-4D9F-4226-CADD-9A81CDDEAAE7}"/>
                    </a:ext>
                  </a:extLst>
                </p:cNvPr>
                <p:cNvCxnSpPr>
                  <a:cxnSpLocks/>
                </p:cNvCxnSpPr>
                <p:nvPr/>
              </p:nvCxnSpPr>
              <p:spPr bwMode="auto">
                <a:xfrm>
                  <a:off x="7078565"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1" name="Straight Connector 9600">
                  <a:extLst>
                    <a:ext uri="{FF2B5EF4-FFF2-40B4-BE49-F238E27FC236}">
                      <a16:creationId xmlns:a16="http://schemas.microsoft.com/office/drawing/2014/main" id="{25937087-AB4F-82F0-61F9-8FCD290F48B5}"/>
                    </a:ext>
                  </a:extLst>
                </p:cNvPr>
                <p:cNvCxnSpPr>
                  <a:cxnSpLocks/>
                </p:cNvCxnSpPr>
                <p:nvPr/>
              </p:nvCxnSpPr>
              <p:spPr bwMode="auto">
                <a:xfrm>
                  <a:off x="7095233" y="273892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2" name="Straight Connector 9601">
                  <a:extLst>
                    <a:ext uri="{FF2B5EF4-FFF2-40B4-BE49-F238E27FC236}">
                      <a16:creationId xmlns:a16="http://schemas.microsoft.com/office/drawing/2014/main" id="{9B677031-5D6E-2DFC-2E63-83B88F7F0DB3}"/>
                    </a:ext>
                  </a:extLst>
                </p:cNvPr>
                <p:cNvCxnSpPr>
                  <a:cxnSpLocks/>
                </p:cNvCxnSpPr>
                <p:nvPr/>
              </p:nvCxnSpPr>
              <p:spPr bwMode="auto">
                <a:xfrm>
                  <a:off x="7111902"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3" name="Straight Connector 9602">
                  <a:extLst>
                    <a:ext uri="{FF2B5EF4-FFF2-40B4-BE49-F238E27FC236}">
                      <a16:creationId xmlns:a16="http://schemas.microsoft.com/office/drawing/2014/main" id="{293062F2-37EF-9374-F9F5-32B7C46DF421}"/>
                    </a:ext>
                  </a:extLst>
                </p:cNvPr>
                <p:cNvCxnSpPr>
                  <a:cxnSpLocks/>
                </p:cNvCxnSpPr>
                <p:nvPr/>
              </p:nvCxnSpPr>
              <p:spPr bwMode="auto">
                <a:xfrm>
                  <a:off x="7130952"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4" name="Straight Connector 9603">
                  <a:extLst>
                    <a:ext uri="{FF2B5EF4-FFF2-40B4-BE49-F238E27FC236}">
                      <a16:creationId xmlns:a16="http://schemas.microsoft.com/office/drawing/2014/main" id="{7941D476-1067-858F-B232-48CC5009E371}"/>
                    </a:ext>
                  </a:extLst>
                </p:cNvPr>
                <p:cNvCxnSpPr>
                  <a:cxnSpLocks/>
                </p:cNvCxnSpPr>
                <p:nvPr/>
              </p:nvCxnSpPr>
              <p:spPr bwMode="auto">
                <a:xfrm>
                  <a:off x="7159527"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5" name="Straight Connector 9604">
                  <a:extLst>
                    <a:ext uri="{FF2B5EF4-FFF2-40B4-BE49-F238E27FC236}">
                      <a16:creationId xmlns:a16="http://schemas.microsoft.com/office/drawing/2014/main" id="{56CFD13F-96BE-EA96-9D72-47EF2AF6A817}"/>
                    </a:ext>
                  </a:extLst>
                </p:cNvPr>
                <p:cNvCxnSpPr>
                  <a:cxnSpLocks/>
                </p:cNvCxnSpPr>
                <p:nvPr/>
              </p:nvCxnSpPr>
              <p:spPr bwMode="auto">
                <a:xfrm>
                  <a:off x="7180959"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6" name="Straight Connector 9605">
                  <a:extLst>
                    <a:ext uri="{FF2B5EF4-FFF2-40B4-BE49-F238E27FC236}">
                      <a16:creationId xmlns:a16="http://schemas.microsoft.com/office/drawing/2014/main" id="{B27185F6-FFA6-DC61-E97B-29D7194E5A51}"/>
                    </a:ext>
                  </a:extLst>
                </p:cNvPr>
                <p:cNvCxnSpPr>
                  <a:cxnSpLocks/>
                </p:cNvCxnSpPr>
                <p:nvPr/>
              </p:nvCxnSpPr>
              <p:spPr bwMode="auto">
                <a:xfrm>
                  <a:off x="7202391"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7" name="Straight Connector 9606">
                  <a:extLst>
                    <a:ext uri="{FF2B5EF4-FFF2-40B4-BE49-F238E27FC236}">
                      <a16:creationId xmlns:a16="http://schemas.microsoft.com/office/drawing/2014/main" id="{B3B0AF52-B930-FED6-8BBA-06610A4F5F7F}"/>
                    </a:ext>
                  </a:extLst>
                </p:cNvPr>
                <p:cNvCxnSpPr>
                  <a:cxnSpLocks/>
                </p:cNvCxnSpPr>
                <p:nvPr/>
              </p:nvCxnSpPr>
              <p:spPr bwMode="auto">
                <a:xfrm>
                  <a:off x="7223822"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8" name="Straight Connector 9607">
                  <a:extLst>
                    <a:ext uri="{FF2B5EF4-FFF2-40B4-BE49-F238E27FC236}">
                      <a16:creationId xmlns:a16="http://schemas.microsoft.com/office/drawing/2014/main" id="{237752F1-97CD-44A1-B6CF-74D84FF2A251}"/>
                    </a:ext>
                  </a:extLst>
                </p:cNvPr>
                <p:cNvCxnSpPr>
                  <a:cxnSpLocks/>
                </p:cNvCxnSpPr>
                <p:nvPr/>
              </p:nvCxnSpPr>
              <p:spPr bwMode="auto">
                <a:xfrm>
                  <a:off x="7252397"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09" name="Straight Connector 9608">
                  <a:extLst>
                    <a:ext uri="{FF2B5EF4-FFF2-40B4-BE49-F238E27FC236}">
                      <a16:creationId xmlns:a16="http://schemas.microsoft.com/office/drawing/2014/main" id="{8F825363-3F15-0F6C-437F-E759115907BF}"/>
                    </a:ext>
                  </a:extLst>
                </p:cNvPr>
                <p:cNvCxnSpPr>
                  <a:cxnSpLocks/>
                </p:cNvCxnSpPr>
                <p:nvPr/>
              </p:nvCxnSpPr>
              <p:spPr bwMode="auto">
                <a:xfrm>
                  <a:off x="7280972" y="2751773"/>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0" name="Straight Connector 9609">
                  <a:extLst>
                    <a:ext uri="{FF2B5EF4-FFF2-40B4-BE49-F238E27FC236}">
                      <a16:creationId xmlns:a16="http://schemas.microsoft.com/office/drawing/2014/main" id="{B942B3DD-28FA-2E07-CDBC-F7EF47546438}"/>
                    </a:ext>
                  </a:extLst>
                </p:cNvPr>
                <p:cNvCxnSpPr>
                  <a:cxnSpLocks/>
                </p:cNvCxnSpPr>
                <p:nvPr/>
              </p:nvCxnSpPr>
              <p:spPr bwMode="auto">
                <a:xfrm>
                  <a:off x="7323834"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1" name="Straight Connector 9610">
                  <a:extLst>
                    <a:ext uri="{FF2B5EF4-FFF2-40B4-BE49-F238E27FC236}">
                      <a16:creationId xmlns:a16="http://schemas.microsoft.com/office/drawing/2014/main" id="{1C39DCB2-2F81-EA32-1ADF-E05C4285F6F3}"/>
                    </a:ext>
                  </a:extLst>
                </p:cNvPr>
                <p:cNvCxnSpPr>
                  <a:cxnSpLocks/>
                </p:cNvCxnSpPr>
                <p:nvPr/>
              </p:nvCxnSpPr>
              <p:spPr bwMode="auto">
                <a:xfrm>
                  <a:off x="7373840"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2" name="Straight Connector 9611">
                  <a:extLst>
                    <a:ext uri="{FF2B5EF4-FFF2-40B4-BE49-F238E27FC236}">
                      <a16:creationId xmlns:a16="http://schemas.microsoft.com/office/drawing/2014/main" id="{B8762267-378F-599B-5268-87083A9627DA}"/>
                    </a:ext>
                  </a:extLst>
                </p:cNvPr>
                <p:cNvCxnSpPr>
                  <a:cxnSpLocks/>
                </p:cNvCxnSpPr>
                <p:nvPr/>
              </p:nvCxnSpPr>
              <p:spPr bwMode="auto">
                <a:xfrm>
                  <a:off x="7402415"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3" name="Straight Connector 9612">
                  <a:extLst>
                    <a:ext uri="{FF2B5EF4-FFF2-40B4-BE49-F238E27FC236}">
                      <a16:creationId xmlns:a16="http://schemas.microsoft.com/office/drawing/2014/main" id="{4FBF2464-EC1A-097C-9F81-FE91EFD5D80E}"/>
                    </a:ext>
                  </a:extLst>
                </p:cNvPr>
                <p:cNvCxnSpPr>
                  <a:cxnSpLocks/>
                </p:cNvCxnSpPr>
                <p:nvPr/>
              </p:nvCxnSpPr>
              <p:spPr bwMode="auto">
                <a:xfrm>
                  <a:off x="7445277"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4" name="Straight Connector 9613">
                  <a:extLst>
                    <a:ext uri="{FF2B5EF4-FFF2-40B4-BE49-F238E27FC236}">
                      <a16:creationId xmlns:a16="http://schemas.microsoft.com/office/drawing/2014/main" id="{07AC46E2-8E7D-5D1A-C2D8-09C208376A6D}"/>
                    </a:ext>
                  </a:extLst>
                </p:cNvPr>
                <p:cNvCxnSpPr>
                  <a:cxnSpLocks/>
                </p:cNvCxnSpPr>
                <p:nvPr/>
              </p:nvCxnSpPr>
              <p:spPr bwMode="auto">
                <a:xfrm>
                  <a:off x="7464327"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5" name="Straight Connector 9614">
                  <a:extLst>
                    <a:ext uri="{FF2B5EF4-FFF2-40B4-BE49-F238E27FC236}">
                      <a16:creationId xmlns:a16="http://schemas.microsoft.com/office/drawing/2014/main" id="{128F5414-DD3D-B11A-CF36-52D7E4F13E50}"/>
                    </a:ext>
                  </a:extLst>
                </p:cNvPr>
                <p:cNvCxnSpPr>
                  <a:cxnSpLocks/>
                </p:cNvCxnSpPr>
                <p:nvPr/>
              </p:nvCxnSpPr>
              <p:spPr bwMode="auto">
                <a:xfrm>
                  <a:off x="7497664"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6" name="Straight Connector 9615">
                  <a:extLst>
                    <a:ext uri="{FF2B5EF4-FFF2-40B4-BE49-F238E27FC236}">
                      <a16:creationId xmlns:a16="http://schemas.microsoft.com/office/drawing/2014/main" id="{76C45F7E-F727-F70C-47E4-E10DE5543F74}"/>
                    </a:ext>
                  </a:extLst>
                </p:cNvPr>
                <p:cNvCxnSpPr>
                  <a:cxnSpLocks/>
                </p:cNvCxnSpPr>
                <p:nvPr/>
              </p:nvCxnSpPr>
              <p:spPr bwMode="auto">
                <a:xfrm>
                  <a:off x="7519095"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7" name="Straight Connector 9616">
                  <a:extLst>
                    <a:ext uri="{FF2B5EF4-FFF2-40B4-BE49-F238E27FC236}">
                      <a16:creationId xmlns:a16="http://schemas.microsoft.com/office/drawing/2014/main" id="{4F136D01-D075-056C-F43F-ACBA87327392}"/>
                    </a:ext>
                  </a:extLst>
                </p:cNvPr>
                <p:cNvCxnSpPr>
                  <a:cxnSpLocks/>
                </p:cNvCxnSpPr>
                <p:nvPr/>
              </p:nvCxnSpPr>
              <p:spPr bwMode="auto">
                <a:xfrm>
                  <a:off x="7540527"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8" name="Straight Connector 9617">
                  <a:extLst>
                    <a:ext uri="{FF2B5EF4-FFF2-40B4-BE49-F238E27FC236}">
                      <a16:creationId xmlns:a16="http://schemas.microsoft.com/office/drawing/2014/main" id="{F24863D1-A217-E323-A8B3-86C3C27F6F24}"/>
                    </a:ext>
                  </a:extLst>
                </p:cNvPr>
                <p:cNvCxnSpPr>
                  <a:cxnSpLocks/>
                </p:cNvCxnSpPr>
                <p:nvPr/>
              </p:nvCxnSpPr>
              <p:spPr bwMode="auto">
                <a:xfrm>
                  <a:off x="7561959"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19" name="Straight Connector 9618">
                  <a:extLst>
                    <a:ext uri="{FF2B5EF4-FFF2-40B4-BE49-F238E27FC236}">
                      <a16:creationId xmlns:a16="http://schemas.microsoft.com/office/drawing/2014/main" id="{4A65E611-D891-6F45-9B3F-D7385CFBEB8F}"/>
                    </a:ext>
                  </a:extLst>
                </p:cNvPr>
                <p:cNvCxnSpPr>
                  <a:cxnSpLocks/>
                </p:cNvCxnSpPr>
                <p:nvPr/>
              </p:nvCxnSpPr>
              <p:spPr bwMode="auto">
                <a:xfrm>
                  <a:off x="7583390" y="276272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0" name="Straight Connector 9619">
                  <a:extLst>
                    <a:ext uri="{FF2B5EF4-FFF2-40B4-BE49-F238E27FC236}">
                      <a16:creationId xmlns:a16="http://schemas.microsoft.com/office/drawing/2014/main" id="{1A77F7D7-8249-1719-C106-6DA8ABA6690A}"/>
                    </a:ext>
                  </a:extLst>
                </p:cNvPr>
                <p:cNvCxnSpPr>
                  <a:cxnSpLocks/>
                </p:cNvCxnSpPr>
                <p:nvPr/>
              </p:nvCxnSpPr>
              <p:spPr bwMode="auto">
                <a:xfrm>
                  <a:off x="7595296"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1" name="Straight Connector 9620">
                  <a:extLst>
                    <a:ext uri="{FF2B5EF4-FFF2-40B4-BE49-F238E27FC236}">
                      <a16:creationId xmlns:a16="http://schemas.microsoft.com/office/drawing/2014/main" id="{EB56C763-B6EA-B156-F56B-B2348DDC2232}"/>
                    </a:ext>
                  </a:extLst>
                </p:cNvPr>
                <p:cNvCxnSpPr>
                  <a:cxnSpLocks/>
                </p:cNvCxnSpPr>
                <p:nvPr/>
              </p:nvCxnSpPr>
              <p:spPr bwMode="auto">
                <a:xfrm>
                  <a:off x="7616728"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2" name="Straight Connector 9621">
                  <a:extLst>
                    <a:ext uri="{FF2B5EF4-FFF2-40B4-BE49-F238E27FC236}">
                      <a16:creationId xmlns:a16="http://schemas.microsoft.com/office/drawing/2014/main" id="{782E9EF0-807E-83C9-4B3D-A3BCE5CB9919}"/>
                    </a:ext>
                  </a:extLst>
                </p:cNvPr>
                <p:cNvCxnSpPr>
                  <a:cxnSpLocks/>
                </p:cNvCxnSpPr>
                <p:nvPr/>
              </p:nvCxnSpPr>
              <p:spPr bwMode="auto">
                <a:xfrm>
                  <a:off x="7642921"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3" name="Straight Connector 9622">
                  <a:extLst>
                    <a:ext uri="{FF2B5EF4-FFF2-40B4-BE49-F238E27FC236}">
                      <a16:creationId xmlns:a16="http://schemas.microsoft.com/office/drawing/2014/main" id="{EF80AC89-0ED0-73A8-7C76-AA0E1E50DCCA}"/>
                    </a:ext>
                  </a:extLst>
                </p:cNvPr>
                <p:cNvCxnSpPr>
                  <a:cxnSpLocks/>
                </p:cNvCxnSpPr>
                <p:nvPr/>
              </p:nvCxnSpPr>
              <p:spPr bwMode="auto">
                <a:xfrm>
                  <a:off x="7664353"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4" name="Straight Connector 9623">
                  <a:extLst>
                    <a:ext uri="{FF2B5EF4-FFF2-40B4-BE49-F238E27FC236}">
                      <a16:creationId xmlns:a16="http://schemas.microsoft.com/office/drawing/2014/main" id="{151F14AB-FF9A-F56B-A9AF-3C6F2E3B40F7}"/>
                    </a:ext>
                  </a:extLst>
                </p:cNvPr>
                <p:cNvCxnSpPr>
                  <a:cxnSpLocks/>
                </p:cNvCxnSpPr>
                <p:nvPr/>
              </p:nvCxnSpPr>
              <p:spPr bwMode="auto">
                <a:xfrm>
                  <a:off x="7685784"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5" name="Straight Connector 9624">
                  <a:extLst>
                    <a:ext uri="{FF2B5EF4-FFF2-40B4-BE49-F238E27FC236}">
                      <a16:creationId xmlns:a16="http://schemas.microsoft.com/office/drawing/2014/main" id="{2B9605F2-3AFD-E485-AFBD-22DFEA575E5A}"/>
                    </a:ext>
                  </a:extLst>
                </p:cNvPr>
                <p:cNvCxnSpPr>
                  <a:cxnSpLocks/>
                </p:cNvCxnSpPr>
                <p:nvPr/>
              </p:nvCxnSpPr>
              <p:spPr bwMode="auto">
                <a:xfrm>
                  <a:off x="7702453"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6" name="Straight Connector 9625">
                  <a:extLst>
                    <a:ext uri="{FF2B5EF4-FFF2-40B4-BE49-F238E27FC236}">
                      <a16:creationId xmlns:a16="http://schemas.microsoft.com/office/drawing/2014/main" id="{359BC7FD-41F3-C14C-9DC3-3314D923DD43}"/>
                    </a:ext>
                  </a:extLst>
                </p:cNvPr>
                <p:cNvCxnSpPr>
                  <a:cxnSpLocks/>
                </p:cNvCxnSpPr>
                <p:nvPr/>
              </p:nvCxnSpPr>
              <p:spPr bwMode="auto">
                <a:xfrm>
                  <a:off x="7721503"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7" name="Straight Connector 9626">
                  <a:extLst>
                    <a:ext uri="{FF2B5EF4-FFF2-40B4-BE49-F238E27FC236}">
                      <a16:creationId xmlns:a16="http://schemas.microsoft.com/office/drawing/2014/main" id="{99ECDC88-BE23-5936-89CA-AA4A1E444DF6}"/>
                    </a:ext>
                  </a:extLst>
                </p:cNvPr>
                <p:cNvCxnSpPr>
                  <a:cxnSpLocks/>
                </p:cNvCxnSpPr>
                <p:nvPr/>
              </p:nvCxnSpPr>
              <p:spPr bwMode="auto">
                <a:xfrm>
                  <a:off x="7742934"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8" name="Straight Connector 9627">
                  <a:extLst>
                    <a:ext uri="{FF2B5EF4-FFF2-40B4-BE49-F238E27FC236}">
                      <a16:creationId xmlns:a16="http://schemas.microsoft.com/office/drawing/2014/main" id="{01CBDC7E-15E7-E803-1DC8-9F9E4D9F9BBE}"/>
                    </a:ext>
                  </a:extLst>
                </p:cNvPr>
                <p:cNvCxnSpPr>
                  <a:cxnSpLocks/>
                </p:cNvCxnSpPr>
                <p:nvPr/>
              </p:nvCxnSpPr>
              <p:spPr bwMode="auto">
                <a:xfrm>
                  <a:off x="7761984"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29" name="Straight Connector 9628">
                  <a:extLst>
                    <a:ext uri="{FF2B5EF4-FFF2-40B4-BE49-F238E27FC236}">
                      <a16:creationId xmlns:a16="http://schemas.microsoft.com/office/drawing/2014/main" id="{4A7CA37B-2749-920D-E049-D9DAAEE9CB27}"/>
                    </a:ext>
                  </a:extLst>
                </p:cNvPr>
                <p:cNvCxnSpPr>
                  <a:cxnSpLocks/>
                </p:cNvCxnSpPr>
                <p:nvPr/>
              </p:nvCxnSpPr>
              <p:spPr bwMode="auto">
                <a:xfrm>
                  <a:off x="7785797"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0" name="Straight Connector 9629">
                  <a:extLst>
                    <a:ext uri="{FF2B5EF4-FFF2-40B4-BE49-F238E27FC236}">
                      <a16:creationId xmlns:a16="http://schemas.microsoft.com/office/drawing/2014/main" id="{A13A55FB-E7EC-6887-452F-40F00D245796}"/>
                    </a:ext>
                  </a:extLst>
                </p:cNvPr>
                <p:cNvCxnSpPr>
                  <a:cxnSpLocks/>
                </p:cNvCxnSpPr>
                <p:nvPr/>
              </p:nvCxnSpPr>
              <p:spPr bwMode="auto">
                <a:xfrm>
                  <a:off x="7807228"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1" name="Straight Connector 9630">
                  <a:extLst>
                    <a:ext uri="{FF2B5EF4-FFF2-40B4-BE49-F238E27FC236}">
                      <a16:creationId xmlns:a16="http://schemas.microsoft.com/office/drawing/2014/main" id="{1E1ACF90-A067-9555-333C-A90B07A9B692}"/>
                    </a:ext>
                  </a:extLst>
                </p:cNvPr>
                <p:cNvCxnSpPr>
                  <a:cxnSpLocks/>
                </p:cNvCxnSpPr>
                <p:nvPr/>
              </p:nvCxnSpPr>
              <p:spPr bwMode="auto">
                <a:xfrm>
                  <a:off x="7828659"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2" name="Straight Connector 9631">
                  <a:extLst>
                    <a:ext uri="{FF2B5EF4-FFF2-40B4-BE49-F238E27FC236}">
                      <a16:creationId xmlns:a16="http://schemas.microsoft.com/office/drawing/2014/main" id="{59A53409-DAEA-F8DF-96A2-3442BBC4E5C6}"/>
                    </a:ext>
                  </a:extLst>
                </p:cNvPr>
                <p:cNvCxnSpPr>
                  <a:cxnSpLocks/>
                </p:cNvCxnSpPr>
                <p:nvPr/>
              </p:nvCxnSpPr>
              <p:spPr bwMode="auto">
                <a:xfrm>
                  <a:off x="7847709"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3" name="Straight Connector 9632">
                  <a:extLst>
                    <a:ext uri="{FF2B5EF4-FFF2-40B4-BE49-F238E27FC236}">
                      <a16:creationId xmlns:a16="http://schemas.microsoft.com/office/drawing/2014/main" id="{A4FCF663-2A78-4FCB-1345-308E66C781D4}"/>
                    </a:ext>
                  </a:extLst>
                </p:cNvPr>
                <p:cNvCxnSpPr>
                  <a:cxnSpLocks/>
                </p:cNvCxnSpPr>
                <p:nvPr/>
              </p:nvCxnSpPr>
              <p:spPr bwMode="auto">
                <a:xfrm>
                  <a:off x="7866759" y="2785110"/>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4" name="Straight Connector 9633">
                  <a:extLst>
                    <a:ext uri="{FF2B5EF4-FFF2-40B4-BE49-F238E27FC236}">
                      <a16:creationId xmlns:a16="http://schemas.microsoft.com/office/drawing/2014/main" id="{5C98C3EF-4D96-B553-7257-ED583640EDC6}"/>
                    </a:ext>
                  </a:extLst>
                </p:cNvPr>
                <p:cNvCxnSpPr>
                  <a:cxnSpLocks/>
                </p:cNvCxnSpPr>
                <p:nvPr/>
              </p:nvCxnSpPr>
              <p:spPr bwMode="auto">
                <a:xfrm>
                  <a:off x="7897716" y="280320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5" name="Straight Connector 9634">
                  <a:extLst>
                    <a:ext uri="{FF2B5EF4-FFF2-40B4-BE49-F238E27FC236}">
                      <a16:creationId xmlns:a16="http://schemas.microsoft.com/office/drawing/2014/main" id="{AD2863EC-7B19-6266-557F-7FD5D6F6E74C}"/>
                    </a:ext>
                  </a:extLst>
                </p:cNvPr>
                <p:cNvCxnSpPr>
                  <a:cxnSpLocks/>
                </p:cNvCxnSpPr>
                <p:nvPr/>
              </p:nvCxnSpPr>
              <p:spPr bwMode="auto">
                <a:xfrm>
                  <a:off x="7926291" y="280320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6" name="Straight Connector 9635">
                  <a:extLst>
                    <a:ext uri="{FF2B5EF4-FFF2-40B4-BE49-F238E27FC236}">
                      <a16:creationId xmlns:a16="http://schemas.microsoft.com/office/drawing/2014/main" id="{4C53F672-2D99-8603-D3C1-8C5A14971347}"/>
                    </a:ext>
                  </a:extLst>
                </p:cNvPr>
                <p:cNvCxnSpPr>
                  <a:cxnSpLocks/>
                </p:cNvCxnSpPr>
                <p:nvPr/>
              </p:nvCxnSpPr>
              <p:spPr bwMode="auto">
                <a:xfrm>
                  <a:off x="7976297" y="280320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7" name="Straight Connector 9636">
                  <a:extLst>
                    <a:ext uri="{FF2B5EF4-FFF2-40B4-BE49-F238E27FC236}">
                      <a16:creationId xmlns:a16="http://schemas.microsoft.com/office/drawing/2014/main" id="{F7CC91EC-5335-45E0-1008-BFDFB23F2E7B}"/>
                    </a:ext>
                  </a:extLst>
                </p:cNvPr>
                <p:cNvCxnSpPr>
                  <a:cxnSpLocks/>
                </p:cNvCxnSpPr>
                <p:nvPr/>
              </p:nvCxnSpPr>
              <p:spPr bwMode="auto">
                <a:xfrm>
                  <a:off x="8014397" y="280320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8" name="Straight Connector 9637">
                  <a:extLst>
                    <a:ext uri="{FF2B5EF4-FFF2-40B4-BE49-F238E27FC236}">
                      <a16:creationId xmlns:a16="http://schemas.microsoft.com/office/drawing/2014/main" id="{EEABDDDC-E167-CABC-00D4-FA7240DB8AC4}"/>
                    </a:ext>
                  </a:extLst>
                </p:cNvPr>
                <p:cNvCxnSpPr>
                  <a:cxnSpLocks/>
                </p:cNvCxnSpPr>
                <p:nvPr/>
              </p:nvCxnSpPr>
              <p:spPr bwMode="auto">
                <a:xfrm>
                  <a:off x="8054878" y="2803208"/>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39" name="Straight Connector 9638">
                  <a:extLst>
                    <a:ext uri="{FF2B5EF4-FFF2-40B4-BE49-F238E27FC236}">
                      <a16:creationId xmlns:a16="http://schemas.microsoft.com/office/drawing/2014/main" id="{2BF1BF8B-ABA9-472D-D6E0-53152F786460}"/>
                    </a:ext>
                  </a:extLst>
                </p:cNvPr>
                <p:cNvCxnSpPr>
                  <a:cxnSpLocks/>
                </p:cNvCxnSpPr>
                <p:nvPr/>
              </p:nvCxnSpPr>
              <p:spPr bwMode="auto">
                <a:xfrm>
                  <a:off x="8085834"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0" name="Straight Connector 9639">
                  <a:extLst>
                    <a:ext uri="{FF2B5EF4-FFF2-40B4-BE49-F238E27FC236}">
                      <a16:creationId xmlns:a16="http://schemas.microsoft.com/office/drawing/2014/main" id="{E586F9B8-3DB5-3860-181D-CD7E1F6644DC}"/>
                    </a:ext>
                  </a:extLst>
                </p:cNvPr>
                <p:cNvCxnSpPr>
                  <a:cxnSpLocks/>
                </p:cNvCxnSpPr>
                <p:nvPr/>
              </p:nvCxnSpPr>
              <p:spPr bwMode="auto">
                <a:xfrm>
                  <a:off x="8102503"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1" name="Straight Connector 9640">
                  <a:extLst>
                    <a:ext uri="{FF2B5EF4-FFF2-40B4-BE49-F238E27FC236}">
                      <a16:creationId xmlns:a16="http://schemas.microsoft.com/office/drawing/2014/main" id="{8F26E320-2A08-5C66-A438-53C3295B8C18}"/>
                    </a:ext>
                  </a:extLst>
                </p:cNvPr>
                <p:cNvCxnSpPr>
                  <a:cxnSpLocks/>
                </p:cNvCxnSpPr>
                <p:nvPr/>
              </p:nvCxnSpPr>
              <p:spPr bwMode="auto">
                <a:xfrm>
                  <a:off x="8233472"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2" name="Straight Connector 9641">
                  <a:extLst>
                    <a:ext uri="{FF2B5EF4-FFF2-40B4-BE49-F238E27FC236}">
                      <a16:creationId xmlns:a16="http://schemas.microsoft.com/office/drawing/2014/main" id="{B4185383-89E8-C9B8-B5B9-BEE93A7CE223}"/>
                    </a:ext>
                  </a:extLst>
                </p:cNvPr>
                <p:cNvCxnSpPr>
                  <a:cxnSpLocks/>
                </p:cNvCxnSpPr>
                <p:nvPr/>
              </p:nvCxnSpPr>
              <p:spPr bwMode="auto">
                <a:xfrm>
                  <a:off x="8259666"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3" name="Straight Connector 9642">
                  <a:extLst>
                    <a:ext uri="{FF2B5EF4-FFF2-40B4-BE49-F238E27FC236}">
                      <a16:creationId xmlns:a16="http://schemas.microsoft.com/office/drawing/2014/main" id="{C0851894-4976-D7BB-119F-7D092608BC3F}"/>
                    </a:ext>
                  </a:extLst>
                </p:cNvPr>
                <p:cNvCxnSpPr>
                  <a:cxnSpLocks/>
                </p:cNvCxnSpPr>
                <p:nvPr/>
              </p:nvCxnSpPr>
              <p:spPr bwMode="auto">
                <a:xfrm>
                  <a:off x="8276335"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4" name="Straight Connector 9643">
                  <a:extLst>
                    <a:ext uri="{FF2B5EF4-FFF2-40B4-BE49-F238E27FC236}">
                      <a16:creationId xmlns:a16="http://schemas.microsoft.com/office/drawing/2014/main" id="{00CECD49-5AB8-1184-5A4F-27C9A79BDF71}"/>
                    </a:ext>
                  </a:extLst>
                </p:cNvPr>
                <p:cNvCxnSpPr>
                  <a:cxnSpLocks/>
                </p:cNvCxnSpPr>
                <p:nvPr/>
              </p:nvCxnSpPr>
              <p:spPr bwMode="auto">
                <a:xfrm>
                  <a:off x="8296667"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5" name="Straight Connector 9644">
                  <a:extLst>
                    <a:ext uri="{FF2B5EF4-FFF2-40B4-BE49-F238E27FC236}">
                      <a16:creationId xmlns:a16="http://schemas.microsoft.com/office/drawing/2014/main" id="{04DB16AD-2B69-6689-4734-C3D2B75D5517}"/>
                    </a:ext>
                  </a:extLst>
                </p:cNvPr>
                <p:cNvCxnSpPr>
                  <a:cxnSpLocks/>
                </p:cNvCxnSpPr>
                <p:nvPr/>
              </p:nvCxnSpPr>
              <p:spPr bwMode="auto">
                <a:xfrm>
                  <a:off x="8307473"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6" name="Straight Connector 9645">
                  <a:extLst>
                    <a:ext uri="{FF2B5EF4-FFF2-40B4-BE49-F238E27FC236}">
                      <a16:creationId xmlns:a16="http://schemas.microsoft.com/office/drawing/2014/main" id="{44538F5E-8A04-1508-F989-9603E7BF5918}"/>
                    </a:ext>
                  </a:extLst>
                </p:cNvPr>
                <p:cNvCxnSpPr>
                  <a:cxnSpLocks/>
                </p:cNvCxnSpPr>
                <p:nvPr/>
              </p:nvCxnSpPr>
              <p:spPr bwMode="auto">
                <a:xfrm>
                  <a:off x="8326523"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7" name="Straight Connector 9646">
                  <a:extLst>
                    <a:ext uri="{FF2B5EF4-FFF2-40B4-BE49-F238E27FC236}">
                      <a16:creationId xmlns:a16="http://schemas.microsoft.com/office/drawing/2014/main" id="{D54E71F1-631D-58CA-5153-418D8292878F}"/>
                    </a:ext>
                  </a:extLst>
                </p:cNvPr>
                <p:cNvCxnSpPr>
                  <a:cxnSpLocks/>
                </p:cNvCxnSpPr>
                <p:nvPr/>
              </p:nvCxnSpPr>
              <p:spPr bwMode="auto">
                <a:xfrm>
                  <a:off x="8343191"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8" name="Straight Connector 9647">
                  <a:extLst>
                    <a:ext uri="{FF2B5EF4-FFF2-40B4-BE49-F238E27FC236}">
                      <a16:creationId xmlns:a16="http://schemas.microsoft.com/office/drawing/2014/main" id="{2E490699-EC6B-1E4A-CE85-4F42AAAB4FED}"/>
                    </a:ext>
                  </a:extLst>
                </p:cNvPr>
                <p:cNvCxnSpPr>
                  <a:cxnSpLocks/>
                </p:cNvCxnSpPr>
                <p:nvPr/>
              </p:nvCxnSpPr>
              <p:spPr bwMode="auto">
                <a:xfrm>
                  <a:off x="8367004" y="2818924"/>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49" name="Straight Connector 9648">
                  <a:extLst>
                    <a:ext uri="{FF2B5EF4-FFF2-40B4-BE49-F238E27FC236}">
                      <a16:creationId xmlns:a16="http://schemas.microsoft.com/office/drawing/2014/main" id="{6598B7FD-92BA-B86F-B989-52B350D5AE0A}"/>
                    </a:ext>
                  </a:extLst>
                </p:cNvPr>
                <p:cNvCxnSpPr>
                  <a:cxnSpLocks/>
                </p:cNvCxnSpPr>
                <p:nvPr/>
              </p:nvCxnSpPr>
              <p:spPr bwMode="auto">
                <a:xfrm>
                  <a:off x="8376529"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0" name="Straight Connector 9649">
                  <a:extLst>
                    <a:ext uri="{FF2B5EF4-FFF2-40B4-BE49-F238E27FC236}">
                      <a16:creationId xmlns:a16="http://schemas.microsoft.com/office/drawing/2014/main" id="{C9E5E420-DC07-BC89-F4B8-D18A3247D5B8}"/>
                    </a:ext>
                  </a:extLst>
                </p:cNvPr>
                <p:cNvCxnSpPr>
                  <a:cxnSpLocks/>
                </p:cNvCxnSpPr>
                <p:nvPr/>
              </p:nvCxnSpPr>
              <p:spPr bwMode="auto">
                <a:xfrm>
                  <a:off x="8390817"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1" name="Straight Connector 9650">
                  <a:extLst>
                    <a:ext uri="{FF2B5EF4-FFF2-40B4-BE49-F238E27FC236}">
                      <a16:creationId xmlns:a16="http://schemas.microsoft.com/office/drawing/2014/main" id="{793104B7-C1BB-6FBA-76D5-D228C6E635FD}"/>
                    </a:ext>
                  </a:extLst>
                </p:cNvPr>
                <p:cNvCxnSpPr>
                  <a:cxnSpLocks/>
                </p:cNvCxnSpPr>
                <p:nvPr/>
              </p:nvCxnSpPr>
              <p:spPr bwMode="auto">
                <a:xfrm>
                  <a:off x="8402723"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2" name="Straight Connector 9651">
                  <a:extLst>
                    <a:ext uri="{FF2B5EF4-FFF2-40B4-BE49-F238E27FC236}">
                      <a16:creationId xmlns:a16="http://schemas.microsoft.com/office/drawing/2014/main" id="{610A8C8D-D767-76F3-FDB4-3BA076E67FC1}"/>
                    </a:ext>
                  </a:extLst>
                </p:cNvPr>
                <p:cNvCxnSpPr>
                  <a:cxnSpLocks/>
                </p:cNvCxnSpPr>
                <p:nvPr/>
              </p:nvCxnSpPr>
              <p:spPr bwMode="auto">
                <a:xfrm>
                  <a:off x="8419393"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3" name="Straight Connector 9652">
                  <a:extLst>
                    <a:ext uri="{FF2B5EF4-FFF2-40B4-BE49-F238E27FC236}">
                      <a16:creationId xmlns:a16="http://schemas.microsoft.com/office/drawing/2014/main" id="{28477F6B-5A7F-9BF9-E7E8-3B3AEB256414}"/>
                    </a:ext>
                  </a:extLst>
                </p:cNvPr>
                <p:cNvCxnSpPr>
                  <a:cxnSpLocks/>
                </p:cNvCxnSpPr>
                <p:nvPr/>
              </p:nvCxnSpPr>
              <p:spPr bwMode="auto">
                <a:xfrm>
                  <a:off x="8443206"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4" name="Straight Connector 9653">
                  <a:extLst>
                    <a:ext uri="{FF2B5EF4-FFF2-40B4-BE49-F238E27FC236}">
                      <a16:creationId xmlns:a16="http://schemas.microsoft.com/office/drawing/2014/main" id="{8F78C3B2-5649-11F1-1123-3CD7D4E41007}"/>
                    </a:ext>
                  </a:extLst>
                </p:cNvPr>
                <p:cNvCxnSpPr>
                  <a:cxnSpLocks/>
                </p:cNvCxnSpPr>
                <p:nvPr/>
              </p:nvCxnSpPr>
              <p:spPr bwMode="auto">
                <a:xfrm>
                  <a:off x="8464637"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5" name="Straight Connector 9654">
                  <a:extLst>
                    <a:ext uri="{FF2B5EF4-FFF2-40B4-BE49-F238E27FC236}">
                      <a16:creationId xmlns:a16="http://schemas.microsoft.com/office/drawing/2014/main" id="{7C477989-C251-8378-B4B3-0D446F194E30}"/>
                    </a:ext>
                  </a:extLst>
                </p:cNvPr>
                <p:cNvCxnSpPr>
                  <a:cxnSpLocks/>
                </p:cNvCxnSpPr>
                <p:nvPr/>
              </p:nvCxnSpPr>
              <p:spPr bwMode="auto">
                <a:xfrm>
                  <a:off x="8486069"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6" name="Straight Connector 9655">
                  <a:extLst>
                    <a:ext uri="{FF2B5EF4-FFF2-40B4-BE49-F238E27FC236}">
                      <a16:creationId xmlns:a16="http://schemas.microsoft.com/office/drawing/2014/main" id="{8E799139-7B54-E677-B2AD-3B758A32C6F1}"/>
                    </a:ext>
                  </a:extLst>
                </p:cNvPr>
                <p:cNvCxnSpPr>
                  <a:cxnSpLocks/>
                </p:cNvCxnSpPr>
                <p:nvPr/>
              </p:nvCxnSpPr>
              <p:spPr bwMode="auto">
                <a:xfrm>
                  <a:off x="8497975"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7" name="Straight Connector 9656">
                  <a:extLst>
                    <a:ext uri="{FF2B5EF4-FFF2-40B4-BE49-F238E27FC236}">
                      <a16:creationId xmlns:a16="http://schemas.microsoft.com/office/drawing/2014/main" id="{38501BA7-7F53-BB19-002E-9ADD5EB620D2}"/>
                    </a:ext>
                  </a:extLst>
                </p:cNvPr>
                <p:cNvCxnSpPr>
                  <a:cxnSpLocks/>
                </p:cNvCxnSpPr>
                <p:nvPr/>
              </p:nvCxnSpPr>
              <p:spPr bwMode="auto">
                <a:xfrm>
                  <a:off x="8521788"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8" name="Straight Connector 9657">
                  <a:extLst>
                    <a:ext uri="{FF2B5EF4-FFF2-40B4-BE49-F238E27FC236}">
                      <a16:creationId xmlns:a16="http://schemas.microsoft.com/office/drawing/2014/main" id="{FFBAB1D1-B27A-51C7-B039-4BDE0C6FBF85}"/>
                    </a:ext>
                  </a:extLst>
                </p:cNvPr>
                <p:cNvCxnSpPr>
                  <a:cxnSpLocks/>
                </p:cNvCxnSpPr>
                <p:nvPr/>
              </p:nvCxnSpPr>
              <p:spPr bwMode="auto">
                <a:xfrm>
                  <a:off x="8552744"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59" name="Straight Connector 9658">
                  <a:extLst>
                    <a:ext uri="{FF2B5EF4-FFF2-40B4-BE49-F238E27FC236}">
                      <a16:creationId xmlns:a16="http://schemas.microsoft.com/office/drawing/2014/main" id="{21243AC3-CDEF-8BA5-4898-2ADFDBF253F9}"/>
                    </a:ext>
                  </a:extLst>
                </p:cNvPr>
                <p:cNvCxnSpPr>
                  <a:cxnSpLocks/>
                </p:cNvCxnSpPr>
                <p:nvPr/>
              </p:nvCxnSpPr>
              <p:spPr bwMode="auto">
                <a:xfrm>
                  <a:off x="8574175"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0" name="Straight Connector 9659">
                  <a:extLst>
                    <a:ext uri="{FF2B5EF4-FFF2-40B4-BE49-F238E27FC236}">
                      <a16:creationId xmlns:a16="http://schemas.microsoft.com/office/drawing/2014/main" id="{793DEF83-DF92-5769-571A-A8F8D26785AC}"/>
                    </a:ext>
                  </a:extLst>
                </p:cNvPr>
                <p:cNvCxnSpPr>
                  <a:cxnSpLocks/>
                </p:cNvCxnSpPr>
                <p:nvPr/>
              </p:nvCxnSpPr>
              <p:spPr bwMode="auto">
                <a:xfrm>
                  <a:off x="8595606"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1" name="Straight Connector 9660">
                  <a:extLst>
                    <a:ext uri="{FF2B5EF4-FFF2-40B4-BE49-F238E27FC236}">
                      <a16:creationId xmlns:a16="http://schemas.microsoft.com/office/drawing/2014/main" id="{7246F78F-477C-3EAC-0A5E-2A1097E18CD1}"/>
                    </a:ext>
                  </a:extLst>
                </p:cNvPr>
                <p:cNvCxnSpPr>
                  <a:cxnSpLocks/>
                </p:cNvCxnSpPr>
                <p:nvPr/>
              </p:nvCxnSpPr>
              <p:spPr bwMode="auto">
                <a:xfrm>
                  <a:off x="8617037"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2" name="Straight Connector 9661">
                  <a:extLst>
                    <a:ext uri="{FF2B5EF4-FFF2-40B4-BE49-F238E27FC236}">
                      <a16:creationId xmlns:a16="http://schemas.microsoft.com/office/drawing/2014/main" id="{E5C710B5-ECE3-B52F-143C-ED44BB62F9BB}"/>
                    </a:ext>
                  </a:extLst>
                </p:cNvPr>
                <p:cNvCxnSpPr>
                  <a:cxnSpLocks/>
                </p:cNvCxnSpPr>
                <p:nvPr/>
              </p:nvCxnSpPr>
              <p:spPr bwMode="auto">
                <a:xfrm>
                  <a:off x="8640849"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3" name="Straight Connector 9662">
                  <a:extLst>
                    <a:ext uri="{FF2B5EF4-FFF2-40B4-BE49-F238E27FC236}">
                      <a16:creationId xmlns:a16="http://schemas.microsoft.com/office/drawing/2014/main" id="{0242E47F-AD8D-5378-45E7-F0E2F0BBE405}"/>
                    </a:ext>
                  </a:extLst>
                </p:cNvPr>
                <p:cNvCxnSpPr>
                  <a:cxnSpLocks/>
                </p:cNvCxnSpPr>
                <p:nvPr/>
              </p:nvCxnSpPr>
              <p:spPr bwMode="auto">
                <a:xfrm>
                  <a:off x="8662280"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4" name="Straight Connector 9663">
                  <a:extLst>
                    <a:ext uri="{FF2B5EF4-FFF2-40B4-BE49-F238E27FC236}">
                      <a16:creationId xmlns:a16="http://schemas.microsoft.com/office/drawing/2014/main" id="{EDB6CB17-D9B3-2587-F9AD-4F3398AC9326}"/>
                    </a:ext>
                  </a:extLst>
                </p:cNvPr>
                <p:cNvCxnSpPr>
                  <a:cxnSpLocks/>
                </p:cNvCxnSpPr>
                <p:nvPr/>
              </p:nvCxnSpPr>
              <p:spPr bwMode="auto">
                <a:xfrm>
                  <a:off x="8686093"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5" name="Straight Connector 9664">
                  <a:extLst>
                    <a:ext uri="{FF2B5EF4-FFF2-40B4-BE49-F238E27FC236}">
                      <a16:creationId xmlns:a16="http://schemas.microsoft.com/office/drawing/2014/main" id="{EA4AE38F-BA1E-0297-DCBB-DB521F7B3F27}"/>
                    </a:ext>
                  </a:extLst>
                </p:cNvPr>
                <p:cNvCxnSpPr>
                  <a:cxnSpLocks/>
                </p:cNvCxnSpPr>
                <p:nvPr/>
              </p:nvCxnSpPr>
              <p:spPr bwMode="auto">
                <a:xfrm>
                  <a:off x="8712317"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6" name="Straight Connector 9665">
                  <a:extLst>
                    <a:ext uri="{FF2B5EF4-FFF2-40B4-BE49-F238E27FC236}">
                      <a16:creationId xmlns:a16="http://schemas.microsoft.com/office/drawing/2014/main" id="{E0171A13-416F-00EC-8BE1-D674448114D8}"/>
                    </a:ext>
                  </a:extLst>
                </p:cNvPr>
                <p:cNvCxnSpPr>
                  <a:cxnSpLocks/>
                </p:cNvCxnSpPr>
                <p:nvPr/>
              </p:nvCxnSpPr>
              <p:spPr bwMode="auto">
                <a:xfrm>
                  <a:off x="8728986"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7" name="Straight Connector 9666">
                  <a:extLst>
                    <a:ext uri="{FF2B5EF4-FFF2-40B4-BE49-F238E27FC236}">
                      <a16:creationId xmlns:a16="http://schemas.microsoft.com/office/drawing/2014/main" id="{50B3BF3F-9496-BFDA-E5AB-C7FEBC319015}"/>
                    </a:ext>
                  </a:extLst>
                </p:cNvPr>
                <p:cNvCxnSpPr>
                  <a:cxnSpLocks/>
                </p:cNvCxnSpPr>
                <p:nvPr/>
              </p:nvCxnSpPr>
              <p:spPr bwMode="auto">
                <a:xfrm>
                  <a:off x="8759942" y="2856547"/>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8" name="Straight Connector 9667">
                  <a:extLst>
                    <a:ext uri="{FF2B5EF4-FFF2-40B4-BE49-F238E27FC236}">
                      <a16:creationId xmlns:a16="http://schemas.microsoft.com/office/drawing/2014/main" id="{9FF7B458-1D4D-824F-C03D-60D4E0A69F8F}"/>
                    </a:ext>
                  </a:extLst>
                </p:cNvPr>
                <p:cNvCxnSpPr>
                  <a:cxnSpLocks/>
                </p:cNvCxnSpPr>
                <p:nvPr/>
              </p:nvCxnSpPr>
              <p:spPr bwMode="auto">
                <a:xfrm>
                  <a:off x="8826617" y="29208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69" name="Straight Connector 9668">
                  <a:extLst>
                    <a:ext uri="{FF2B5EF4-FFF2-40B4-BE49-F238E27FC236}">
                      <a16:creationId xmlns:a16="http://schemas.microsoft.com/office/drawing/2014/main" id="{D8C82A08-619B-D258-C50B-B3876520A6F3}"/>
                    </a:ext>
                  </a:extLst>
                </p:cNvPr>
                <p:cNvCxnSpPr>
                  <a:cxnSpLocks/>
                </p:cNvCxnSpPr>
                <p:nvPr/>
              </p:nvCxnSpPr>
              <p:spPr bwMode="auto">
                <a:xfrm>
                  <a:off x="8943298"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0" name="Straight Connector 9669">
                  <a:extLst>
                    <a:ext uri="{FF2B5EF4-FFF2-40B4-BE49-F238E27FC236}">
                      <a16:creationId xmlns:a16="http://schemas.microsoft.com/office/drawing/2014/main" id="{4D7654BE-61DD-C27F-B98B-405B5C065C85}"/>
                    </a:ext>
                  </a:extLst>
                </p:cNvPr>
                <p:cNvCxnSpPr>
                  <a:cxnSpLocks/>
                </p:cNvCxnSpPr>
                <p:nvPr/>
              </p:nvCxnSpPr>
              <p:spPr bwMode="auto">
                <a:xfrm>
                  <a:off x="8974254"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1" name="Straight Connector 9670">
                  <a:extLst>
                    <a:ext uri="{FF2B5EF4-FFF2-40B4-BE49-F238E27FC236}">
                      <a16:creationId xmlns:a16="http://schemas.microsoft.com/office/drawing/2014/main" id="{7C15E9F9-E219-A1FE-EB9F-1BA3F2F6920E}"/>
                    </a:ext>
                  </a:extLst>
                </p:cNvPr>
                <p:cNvCxnSpPr>
                  <a:cxnSpLocks/>
                </p:cNvCxnSpPr>
                <p:nvPr/>
              </p:nvCxnSpPr>
              <p:spPr bwMode="auto">
                <a:xfrm>
                  <a:off x="9081411"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2" name="Straight Connector 9671">
                  <a:extLst>
                    <a:ext uri="{FF2B5EF4-FFF2-40B4-BE49-F238E27FC236}">
                      <a16:creationId xmlns:a16="http://schemas.microsoft.com/office/drawing/2014/main" id="{4D0B8671-CD77-E88D-5116-B3788EE65A1D}"/>
                    </a:ext>
                  </a:extLst>
                </p:cNvPr>
                <p:cNvCxnSpPr>
                  <a:cxnSpLocks/>
                </p:cNvCxnSpPr>
                <p:nvPr/>
              </p:nvCxnSpPr>
              <p:spPr bwMode="auto">
                <a:xfrm>
                  <a:off x="9100461"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3" name="Straight Connector 9672">
                  <a:extLst>
                    <a:ext uri="{FF2B5EF4-FFF2-40B4-BE49-F238E27FC236}">
                      <a16:creationId xmlns:a16="http://schemas.microsoft.com/office/drawing/2014/main" id="{EC2D4A60-7A59-4D04-11B0-75CAB79DE7FB}"/>
                    </a:ext>
                  </a:extLst>
                </p:cNvPr>
                <p:cNvCxnSpPr>
                  <a:cxnSpLocks/>
                </p:cNvCxnSpPr>
                <p:nvPr/>
              </p:nvCxnSpPr>
              <p:spPr bwMode="auto">
                <a:xfrm>
                  <a:off x="9148086"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4" name="Straight Connector 9673">
                  <a:extLst>
                    <a:ext uri="{FF2B5EF4-FFF2-40B4-BE49-F238E27FC236}">
                      <a16:creationId xmlns:a16="http://schemas.microsoft.com/office/drawing/2014/main" id="{70D79BCB-52BF-06D0-AEAC-9C3C01A0A2EF}"/>
                    </a:ext>
                  </a:extLst>
                </p:cNvPr>
                <p:cNvCxnSpPr>
                  <a:cxnSpLocks/>
                </p:cNvCxnSpPr>
                <p:nvPr/>
              </p:nvCxnSpPr>
              <p:spPr bwMode="auto">
                <a:xfrm>
                  <a:off x="9169518"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5" name="Straight Connector 9674">
                  <a:extLst>
                    <a:ext uri="{FF2B5EF4-FFF2-40B4-BE49-F238E27FC236}">
                      <a16:creationId xmlns:a16="http://schemas.microsoft.com/office/drawing/2014/main" id="{BA9CE738-14CC-0B66-CD31-5211DAE15C65}"/>
                    </a:ext>
                  </a:extLst>
                </p:cNvPr>
                <p:cNvCxnSpPr>
                  <a:cxnSpLocks/>
                </p:cNvCxnSpPr>
                <p:nvPr/>
              </p:nvCxnSpPr>
              <p:spPr bwMode="auto">
                <a:xfrm>
                  <a:off x="9195711"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6" name="Straight Connector 9675">
                  <a:extLst>
                    <a:ext uri="{FF2B5EF4-FFF2-40B4-BE49-F238E27FC236}">
                      <a16:creationId xmlns:a16="http://schemas.microsoft.com/office/drawing/2014/main" id="{3F4CE2A7-53FC-D9AD-BBD2-68ABC5DFCE29}"/>
                    </a:ext>
                  </a:extLst>
                </p:cNvPr>
                <p:cNvCxnSpPr>
                  <a:cxnSpLocks/>
                </p:cNvCxnSpPr>
                <p:nvPr/>
              </p:nvCxnSpPr>
              <p:spPr bwMode="auto">
                <a:xfrm>
                  <a:off x="9233811"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7" name="Straight Connector 9676">
                  <a:extLst>
                    <a:ext uri="{FF2B5EF4-FFF2-40B4-BE49-F238E27FC236}">
                      <a16:creationId xmlns:a16="http://schemas.microsoft.com/office/drawing/2014/main" id="{AD6F3ED8-D4F6-EF45-B08F-127251AD4359}"/>
                    </a:ext>
                  </a:extLst>
                </p:cNvPr>
                <p:cNvCxnSpPr>
                  <a:cxnSpLocks/>
                </p:cNvCxnSpPr>
                <p:nvPr/>
              </p:nvCxnSpPr>
              <p:spPr bwMode="auto">
                <a:xfrm>
                  <a:off x="9255243"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8" name="Straight Connector 9677">
                  <a:extLst>
                    <a:ext uri="{FF2B5EF4-FFF2-40B4-BE49-F238E27FC236}">
                      <a16:creationId xmlns:a16="http://schemas.microsoft.com/office/drawing/2014/main" id="{D964039D-4BBA-F9A6-FCB7-CC0090FADD95}"/>
                    </a:ext>
                  </a:extLst>
                </p:cNvPr>
                <p:cNvCxnSpPr>
                  <a:cxnSpLocks/>
                </p:cNvCxnSpPr>
                <p:nvPr/>
              </p:nvCxnSpPr>
              <p:spPr bwMode="auto">
                <a:xfrm>
                  <a:off x="9274293"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79" name="Straight Connector 9678">
                  <a:extLst>
                    <a:ext uri="{FF2B5EF4-FFF2-40B4-BE49-F238E27FC236}">
                      <a16:creationId xmlns:a16="http://schemas.microsoft.com/office/drawing/2014/main" id="{923A5B2C-F211-9B1B-31E6-6DD60E1FFF80}"/>
                    </a:ext>
                  </a:extLst>
                </p:cNvPr>
                <p:cNvCxnSpPr>
                  <a:cxnSpLocks/>
                </p:cNvCxnSpPr>
                <p:nvPr/>
              </p:nvCxnSpPr>
              <p:spPr bwMode="auto">
                <a:xfrm>
                  <a:off x="9324300"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80" name="Straight Connector 9679">
                  <a:extLst>
                    <a:ext uri="{FF2B5EF4-FFF2-40B4-BE49-F238E27FC236}">
                      <a16:creationId xmlns:a16="http://schemas.microsoft.com/office/drawing/2014/main" id="{14F1284A-05EC-F061-226B-7C1B3CFB5C1E}"/>
                    </a:ext>
                  </a:extLst>
                </p:cNvPr>
                <p:cNvCxnSpPr>
                  <a:cxnSpLocks/>
                </p:cNvCxnSpPr>
                <p:nvPr/>
              </p:nvCxnSpPr>
              <p:spPr bwMode="auto">
                <a:xfrm>
                  <a:off x="9293344"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81" name="Straight Connector 9680">
                  <a:extLst>
                    <a:ext uri="{FF2B5EF4-FFF2-40B4-BE49-F238E27FC236}">
                      <a16:creationId xmlns:a16="http://schemas.microsoft.com/office/drawing/2014/main" id="{A1F4716E-B07E-A567-57BA-3D0D0CAD4ECF}"/>
                    </a:ext>
                  </a:extLst>
                </p:cNvPr>
                <p:cNvCxnSpPr>
                  <a:cxnSpLocks/>
                </p:cNvCxnSpPr>
                <p:nvPr/>
              </p:nvCxnSpPr>
              <p:spPr bwMode="auto">
                <a:xfrm>
                  <a:off x="9886275" y="2997041"/>
                  <a:ext cx="0" cy="66675"/>
                </a:xfrm>
                <a:prstGeom prst="line">
                  <a:avLst/>
                </a:prstGeom>
                <a:noFill/>
                <a:ln w="19050" cap="flat" cmpd="sng" algn="ctr">
                  <a:solidFill>
                    <a:schemeClr val="accent1"/>
                  </a:solidFill>
                  <a:prstDash val="solid"/>
                  <a:round/>
                  <a:headEnd type="none" w="med" len="med"/>
                  <a:tailEnd type="none" w="med" len="med"/>
                </a:ln>
                <a:effectLst/>
              </p:spPr>
            </p:cxnSp>
            <p:cxnSp>
              <p:nvCxnSpPr>
                <p:cNvPr id="9682" name="Straight Connector 9681">
                  <a:extLst>
                    <a:ext uri="{FF2B5EF4-FFF2-40B4-BE49-F238E27FC236}">
                      <a16:creationId xmlns:a16="http://schemas.microsoft.com/office/drawing/2014/main" id="{6575BCB4-4156-300E-6AB3-04264154015D}"/>
                    </a:ext>
                  </a:extLst>
                </p:cNvPr>
                <p:cNvCxnSpPr>
                  <a:cxnSpLocks/>
                </p:cNvCxnSpPr>
                <p:nvPr/>
              </p:nvCxnSpPr>
              <p:spPr bwMode="auto">
                <a:xfrm>
                  <a:off x="9957713" y="2997041"/>
                  <a:ext cx="0" cy="66675"/>
                </a:xfrm>
                <a:prstGeom prst="line">
                  <a:avLst/>
                </a:prstGeom>
                <a:noFill/>
                <a:ln w="19050" cap="flat" cmpd="sng" algn="ctr">
                  <a:solidFill>
                    <a:schemeClr val="accent1"/>
                  </a:solidFill>
                  <a:prstDash val="solid"/>
                  <a:round/>
                  <a:headEnd type="none" w="med" len="med"/>
                  <a:tailEnd type="none" w="med" len="med"/>
                </a:ln>
                <a:effectLst/>
              </p:spPr>
            </p:cxnSp>
          </p:grpSp>
          <p:grpSp>
            <p:nvGrpSpPr>
              <p:cNvPr id="9683" name="Group 9682">
                <a:extLst>
                  <a:ext uri="{FF2B5EF4-FFF2-40B4-BE49-F238E27FC236}">
                    <a16:creationId xmlns:a16="http://schemas.microsoft.com/office/drawing/2014/main" id="{0E7CC622-C93F-FDD5-51A0-3184A5699F65}"/>
                  </a:ext>
                </a:extLst>
              </p:cNvPr>
              <p:cNvGrpSpPr/>
              <p:nvPr/>
            </p:nvGrpSpPr>
            <p:grpSpPr>
              <a:xfrm>
                <a:off x="386307" y="2246828"/>
                <a:ext cx="6360250" cy="1389381"/>
                <a:chOff x="2990850" y="1714500"/>
                <a:chExt cx="6946900" cy="1581150"/>
              </a:xfrm>
            </p:grpSpPr>
            <p:sp>
              <p:nvSpPr>
                <p:cNvPr id="9684" name="Freeform: Shape 9683">
                  <a:extLst>
                    <a:ext uri="{FF2B5EF4-FFF2-40B4-BE49-F238E27FC236}">
                      <a16:creationId xmlns:a16="http://schemas.microsoft.com/office/drawing/2014/main" id="{676FD449-AAF5-FAE0-6627-8E57DA1CC1AE}"/>
                    </a:ext>
                  </a:extLst>
                </p:cNvPr>
                <p:cNvSpPr/>
                <p:nvPr/>
              </p:nvSpPr>
              <p:spPr bwMode="auto">
                <a:xfrm>
                  <a:off x="5219700" y="2689225"/>
                  <a:ext cx="4718050" cy="606425"/>
                </a:xfrm>
                <a:custGeom>
                  <a:avLst/>
                  <a:gdLst>
                    <a:gd name="connsiteX0" fmla="*/ 4718050 w 4718050"/>
                    <a:gd name="connsiteY0" fmla="*/ 606425 h 606425"/>
                    <a:gd name="connsiteX1" fmla="*/ 2914650 w 4718050"/>
                    <a:gd name="connsiteY1" fmla="*/ 606425 h 606425"/>
                    <a:gd name="connsiteX2" fmla="*/ 2914650 w 4718050"/>
                    <a:gd name="connsiteY2" fmla="*/ 558800 h 606425"/>
                    <a:gd name="connsiteX3" fmla="*/ 2616200 w 4718050"/>
                    <a:gd name="connsiteY3" fmla="*/ 558800 h 606425"/>
                    <a:gd name="connsiteX4" fmla="*/ 2616200 w 4718050"/>
                    <a:gd name="connsiteY4" fmla="*/ 549275 h 606425"/>
                    <a:gd name="connsiteX5" fmla="*/ 2568575 w 4718050"/>
                    <a:gd name="connsiteY5" fmla="*/ 549275 h 606425"/>
                    <a:gd name="connsiteX6" fmla="*/ 2568575 w 4718050"/>
                    <a:gd name="connsiteY6" fmla="*/ 530225 h 606425"/>
                    <a:gd name="connsiteX7" fmla="*/ 2517775 w 4718050"/>
                    <a:gd name="connsiteY7" fmla="*/ 530225 h 606425"/>
                    <a:gd name="connsiteX8" fmla="*/ 2517775 w 4718050"/>
                    <a:gd name="connsiteY8" fmla="*/ 520700 h 606425"/>
                    <a:gd name="connsiteX9" fmla="*/ 2476500 w 4718050"/>
                    <a:gd name="connsiteY9" fmla="*/ 520700 h 606425"/>
                    <a:gd name="connsiteX10" fmla="*/ 2476500 w 4718050"/>
                    <a:gd name="connsiteY10" fmla="*/ 504825 h 606425"/>
                    <a:gd name="connsiteX11" fmla="*/ 2432050 w 4718050"/>
                    <a:gd name="connsiteY11" fmla="*/ 504825 h 606425"/>
                    <a:gd name="connsiteX12" fmla="*/ 2432050 w 4718050"/>
                    <a:gd name="connsiteY12" fmla="*/ 482600 h 606425"/>
                    <a:gd name="connsiteX13" fmla="*/ 2254250 w 4718050"/>
                    <a:gd name="connsiteY13" fmla="*/ 482600 h 606425"/>
                    <a:gd name="connsiteX14" fmla="*/ 2254250 w 4718050"/>
                    <a:gd name="connsiteY14" fmla="*/ 463550 h 606425"/>
                    <a:gd name="connsiteX15" fmla="*/ 2187575 w 4718050"/>
                    <a:gd name="connsiteY15" fmla="*/ 463550 h 606425"/>
                    <a:gd name="connsiteX16" fmla="*/ 2187575 w 4718050"/>
                    <a:gd name="connsiteY16" fmla="*/ 447675 h 606425"/>
                    <a:gd name="connsiteX17" fmla="*/ 2070100 w 4718050"/>
                    <a:gd name="connsiteY17" fmla="*/ 447675 h 606425"/>
                    <a:gd name="connsiteX18" fmla="*/ 2070100 w 4718050"/>
                    <a:gd name="connsiteY18" fmla="*/ 438150 h 606425"/>
                    <a:gd name="connsiteX19" fmla="*/ 2006600 w 4718050"/>
                    <a:gd name="connsiteY19" fmla="*/ 438150 h 606425"/>
                    <a:gd name="connsiteX20" fmla="*/ 2006600 w 4718050"/>
                    <a:gd name="connsiteY20" fmla="*/ 422275 h 606425"/>
                    <a:gd name="connsiteX21" fmla="*/ 1914525 w 4718050"/>
                    <a:gd name="connsiteY21" fmla="*/ 422275 h 606425"/>
                    <a:gd name="connsiteX22" fmla="*/ 1914525 w 4718050"/>
                    <a:gd name="connsiteY22" fmla="*/ 406400 h 606425"/>
                    <a:gd name="connsiteX23" fmla="*/ 1857375 w 4718050"/>
                    <a:gd name="connsiteY23" fmla="*/ 406400 h 606425"/>
                    <a:gd name="connsiteX24" fmla="*/ 1857375 w 4718050"/>
                    <a:gd name="connsiteY24" fmla="*/ 396875 h 606425"/>
                    <a:gd name="connsiteX25" fmla="*/ 1806575 w 4718050"/>
                    <a:gd name="connsiteY25" fmla="*/ 396875 h 606425"/>
                    <a:gd name="connsiteX26" fmla="*/ 1806575 w 4718050"/>
                    <a:gd name="connsiteY26" fmla="*/ 377825 h 606425"/>
                    <a:gd name="connsiteX27" fmla="*/ 1774825 w 4718050"/>
                    <a:gd name="connsiteY27" fmla="*/ 377825 h 606425"/>
                    <a:gd name="connsiteX28" fmla="*/ 1774825 w 4718050"/>
                    <a:gd name="connsiteY28" fmla="*/ 361950 h 606425"/>
                    <a:gd name="connsiteX29" fmla="*/ 1698625 w 4718050"/>
                    <a:gd name="connsiteY29" fmla="*/ 361950 h 606425"/>
                    <a:gd name="connsiteX30" fmla="*/ 1698625 w 4718050"/>
                    <a:gd name="connsiteY30" fmla="*/ 352425 h 606425"/>
                    <a:gd name="connsiteX31" fmla="*/ 1657350 w 4718050"/>
                    <a:gd name="connsiteY31" fmla="*/ 352425 h 606425"/>
                    <a:gd name="connsiteX32" fmla="*/ 1657350 w 4718050"/>
                    <a:gd name="connsiteY32" fmla="*/ 333375 h 606425"/>
                    <a:gd name="connsiteX33" fmla="*/ 1600200 w 4718050"/>
                    <a:gd name="connsiteY33" fmla="*/ 333375 h 606425"/>
                    <a:gd name="connsiteX34" fmla="*/ 1600200 w 4718050"/>
                    <a:gd name="connsiteY34" fmla="*/ 317500 h 606425"/>
                    <a:gd name="connsiteX35" fmla="*/ 1495425 w 4718050"/>
                    <a:gd name="connsiteY35" fmla="*/ 317500 h 606425"/>
                    <a:gd name="connsiteX36" fmla="*/ 1495425 w 4718050"/>
                    <a:gd name="connsiteY36" fmla="*/ 304800 h 606425"/>
                    <a:gd name="connsiteX37" fmla="*/ 1435100 w 4718050"/>
                    <a:gd name="connsiteY37" fmla="*/ 304800 h 606425"/>
                    <a:gd name="connsiteX38" fmla="*/ 1422400 w 4718050"/>
                    <a:gd name="connsiteY38" fmla="*/ 292100 h 606425"/>
                    <a:gd name="connsiteX39" fmla="*/ 1336675 w 4718050"/>
                    <a:gd name="connsiteY39" fmla="*/ 292100 h 606425"/>
                    <a:gd name="connsiteX40" fmla="*/ 1336675 w 4718050"/>
                    <a:gd name="connsiteY40" fmla="*/ 279400 h 606425"/>
                    <a:gd name="connsiteX41" fmla="*/ 1241425 w 4718050"/>
                    <a:gd name="connsiteY41" fmla="*/ 279400 h 606425"/>
                    <a:gd name="connsiteX42" fmla="*/ 1241425 w 4718050"/>
                    <a:gd name="connsiteY42" fmla="*/ 266700 h 606425"/>
                    <a:gd name="connsiteX43" fmla="*/ 1190625 w 4718050"/>
                    <a:gd name="connsiteY43" fmla="*/ 266700 h 606425"/>
                    <a:gd name="connsiteX44" fmla="*/ 1190625 w 4718050"/>
                    <a:gd name="connsiteY44" fmla="*/ 254000 h 606425"/>
                    <a:gd name="connsiteX45" fmla="*/ 1114425 w 4718050"/>
                    <a:gd name="connsiteY45" fmla="*/ 254000 h 606425"/>
                    <a:gd name="connsiteX46" fmla="*/ 1111250 w 4718050"/>
                    <a:gd name="connsiteY46" fmla="*/ 250825 h 606425"/>
                    <a:gd name="connsiteX47" fmla="*/ 1073150 w 4718050"/>
                    <a:gd name="connsiteY47" fmla="*/ 250825 h 606425"/>
                    <a:gd name="connsiteX48" fmla="*/ 1073150 w 4718050"/>
                    <a:gd name="connsiteY48" fmla="*/ 238125 h 606425"/>
                    <a:gd name="connsiteX49" fmla="*/ 993775 w 4718050"/>
                    <a:gd name="connsiteY49" fmla="*/ 238125 h 606425"/>
                    <a:gd name="connsiteX50" fmla="*/ 993775 w 4718050"/>
                    <a:gd name="connsiteY50" fmla="*/ 231775 h 606425"/>
                    <a:gd name="connsiteX51" fmla="*/ 939800 w 4718050"/>
                    <a:gd name="connsiteY51" fmla="*/ 231775 h 606425"/>
                    <a:gd name="connsiteX52" fmla="*/ 939800 w 4718050"/>
                    <a:gd name="connsiteY52" fmla="*/ 212725 h 606425"/>
                    <a:gd name="connsiteX53" fmla="*/ 838200 w 4718050"/>
                    <a:gd name="connsiteY53" fmla="*/ 212725 h 606425"/>
                    <a:gd name="connsiteX54" fmla="*/ 838200 w 4718050"/>
                    <a:gd name="connsiteY54" fmla="*/ 203200 h 606425"/>
                    <a:gd name="connsiteX55" fmla="*/ 787400 w 4718050"/>
                    <a:gd name="connsiteY55" fmla="*/ 203200 h 606425"/>
                    <a:gd name="connsiteX56" fmla="*/ 787400 w 4718050"/>
                    <a:gd name="connsiteY56" fmla="*/ 190500 h 606425"/>
                    <a:gd name="connsiteX57" fmla="*/ 708025 w 4718050"/>
                    <a:gd name="connsiteY57" fmla="*/ 190500 h 606425"/>
                    <a:gd name="connsiteX58" fmla="*/ 708025 w 4718050"/>
                    <a:gd name="connsiteY58" fmla="*/ 177800 h 606425"/>
                    <a:gd name="connsiteX59" fmla="*/ 650875 w 4718050"/>
                    <a:gd name="connsiteY59" fmla="*/ 177800 h 606425"/>
                    <a:gd name="connsiteX60" fmla="*/ 650875 w 4718050"/>
                    <a:gd name="connsiteY60" fmla="*/ 171450 h 606425"/>
                    <a:gd name="connsiteX61" fmla="*/ 590550 w 4718050"/>
                    <a:gd name="connsiteY61" fmla="*/ 171450 h 606425"/>
                    <a:gd name="connsiteX62" fmla="*/ 590550 w 4718050"/>
                    <a:gd name="connsiteY62" fmla="*/ 161925 h 606425"/>
                    <a:gd name="connsiteX63" fmla="*/ 517525 w 4718050"/>
                    <a:gd name="connsiteY63" fmla="*/ 161925 h 606425"/>
                    <a:gd name="connsiteX64" fmla="*/ 517525 w 4718050"/>
                    <a:gd name="connsiteY64" fmla="*/ 152400 h 606425"/>
                    <a:gd name="connsiteX65" fmla="*/ 485775 w 4718050"/>
                    <a:gd name="connsiteY65" fmla="*/ 152400 h 606425"/>
                    <a:gd name="connsiteX66" fmla="*/ 485775 w 4718050"/>
                    <a:gd name="connsiteY66" fmla="*/ 136525 h 606425"/>
                    <a:gd name="connsiteX67" fmla="*/ 460375 w 4718050"/>
                    <a:gd name="connsiteY67" fmla="*/ 136525 h 606425"/>
                    <a:gd name="connsiteX68" fmla="*/ 460375 w 4718050"/>
                    <a:gd name="connsiteY68" fmla="*/ 127000 h 606425"/>
                    <a:gd name="connsiteX69" fmla="*/ 361950 w 4718050"/>
                    <a:gd name="connsiteY69" fmla="*/ 127000 h 606425"/>
                    <a:gd name="connsiteX70" fmla="*/ 361950 w 4718050"/>
                    <a:gd name="connsiteY70" fmla="*/ 111125 h 606425"/>
                    <a:gd name="connsiteX71" fmla="*/ 336550 w 4718050"/>
                    <a:gd name="connsiteY71" fmla="*/ 111125 h 606425"/>
                    <a:gd name="connsiteX72" fmla="*/ 336550 w 4718050"/>
                    <a:gd name="connsiteY72" fmla="*/ 88900 h 606425"/>
                    <a:gd name="connsiteX73" fmla="*/ 263525 w 4718050"/>
                    <a:gd name="connsiteY73" fmla="*/ 88900 h 606425"/>
                    <a:gd name="connsiteX74" fmla="*/ 263525 w 4718050"/>
                    <a:gd name="connsiteY74" fmla="*/ 73025 h 606425"/>
                    <a:gd name="connsiteX75" fmla="*/ 228600 w 4718050"/>
                    <a:gd name="connsiteY75" fmla="*/ 73025 h 606425"/>
                    <a:gd name="connsiteX76" fmla="*/ 228600 w 4718050"/>
                    <a:gd name="connsiteY76" fmla="*/ 60325 h 606425"/>
                    <a:gd name="connsiteX77" fmla="*/ 190500 w 4718050"/>
                    <a:gd name="connsiteY77" fmla="*/ 60325 h 606425"/>
                    <a:gd name="connsiteX78" fmla="*/ 190500 w 4718050"/>
                    <a:gd name="connsiteY78" fmla="*/ 44450 h 606425"/>
                    <a:gd name="connsiteX79" fmla="*/ 146050 w 4718050"/>
                    <a:gd name="connsiteY79" fmla="*/ 44450 h 606425"/>
                    <a:gd name="connsiteX80" fmla="*/ 69850 w 4718050"/>
                    <a:gd name="connsiteY80" fmla="*/ 44450 h 606425"/>
                    <a:gd name="connsiteX81" fmla="*/ 69850 w 4718050"/>
                    <a:gd name="connsiteY81" fmla="*/ 15875 h 606425"/>
                    <a:gd name="connsiteX82" fmla="*/ 25400 w 4718050"/>
                    <a:gd name="connsiteY82" fmla="*/ 15875 h 606425"/>
                    <a:gd name="connsiteX83" fmla="*/ 25400 w 4718050"/>
                    <a:gd name="connsiteY83" fmla="*/ 0 h 606425"/>
                    <a:gd name="connsiteX84" fmla="*/ 0 w 4718050"/>
                    <a:gd name="connsiteY84" fmla="*/ 0 h 60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718050" h="606425">
                      <a:moveTo>
                        <a:pt x="4718050" y="606425"/>
                      </a:moveTo>
                      <a:lnTo>
                        <a:pt x="2914650" y="606425"/>
                      </a:lnTo>
                      <a:lnTo>
                        <a:pt x="2914650" y="558800"/>
                      </a:lnTo>
                      <a:lnTo>
                        <a:pt x="2616200" y="558800"/>
                      </a:lnTo>
                      <a:lnTo>
                        <a:pt x="2616200" y="549275"/>
                      </a:lnTo>
                      <a:lnTo>
                        <a:pt x="2568575" y="549275"/>
                      </a:lnTo>
                      <a:lnTo>
                        <a:pt x="2568575" y="530225"/>
                      </a:lnTo>
                      <a:lnTo>
                        <a:pt x="2517775" y="530225"/>
                      </a:lnTo>
                      <a:lnTo>
                        <a:pt x="2517775" y="520700"/>
                      </a:lnTo>
                      <a:lnTo>
                        <a:pt x="2476500" y="520700"/>
                      </a:lnTo>
                      <a:lnTo>
                        <a:pt x="2476500" y="504825"/>
                      </a:lnTo>
                      <a:lnTo>
                        <a:pt x="2432050" y="504825"/>
                      </a:lnTo>
                      <a:lnTo>
                        <a:pt x="2432050" y="482600"/>
                      </a:lnTo>
                      <a:lnTo>
                        <a:pt x="2254250" y="482600"/>
                      </a:lnTo>
                      <a:lnTo>
                        <a:pt x="2254250" y="463550"/>
                      </a:lnTo>
                      <a:lnTo>
                        <a:pt x="2187575" y="463550"/>
                      </a:lnTo>
                      <a:lnTo>
                        <a:pt x="2187575" y="447675"/>
                      </a:lnTo>
                      <a:lnTo>
                        <a:pt x="2070100" y="447675"/>
                      </a:lnTo>
                      <a:lnTo>
                        <a:pt x="2070100" y="438150"/>
                      </a:lnTo>
                      <a:lnTo>
                        <a:pt x="2006600" y="438150"/>
                      </a:lnTo>
                      <a:lnTo>
                        <a:pt x="2006600" y="422275"/>
                      </a:lnTo>
                      <a:lnTo>
                        <a:pt x="1914525" y="422275"/>
                      </a:lnTo>
                      <a:lnTo>
                        <a:pt x="1914525" y="406400"/>
                      </a:lnTo>
                      <a:lnTo>
                        <a:pt x="1857375" y="406400"/>
                      </a:lnTo>
                      <a:lnTo>
                        <a:pt x="1857375" y="396875"/>
                      </a:lnTo>
                      <a:lnTo>
                        <a:pt x="1806575" y="396875"/>
                      </a:lnTo>
                      <a:lnTo>
                        <a:pt x="1806575" y="377825"/>
                      </a:lnTo>
                      <a:lnTo>
                        <a:pt x="1774825" y="377825"/>
                      </a:lnTo>
                      <a:lnTo>
                        <a:pt x="1774825" y="361950"/>
                      </a:lnTo>
                      <a:lnTo>
                        <a:pt x="1698625" y="361950"/>
                      </a:lnTo>
                      <a:lnTo>
                        <a:pt x="1698625" y="352425"/>
                      </a:lnTo>
                      <a:lnTo>
                        <a:pt x="1657350" y="352425"/>
                      </a:lnTo>
                      <a:lnTo>
                        <a:pt x="1657350" y="333375"/>
                      </a:lnTo>
                      <a:lnTo>
                        <a:pt x="1600200" y="333375"/>
                      </a:lnTo>
                      <a:lnTo>
                        <a:pt x="1600200" y="317500"/>
                      </a:lnTo>
                      <a:lnTo>
                        <a:pt x="1495425" y="317500"/>
                      </a:lnTo>
                      <a:lnTo>
                        <a:pt x="1495425" y="304800"/>
                      </a:lnTo>
                      <a:lnTo>
                        <a:pt x="1435100" y="304800"/>
                      </a:lnTo>
                      <a:lnTo>
                        <a:pt x="1422400" y="292100"/>
                      </a:lnTo>
                      <a:lnTo>
                        <a:pt x="1336675" y="292100"/>
                      </a:lnTo>
                      <a:lnTo>
                        <a:pt x="1336675" y="279400"/>
                      </a:lnTo>
                      <a:lnTo>
                        <a:pt x="1241425" y="279400"/>
                      </a:lnTo>
                      <a:lnTo>
                        <a:pt x="1241425" y="266700"/>
                      </a:lnTo>
                      <a:lnTo>
                        <a:pt x="1190625" y="266700"/>
                      </a:lnTo>
                      <a:lnTo>
                        <a:pt x="1190625" y="254000"/>
                      </a:lnTo>
                      <a:lnTo>
                        <a:pt x="1114425" y="254000"/>
                      </a:lnTo>
                      <a:lnTo>
                        <a:pt x="1111250" y="250825"/>
                      </a:lnTo>
                      <a:lnTo>
                        <a:pt x="1073150" y="250825"/>
                      </a:lnTo>
                      <a:lnTo>
                        <a:pt x="1073150" y="238125"/>
                      </a:lnTo>
                      <a:lnTo>
                        <a:pt x="993775" y="238125"/>
                      </a:lnTo>
                      <a:lnTo>
                        <a:pt x="993775" y="231775"/>
                      </a:lnTo>
                      <a:lnTo>
                        <a:pt x="939800" y="231775"/>
                      </a:lnTo>
                      <a:lnTo>
                        <a:pt x="939800" y="212725"/>
                      </a:lnTo>
                      <a:lnTo>
                        <a:pt x="838200" y="212725"/>
                      </a:lnTo>
                      <a:lnTo>
                        <a:pt x="838200" y="203200"/>
                      </a:lnTo>
                      <a:lnTo>
                        <a:pt x="787400" y="203200"/>
                      </a:lnTo>
                      <a:lnTo>
                        <a:pt x="787400" y="190500"/>
                      </a:lnTo>
                      <a:lnTo>
                        <a:pt x="708025" y="190500"/>
                      </a:lnTo>
                      <a:lnTo>
                        <a:pt x="708025" y="177800"/>
                      </a:lnTo>
                      <a:lnTo>
                        <a:pt x="650875" y="177800"/>
                      </a:lnTo>
                      <a:lnTo>
                        <a:pt x="650875" y="171450"/>
                      </a:lnTo>
                      <a:lnTo>
                        <a:pt x="590550" y="171450"/>
                      </a:lnTo>
                      <a:lnTo>
                        <a:pt x="590550" y="161925"/>
                      </a:lnTo>
                      <a:lnTo>
                        <a:pt x="517525" y="161925"/>
                      </a:lnTo>
                      <a:lnTo>
                        <a:pt x="517525" y="152400"/>
                      </a:lnTo>
                      <a:lnTo>
                        <a:pt x="485775" y="152400"/>
                      </a:lnTo>
                      <a:lnTo>
                        <a:pt x="485775" y="136525"/>
                      </a:lnTo>
                      <a:lnTo>
                        <a:pt x="460375" y="136525"/>
                      </a:lnTo>
                      <a:lnTo>
                        <a:pt x="460375" y="127000"/>
                      </a:lnTo>
                      <a:lnTo>
                        <a:pt x="361950" y="127000"/>
                      </a:lnTo>
                      <a:lnTo>
                        <a:pt x="361950" y="111125"/>
                      </a:lnTo>
                      <a:lnTo>
                        <a:pt x="336550" y="111125"/>
                      </a:lnTo>
                      <a:lnTo>
                        <a:pt x="336550" y="88900"/>
                      </a:lnTo>
                      <a:lnTo>
                        <a:pt x="263525" y="88900"/>
                      </a:lnTo>
                      <a:lnTo>
                        <a:pt x="263525" y="73025"/>
                      </a:lnTo>
                      <a:lnTo>
                        <a:pt x="228600" y="73025"/>
                      </a:lnTo>
                      <a:lnTo>
                        <a:pt x="228600" y="60325"/>
                      </a:lnTo>
                      <a:lnTo>
                        <a:pt x="190500" y="60325"/>
                      </a:lnTo>
                      <a:lnTo>
                        <a:pt x="190500" y="44450"/>
                      </a:lnTo>
                      <a:lnTo>
                        <a:pt x="146050" y="44450"/>
                      </a:lnTo>
                      <a:lnTo>
                        <a:pt x="69850" y="44450"/>
                      </a:lnTo>
                      <a:lnTo>
                        <a:pt x="69850" y="15875"/>
                      </a:lnTo>
                      <a:lnTo>
                        <a:pt x="25400" y="15875"/>
                      </a:lnTo>
                      <a:lnTo>
                        <a:pt x="25400" y="0"/>
                      </a:lnTo>
                      <a:lnTo>
                        <a:pt x="0" y="0"/>
                      </a:lnTo>
                    </a:path>
                  </a:pathLst>
                </a:custGeom>
                <a:noFill/>
                <a:ln w="28575">
                  <a:solidFill>
                    <a:schemeClr val="bg1">
                      <a:lumMod val="50000"/>
                    </a:schemeClr>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a:endParaRPr>
                </a:p>
              </p:txBody>
            </p:sp>
            <p:sp>
              <p:nvSpPr>
                <p:cNvPr id="9685" name="Freeform: Shape 9684">
                  <a:extLst>
                    <a:ext uri="{FF2B5EF4-FFF2-40B4-BE49-F238E27FC236}">
                      <a16:creationId xmlns:a16="http://schemas.microsoft.com/office/drawing/2014/main" id="{0FA9B2DC-51AB-40D5-4A05-4606BE228890}"/>
                    </a:ext>
                  </a:extLst>
                </p:cNvPr>
                <p:cNvSpPr/>
                <p:nvPr/>
              </p:nvSpPr>
              <p:spPr bwMode="auto">
                <a:xfrm>
                  <a:off x="2990850" y="1714500"/>
                  <a:ext cx="1041400" cy="450850"/>
                </a:xfrm>
                <a:custGeom>
                  <a:avLst/>
                  <a:gdLst>
                    <a:gd name="connsiteX0" fmla="*/ 0 w 1041400"/>
                    <a:gd name="connsiteY0" fmla="*/ 0 h 450850"/>
                    <a:gd name="connsiteX1" fmla="*/ 88900 w 1041400"/>
                    <a:gd name="connsiteY1" fmla="*/ 0 h 450850"/>
                    <a:gd name="connsiteX2" fmla="*/ 88900 w 1041400"/>
                    <a:gd name="connsiteY2" fmla="*/ 12700 h 450850"/>
                    <a:gd name="connsiteX3" fmla="*/ 136525 w 1041400"/>
                    <a:gd name="connsiteY3" fmla="*/ 12700 h 450850"/>
                    <a:gd name="connsiteX4" fmla="*/ 136525 w 1041400"/>
                    <a:gd name="connsiteY4" fmla="*/ 22225 h 450850"/>
                    <a:gd name="connsiteX5" fmla="*/ 171450 w 1041400"/>
                    <a:gd name="connsiteY5" fmla="*/ 22225 h 450850"/>
                    <a:gd name="connsiteX6" fmla="*/ 171450 w 1041400"/>
                    <a:gd name="connsiteY6" fmla="*/ 34925 h 450850"/>
                    <a:gd name="connsiteX7" fmla="*/ 225425 w 1041400"/>
                    <a:gd name="connsiteY7" fmla="*/ 34925 h 450850"/>
                    <a:gd name="connsiteX8" fmla="*/ 225425 w 1041400"/>
                    <a:gd name="connsiteY8" fmla="*/ 44450 h 450850"/>
                    <a:gd name="connsiteX9" fmla="*/ 263525 w 1041400"/>
                    <a:gd name="connsiteY9" fmla="*/ 44450 h 450850"/>
                    <a:gd name="connsiteX10" fmla="*/ 263525 w 1041400"/>
                    <a:gd name="connsiteY10" fmla="*/ 50800 h 450850"/>
                    <a:gd name="connsiteX11" fmla="*/ 292100 w 1041400"/>
                    <a:gd name="connsiteY11" fmla="*/ 50800 h 450850"/>
                    <a:gd name="connsiteX12" fmla="*/ 292100 w 1041400"/>
                    <a:gd name="connsiteY12" fmla="*/ 73025 h 450850"/>
                    <a:gd name="connsiteX13" fmla="*/ 336550 w 1041400"/>
                    <a:gd name="connsiteY13" fmla="*/ 73025 h 450850"/>
                    <a:gd name="connsiteX14" fmla="*/ 336550 w 1041400"/>
                    <a:gd name="connsiteY14" fmla="*/ 95250 h 450850"/>
                    <a:gd name="connsiteX15" fmla="*/ 358775 w 1041400"/>
                    <a:gd name="connsiteY15" fmla="*/ 95250 h 450850"/>
                    <a:gd name="connsiteX16" fmla="*/ 358775 w 1041400"/>
                    <a:gd name="connsiteY16" fmla="*/ 117475 h 450850"/>
                    <a:gd name="connsiteX17" fmla="*/ 381000 w 1041400"/>
                    <a:gd name="connsiteY17" fmla="*/ 117475 h 450850"/>
                    <a:gd name="connsiteX18" fmla="*/ 381000 w 1041400"/>
                    <a:gd name="connsiteY18" fmla="*/ 139700 h 450850"/>
                    <a:gd name="connsiteX19" fmla="*/ 406400 w 1041400"/>
                    <a:gd name="connsiteY19" fmla="*/ 139700 h 450850"/>
                    <a:gd name="connsiteX20" fmla="*/ 406400 w 1041400"/>
                    <a:gd name="connsiteY20" fmla="*/ 168275 h 450850"/>
                    <a:gd name="connsiteX21" fmla="*/ 428625 w 1041400"/>
                    <a:gd name="connsiteY21" fmla="*/ 168275 h 450850"/>
                    <a:gd name="connsiteX22" fmla="*/ 428625 w 1041400"/>
                    <a:gd name="connsiteY22" fmla="*/ 209550 h 450850"/>
                    <a:gd name="connsiteX23" fmla="*/ 444500 w 1041400"/>
                    <a:gd name="connsiteY23" fmla="*/ 209550 h 450850"/>
                    <a:gd name="connsiteX24" fmla="*/ 444500 w 1041400"/>
                    <a:gd name="connsiteY24" fmla="*/ 241300 h 450850"/>
                    <a:gd name="connsiteX25" fmla="*/ 466725 w 1041400"/>
                    <a:gd name="connsiteY25" fmla="*/ 241300 h 450850"/>
                    <a:gd name="connsiteX26" fmla="*/ 466725 w 1041400"/>
                    <a:gd name="connsiteY26" fmla="*/ 260350 h 450850"/>
                    <a:gd name="connsiteX27" fmla="*/ 501650 w 1041400"/>
                    <a:gd name="connsiteY27" fmla="*/ 260350 h 450850"/>
                    <a:gd name="connsiteX28" fmla="*/ 501650 w 1041400"/>
                    <a:gd name="connsiteY28" fmla="*/ 273050 h 450850"/>
                    <a:gd name="connsiteX29" fmla="*/ 517525 w 1041400"/>
                    <a:gd name="connsiteY29" fmla="*/ 273050 h 450850"/>
                    <a:gd name="connsiteX30" fmla="*/ 517525 w 1041400"/>
                    <a:gd name="connsiteY30" fmla="*/ 292100 h 450850"/>
                    <a:gd name="connsiteX31" fmla="*/ 542925 w 1041400"/>
                    <a:gd name="connsiteY31" fmla="*/ 292100 h 450850"/>
                    <a:gd name="connsiteX32" fmla="*/ 542925 w 1041400"/>
                    <a:gd name="connsiteY32" fmla="*/ 311150 h 450850"/>
                    <a:gd name="connsiteX33" fmla="*/ 565150 w 1041400"/>
                    <a:gd name="connsiteY33" fmla="*/ 311150 h 450850"/>
                    <a:gd name="connsiteX34" fmla="*/ 565150 w 1041400"/>
                    <a:gd name="connsiteY34" fmla="*/ 317500 h 450850"/>
                    <a:gd name="connsiteX35" fmla="*/ 641350 w 1041400"/>
                    <a:gd name="connsiteY35" fmla="*/ 317500 h 450850"/>
                    <a:gd name="connsiteX36" fmla="*/ 641350 w 1041400"/>
                    <a:gd name="connsiteY36" fmla="*/ 330200 h 450850"/>
                    <a:gd name="connsiteX37" fmla="*/ 676275 w 1041400"/>
                    <a:gd name="connsiteY37" fmla="*/ 330200 h 450850"/>
                    <a:gd name="connsiteX38" fmla="*/ 676275 w 1041400"/>
                    <a:gd name="connsiteY38" fmla="*/ 352425 h 450850"/>
                    <a:gd name="connsiteX39" fmla="*/ 733425 w 1041400"/>
                    <a:gd name="connsiteY39" fmla="*/ 352425 h 450850"/>
                    <a:gd name="connsiteX40" fmla="*/ 733425 w 1041400"/>
                    <a:gd name="connsiteY40" fmla="*/ 368300 h 450850"/>
                    <a:gd name="connsiteX41" fmla="*/ 781050 w 1041400"/>
                    <a:gd name="connsiteY41" fmla="*/ 368300 h 450850"/>
                    <a:gd name="connsiteX42" fmla="*/ 781050 w 1041400"/>
                    <a:gd name="connsiteY42" fmla="*/ 374650 h 450850"/>
                    <a:gd name="connsiteX43" fmla="*/ 819150 w 1041400"/>
                    <a:gd name="connsiteY43" fmla="*/ 374650 h 450850"/>
                    <a:gd name="connsiteX44" fmla="*/ 812800 w 1041400"/>
                    <a:gd name="connsiteY44" fmla="*/ 381000 h 450850"/>
                    <a:gd name="connsiteX45" fmla="*/ 857250 w 1041400"/>
                    <a:gd name="connsiteY45" fmla="*/ 381000 h 450850"/>
                    <a:gd name="connsiteX46" fmla="*/ 857250 w 1041400"/>
                    <a:gd name="connsiteY46" fmla="*/ 400050 h 450850"/>
                    <a:gd name="connsiteX47" fmla="*/ 911225 w 1041400"/>
                    <a:gd name="connsiteY47" fmla="*/ 400050 h 450850"/>
                    <a:gd name="connsiteX48" fmla="*/ 911225 w 1041400"/>
                    <a:gd name="connsiteY48" fmla="*/ 415925 h 450850"/>
                    <a:gd name="connsiteX49" fmla="*/ 939800 w 1041400"/>
                    <a:gd name="connsiteY49" fmla="*/ 415925 h 450850"/>
                    <a:gd name="connsiteX50" fmla="*/ 939800 w 1041400"/>
                    <a:gd name="connsiteY50" fmla="*/ 425450 h 450850"/>
                    <a:gd name="connsiteX51" fmla="*/ 958850 w 1041400"/>
                    <a:gd name="connsiteY51" fmla="*/ 425450 h 450850"/>
                    <a:gd name="connsiteX52" fmla="*/ 958850 w 1041400"/>
                    <a:gd name="connsiteY52" fmla="*/ 434975 h 450850"/>
                    <a:gd name="connsiteX53" fmla="*/ 977900 w 1041400"/>
                    <a:gd name="connsiteY53" fmla="*/ 434975 h 450850"/>
                    <a:gd name="connsiteX54" fmla="*/ 977900 w 1041400"/>
                    <a:gd name="connsiteY54" fmla="*/ 450850 h 450850"/>
                    <a:gd name="connsiteX55" fmla="*/ 1041400 w 1041400"/>
                    <a:gd name="connsiteY55" fmla="*/ 450850 h 45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41400" h="450850">
                      <a:moveTo>
                        <a:pt x="0" y="0"/>
                      </a:moveTo>
                      <a:lnTo>
                        <a:pt x="88900" y="0"/>
                      </a:lnTo>
                      <a:lnTo>
                        <a:pt x="88900" y="12700"/>
                      </a:lnTo>
                      <a:lnTo>
                        <a:pt x="136525" y="12700"/>
                      </a:lnTo>
                      <a:lnTo>
                        <a:pt x="136525" y="22225"/>
                      </a:lnTo>
                      <a:lnTo>
                        <a:pt x="171450" y="22225"/>
                      </a:lnTo>
                      <a:lnTo>
                        <a:pt x="171450" y="34925"/>
                      </a:lnTo>
                      <a:lnTo>
                        <a:pt x="225425" y="34925"/>
                      </a:lnTo>
                      <a:lnTo>
                        <a:pt x="225425" y="44450"/>
                      </a:lnTo>
                      <a:lnTo>
                        <a:pt x="263525" y="44450"/>
                      </a:lnTo>
                      <a:lnTo>
                        <a:pt x="263525" y="50800"/>
                      </a:lnTo>
                      <a:lnTo>
                        <a:pt x="292100" y="50800"/>
                      </a:lnTo>
                      <a:lnTo>
                        <a:pt x="292100" y="73025"/>
                      </a:lnTo>
                      <a:lnTo>
                        <a:pt x="336550" y="73025"/>
                      </a:lnTo>
                      <a:lnTo>
                        <a:pt x="336550" y="95250"/>
                      </a:lnTo>
                      <a:lnTo>
                        <a:pt x="358775" y="95250"/>
                      </a:lnTo>
                      <a:lnTo>
                        <a:pt x="358775" y="117475"/>
                      </a:lnTo>
                      <a:lnTo>
                        <a:pt x="381000" y="117475"/>
                      </a:lnTo>
                      <a:lnTo>
                        <a:pt x="381000" y="139700"/>
                      </a:lnTo>
                      <a:lnTo>
                        <a:pt x="406400" y="139700"/>
                      </a:lnTo>
                      <a:lnTo>
                        <a:pt x="406400" y="168275"/>
                      </a:lnTo>
                      <a:lnTo>
                        <a:pt x="428625" y="168275"/>
                      </a:lnTo>
                      <a:lnTo>
                        <a:pt x="428625" y="209550"/>
                      </a:lnTo>
                      <a:lnTo>
                        <a:pt x="444500" y="209550"/>
                      </a:lnTo>
                      <a:lnTo>
                        <a:pt x="444500" y="241300"/>
                      </a:lnTo>
                      <a:lnTo>
                        <a:pt x="466725" y="241300"/>
                      </a:lnTo>
                      <a:lnTo>
                        <a:pt x="466725" y="260350"/>
                      </a:lnTo>
                      <a:lnTo>
                        <a:pt x="501650" y="260350"/>
                      </a:lnTo>
                      <a:lnTo>
                        <a:pt x="501650" y="273050"/>
                      </a:lnTo>
                      <a:lnTo>
                        <a:pt x="517525" y="273050"/>
                      </a:lnTo>
                      <a:lnTo>
                        <a:pt x="517525" y="292100"/>
                      </a:lnTo>
                      <a:lnTo>
                        <a:pt x="542925" y="292100"/>
                      </a:lnTo>
                      <a:lnTo>
                        <a:pt x="542925" y="311150"/>
                      </a:lnTo>
                      <a:lnTo>
                        <a:pt x="565150" y="311150"/>
                      </a:lnTo>
                      <a:lnTo>
                        <a:pt x="565150" y="317500"/>
                      </a:lnTo>
                      <a:lnTo>
                        <a:pt x="641350" y="317500"/>
                      </a:lnTo>
                      <a:lnTo>
                        <a:pt x="641350" y="330200"/>
                      </a:lnTo>
                      <a:lnTo>
                        <a:pt x="676275" y="330200"/>
                      </a:lnTo>
                      <a:lnTo>
                        <a:pt x="676275" y="352425"/>
                      </a:lnTo>
                      <a:lnTo>
                        <a:pt x="733425" y="352425"/>
                      </a:lnTo>
                      <a:lnTo>
                        <a:pt x="733425" y="368300"/>
                      </a:lnTo>
                      <a:lnTo>
                        <a:pt x="781050" y="368300"/>
                      </a:lnTo>
                      <a:lnTo>
                        <a:pt x="781050" y="374650"/>
                      </a:lnTo>
                      <a:lnTo>
                        <a:pt x="819150" y="374650"/>
                      </a:lnTo>
                      <a:lnTo>
                        <a:pt x="812800" y="381000"/>
                      </a:lnTo>
                      <a:lnTo>
                        <a:pt x="857250" y="381000"/>
                      </a:lnTo>
                      <a:lnTo>
                        <a:pt x="857250" y="400050"/>
                      </a:lnTo>
                      <a:lnTo>
                        <a:pt x="911225" y="400050"/>
                      </a:lnTo>
                      <a:lnTo>
                        <a:pt x="911225" y="415925"/>
                      </a:lnTo>
                      <a:lnTo>
                        <a:pt x="939800" y="415925"/>
                      </a:lnTo>
                      <a:lnTo>
                        <a:pt x="939800" y="425450"/>
                      </a:lnTo>
                      <a:lnTo>
                        <a:pt x="958850" y="425450"/>
                      </a:lnTo>
                      <a:lnTo>
                        <a:pt x="958850" y="434975"/>
                      </a:lnTo>
                      <a:lnTo>
                        <a:pt x="977900" y="434975"/>
                      </a:lnTo>
                      <a:lnTo>
                        <a:pt x="977900" y="450850"/>
                      </a:lnTo>
                      <a:lnTo>
                        <a:pt x="1041400" y="450850"/>
                      </a:lnTo>
                    </a:path>
                  </a:pathLst>
                </a:custGeom>
                <a:noFill/>
                <a:ln w="28575">
                  <a:solidFill>
                    <a:schemeClr val="bg1">
                      <a:lumMod val="50000"/>
                    </a:schemeClr>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a:endParaRPr>
                </a:p>
              </p:txBody>
            </p:sp>
            <p:sp>
              <p:nvSpPr>
                <p:cNvPr id="9686" name="Freeform: Shape 9685">
                  <a:extLst>
                    <a:ext uri="{FF2B5EF4-FFF2-40B4-BE49-F238E27FC236}">
                      <a16:creationId xmlns:a16="http://schemas.microsoft.com/office/drawing/2014/main" id="{EDA5178E-18A9-1205-DACE-C567025D2B13}"/>
                    </a:ext>
                  </a:extLst>
                </p:cNvPr>
                <p:cNvSpPr/>
                <p:nvPr/>
              </p:nvSpPr>
              <p:spPr bwMode="auto">
                <a:xfrm>
                  <a:off x="4025900" y="2174875"/>
                  <a:ext cx="1196975" cy="504825"/>
                </a:xfrm>
                <a:custGeom>
                  <a:avLst/>
                  <a:gdLst>
                    <a:gd name="connsiteX0" fmla="*/ 0 w 1196975"/>
                    <a:gd name="connsiteY0" fmla="*/ 0 h 504825"/>
                    <a:gd name="connsiteX1" fmla="*/ 50800 w 1196975"/>
                    <a:gd name="connsiteY1" fmla="*/ 0 h 504825"/>
                    <a:gd name="connsiteX2" fmla="*/ 50800 w 1196975"/>
                    <a:gd name="connsiteY2" fmla="*/ 15875 h 504825"/>
                    <a:gd name="connsiteX3" fmla="*/ 73025 w 1196975"/>
                    <a:gd name="connsiteY3" fmla="*/ 15875 h 504825"/>
                    <a:gd name="connsiteX4" fmla="*/ 73025 w 1196975"/>
                    <a:gd name="connsiteY4" fmla="*/ 28575 h 504825"/>
                    <a:gd name="connsiteX5" fmla="*/ 85725 w 1196975"/>
                    <a:gd name="connsiteY5" fmla="*/ 28575 h 504825"/>
                    <a:gd name="connsiteX6" fmla="*/ 85725 w 1196975"/>
                    <a:gd name="connsiteY6" fmla="*/ 44450 h 504825"/>
                    <a:gd name="connsiteX7" fmla="*/ 120650 w 1196975"/>
                    <a:gd name="connsiteY7" fmla="*/ 44450 h 504825"/>
                    <a:gd name="connsiteX8" fmla="*/ 120650 w 1196975"/>
                    <a:gd name="connsiteY8" fmla="*/ 63500 h 504825"/>
                    <a:gd name="connsiteX9" fmla="*/ 152400 w 1196975"/>
                    <a:gd name="connsiteY9" fmla="*/ 63500 h 504825"/>
                    <a:gd name="connsiteX10" fmla="*/ 152400 w 1196975"/>
                    <a:gd name="connsiteY10" fmla="*/ 79375 h 504825"/>
                    <a:gd name="connsiteX11" fmla="*/ 168275 w 1196975"/>
                    <a:gd name="connsiteY11" fmla="*/ 79375 h 504825"/>
                    <a:gd name="connsiteX12" fmla="*/ 168275 w 1196975"/>
                    <a:gd name="connsiteY12" fmla="*/ 92075 h 504825"/>
                    <a:gd name="connsiteX13" fmla="*/ 200025 w 1196975"/>
                    <a:gd name="connsiteY13" fmla="*/ 92075 h 504825"/>
                    <a:gd name="connsiteX14" fmla="*/ 200025 w 1196975"/>
                    <a:gd name="connsiteY14" fmla="*/ 101600 h 504825"/>
                    <a:gd name="connsiteX15" fmla="*/ 212725 w 1196975"/>
                    <a:gd name="connsiteY15" fmla="*/ 101600 h 504825"/>
                    <a:gd name="connsiteX16" fmla="*/ 212725 w 1196975"/>
                    <a:gd name="connsiteY16" fmla="*/ 120650 h 504825"/>
                    <a:gd name="connsiteX17" fmla="*/ 247650 w 1196975"/>
                    <a:gd name="connsiteY17" fmla="*/ 120650 h 504825"/>
                    <a:gd name="connsiteX18" fmla="*/ 247650 w 1196975"/>
                    <a:gd name="connsiteY18" fmla="*/ 127000 h 504825"/>
                    <a:gd name="connsiteX19" fmla="*/ 273050 w 1196975"/>
                    <a:gd name="connsiteY19" fmla="*/ 127000 h 504825"/>
                    <a:gd name="connsiteX20" fmla="*/ 273050 w 1196975"/>
                    <a:gd name="connsiteY20" fmla="*/ 146050 h 504825"/>
                    <a:gd name="connsiteX21" fmla="*/ 295275 w 1196975"/>
                    <a:gd name="connsiteY21" fmla="*/ 146050 h 504825"/>
                    <a:gd name="connsiteX22" fmla="*/ 295275 w 1196975"/>
                    <a:gd name="connsiteY22" fmla="*/ 161925 h 504825"/>
                    <a:gd name="connsiteX23" fmla="*/ 314325 w 1196975"/>
                    <a:gd name="connsiteY23" fmla="*/ 161925 h 504825"/>
                    <a:gd name="connsiteX24" fmla="*/ 314325 w 1196975"/>
                    <a:gd name="connsiteY24" fmla="*/ 174625 h 504825"/>
                    <a:gd name="connsiteX25" fmla="*/ 342900 w 1196975"/>
                    <a:gd name="connsiteY25" fmla="*/ 174625 h 504825"/>
                    <a:gd name="connsiteX26" fmla="*/ 342900 w 1196975"/>
                    <a:gd name="connsiteY26" fmla="*/ 196850 h 504825"/>
                    <a:gd name="connsiteX27" fmla="*/ 393700 w 1196975"/>
                    <a:gd name="connsiteY27" fmla="*/ 196850 h 504825"/>
                    <a:gd name="connsiteX28" fmla="*/ 393700 w 1196975"/>
                    <a:gd name="connsiteY28" fmla="*/ 212725 h 504825"/>
                    <a:gd name="connsiteX29" fmla="*/ 488950 w 1196975"/>
                    <a:gd name="connsiteY29" fmla="*/ 212725 h 504825"/>
                    <a:gd name="connsiteX30" fmla="*/ 488950 w 1196975"/>
                    <a:gd name="connsiteY30" fmla="*/ 228600 h 504825"/>
                    <a:gd name="connsiteX31" fmla="*/ 508000 w 1196975"/>
                    <a:gd name="connsiteY31" fmla="*/ 228600 h 504825"/>
                    <a:gd name="connsiteX32" fmla="*/ 508000 w 1196975"/>
                    <a:gd name="connsiteY32" fmla="*/ 244475 h 504825"/>
                    <a:gd name="connsiteX33" fmla="*/ 530225 w 1196975"/>
                    <a:gd name="connsiteY33" fmla="*/ 244475 h 504825"/>
                    <a:gd name="connsiteX34" fmla="*/ 530225 w 1196975"/>
                    <a:gd name="connsiteY34" fmla="*/ 260350 h 504825"/>
                    <a:gd name="connsiteX35" fmla="*/ 622300 w 1196975"/>
                    <a:gd name="connsiteY35" fmla="*/ 260350 h 504825"/>
                    <a:gd name="connsiteX36" fmla="*/ 622300 w 1196975"/>
                    <a:gd name="connsiteY36" fmla="*/ 279400 h 504825"/>
                    <a:gd name="connsiteX37" fmla="*/ 657225 w 1196975"/>
                    <a:gd name="connsiteY37" fmla="*/ 279400 h 504825"/>
                    <a:gd name="connsiteX38" fmla="*/ 657225 w 1196975"/>
                    <a:gd name="connsiteY38" fmla="*/ 292100 h 504825"/>
                    <a:gd name="connsiteX39" fmla="*/ 682625 w 1196975"/>
                    <a:gd name="connsiteY39" fmla="*/ 292100 h 504825"/>
                    <a:gd name="connsiteX40" fmla="*/ 682625 w 1196975"/>
                    <a:gd name="connsiteY40" fmla="*/ 301625 h 504825"/>
                    <a:gd name="connsiteX41" fmla="*/ 704850 w 1196975"/>
                    <a:gd name="connsiteY41" fmla="*/ 301625 h 504825"/>
                    <a:gd name="connsiteX42" fmla="*/ 704850 w 1196975"/>
                    <a:gd name="connsiteY42" fmla="*/ 320675 h 504825"/>
                    <a:gd name="connsiteX43" fmla="*/ 784225 w 1196975"/>
                    <a:gd name="connsiteY43" fmla="*/ 320675 h 504825"/>
                    <a:gd name="connsiteX44" fmla="*/ 784225 w 1196975"/>
                    <a:gd name="connsiteY44" fmla="*/ 346075 h 504825"/>
                    <a:gd name="connsiteX45" fmla="*/ 803275 w 1196975"/>
                    <a:gd name="connsiteY45" fmla="*/ 346075 h 504825"/>
                    <a:gd name="connsiteX46" fmla="*/ 803275 w 1196975"/>
                    <a:gd name="connsiteY46" fmla="*/ 361950 h 504825"/>
                    <a:gd name="connsiteX47" fmla="*/ 815975 w 1196975"/>
                    <a:gd name="connsiteY47" fmla="*/ 361950 h 504825"/>
                    <a:gd name="connsiteX48" fmla="*/ 815975 w 1196975"/>
                    <a:gd name="connsiteY48" fmla="*/ 371475 h 504825"/>
                    <a:gd name="connsiteX49" fmla="*/ 847725 w 1196975"/>
                    <a:gd name="connsiteY49" fmla="*/ 371475 h 504825"/>
                    <a:gd name="connsiteX50" fmla="*/ 847725 w 1196975"/>
                    <a:gd name="connsiteY50" fmla="*/ 387350 h 504825"/>
                    <a:gd name="connsiteX51" fmla="*/ 869950 w 1196975"/>
                    <a:gd name="connsiteY51" fmla="*/ 387350 h 504825"/>
                    <a:gd name="connsiteX52" fmla="*/ 869950 w 1196975"/>
                    <a:gd name="connsiteY52" fmla="*/ 400050 h 504825"/>
                    <a:gd name="connsiteX53" fmla="*/ 898525 w 1196975"/>
                    <a:gd name="connsiteY53" fmla="*/ 400050 h 504825"/>
                    <a:gd name="connsiteX54" fmla="*/ 898525 w 1196975"/>
                    <a:gd name="connsiteY54" fmla="*/ 422275 h 504825"/>
                    <a:gd name="connsiteX55" fmla="*/ 933450 w 1196975"/>
                    <a:gd name="connsiteY55" fmla="*/ 422275 h 504825"/>
                    <a:gd name="connsiteX56" fmla="*/ 933450 w 1196975"/>
                    <a:gd name="connsiteY56" fmla="*/ 434975 h 504825"/>
                    <a:gd name="connsiteX57" fmla="*/ 955675 w 1196975"/>
                    <a:gd name="connsiteY57" fmla="*/ 434975 h 504825"/>
                    <a:gd name="connsiteX58" fmla="*/ 955675 w 1196975"/>
                    <a:gd name="connsiteY58" fmla="*/ 450850 h 504825"/>
                    <a:gd name="connsiteX59" fmla="*/ 987425 w 1196975"/>
                    <a:gd name="connsiteY59" fmla="*/ 450850 h 504825"/>
                    <a:gd name="connsiteX60" fmla="*/ 987425 w 1196975"/>
                    <a:gd name="connsiteY60" fmla="*/ 479425 h 504825"/>
                    <a:gd name="connsiteX61" fmla="*/ 1092200 w 1196975"/>
                    <a:gd name="connsiteY61" fmla="*/ 479425 h 504825"/>
                    <a:gd name="connsiteX62" fmla="*/ 1092200 w 1196975"/>
                    <a:gd name="connsiteY62" fmla="*/ 492125 h 504825"/>
                    <a:gd name="connsiteX63" fmla="*/ 1146175 w 1196975"/>
                    <a:gd name="connsiteY63" fmla="*/ 492125 h 504825"/>
                    <a:gd name="connsiteX64" fmla="*/ 1146175 w 1196975"/>
                    <a:gd name="connsiteY64" fmla="*/ 504825 h 504825"/>
                    <a:gd name="connsiteX65" fmla="*/ 1196975 w 1196975"/>
                    <a:gd name="connsiteY65" fmla="*/ 504825 h 50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96975" h="504825">
                      <a:moveTo>
                        <a:pt x="0" y="0"/>
                      </a:moveTo>
                      <a:lnTo>
                        <a:pt x="50800" y="0"/>
                      </a:lnTo>
                      <a:lnTo>
                        <a:pt x="50800" y="15875"/>
                      </a:lnTo>
                      <a:lnTo>
                        <a:pt x="73025" y="15875"/>
                      </a:lnTo>
                      <a:lnTo>
                        <a:pt x="73025" y="28575"/>
                      </a:lnTo>
                      <a:lnTo>
                        <a:pt x="85725" y="28575"/>
                      </a:lnTo>
                      <a:lnTo>
                        <a:pt x="85725" y="44450"/>
                      </a:lnTo>
                      <a:lnTo>
                        <a:pt x="120650" y="44450"/>
                      </a:lnTo>
                      <a:lnTo>
                        <a:pt x="120650" y="63500"/>
                      </a:lnTo>
                      <a:lnTo>
                        <a:pt x="152400" y="63500"/>
                      </a:lnTo>
                      <a:lnTo>
                        <a:pt x="152400" y="79375"/>
                      </a:lnTo>
                      <a:lnTo>
                        <a:pt x="168275" y="79375"/>
                      </a:lnTo>
                      <a:lnTo>
                        <a:pt x="168275" y="92075"/>
                      </a:lnTo>
                      <a:lnTo>
                        <a:pt x="200025" y="92075"/>
                      </a:lnTo>
                      <a:lnTo>
                        <a:pt x="200025" y="101600"/>
                      </a:lnTo>
                      <a:lnTo>
                        <a:pt x="212725" y="101600"/>
                      </a:lnTo>
                      <a:lnTo>
                        <a:pt x="212725" y="120650"/>
                      </a:lnTo>
                      <a:lnTo>
                        <a:pt x="247650" y="120650"/>
                      </a:lnTo>
                      <a:lnTo>
                        <a:pt x="247650" y="127000"/>
                      </a:lnTo>
                      <a:lnTo>
                        <a:pt x="273050" y="127000"/>
                      </a:lnTo>
                      <a:lnTo>
                        <a:pt x="273050" y="146050"/>
                      </a:lnTo>
                      <a:lnTo>
                        <a:pt x="295275" y="146050"/>
                      </a:lnTo>
                      <a:lnTo>
                        <a:pt x="295275" y="161925"/>
                      </a:lnTo>
                      <a:lnTo>
                        <a:pt x="314325" y="161925"/>
                      </a:lnTo>
                      <a:lnTo>
                        <a:pt x="314325" y="174625"/>
                      </a:lnTo>
                      <a:lnTo>
                        <a:pt x="342900" y="174625"/>
                      </a:lnTo>
                      <a:lnTo>
                        <a:pt x="342900" y="196850"/>
                      </a:lnTo>
                      <a:lnTo>
                        <a:pt x="393700" y="196850"/>
                      </a:lnTo>
                      <a:lnTo>
                        <a:pt x="393700" y="212725"/>
                      </a:lnTo>
                      <a:lnTo>
                        <a:pt x="488950" y="212725"/>
                      </a:lnTo>
                      <a:lnTo>
                        <a:pt x="488950" y="228600"/>
                      </a:lnTo>
                      <a:lnTo>
                        <a:pt x="508000" y="228600"/>
                      </a:lnTo>
                      <a:lnTo>
                        <a:pt x="508000" y="244475"/>
                      </a:lnTo>
                      <a:lnTo>
                        <a:pt x="530225" y="244475"/>
                      </a:lnTo>
                      <a:lnTo>
                        <a:pt x="530225" y="260350"/>
                      </a:lnTo>
                      <a:lnTo>
                        <a:pt x="622300" y="260350"/>
                      </a:lnTo>
                      <a:lnTo>
                        <a:pt x="622300" y="279400"/>
                      </a:lnTo>
                      <a:lnTo>
                        <a:pt x="657225" y="279400"/>
                      </a:lnTo>
                      <a:lnTo>
                        <a:pt x="657225" y="292100"/>
                      </a:lnTo>
                      <a:lnTo>
                        <a:pt x="682625" y="292100"/>
                      </a:lnTo>
                      <a:lnTo>
                        <a:pt x="682625" y="301625"/>
                      </a:lnTo>
                      <a:lnTo>
                        <a:pt x="704850" y="301625"/>
                      </a:lnTo>
                      <a:lnTo>
                        <a:pt x="704850" y="320675"/>
                      </a:lnTo>
                      <a:lnTo>
                        <a:pt x="784225" y="320675"/>
                      </a:lnTo>
                      <a:lnTo>
                        <a:pt x="784225" y="346075"/>
                      </a:lnTo>
                      <a:lnTo>
                        <a:pt x="803275" y="346075"/>
                      </a:lnTo>
                      <a:lnTo>
                        <a:pt x="803275" y="361950"/>
                      </a:lnTo>
                      <a:lnTo>
                        <a:pt x="815975" y="361950"/>
                      </a:lnTo>
                      <a:lnTo>
                        <a:pt x="815975" y="371475"/>
                      </a:lnTo>
                      <a:lnTo>
                        <a:pt x="847725" y="371475"/>
                      </a:lnTo>
                      <a:lnTo>
                        <a:pt x="847725" y="387350"/>
                      </a:lnTo>
                      <a:lnTo>
                        <a:pt x="869950" y="387350"/>
                      </a:lnTo>
                      <a:lnTo>
                        <a:pt x="869950" y="400050"/>
                      </a:lnTo>
                      <a:lnTo>
                        <a:pt x="898525" y="400050"/>
                      </a:lnTo>
                      <a:lnTo>
                        <a:pt x="898525" y="422275"/>
                      </a:lnTo>
                      <a:lnTo>
                        <a:pt x="933450" y="422275"/>
                      </a:lnTo>
                      <a:lnTo>
                        <a:pt x="933450" y="434975"/>
                      </a:lnTo>
                      <a:lnTo>
                        <a:pt x="955675" y="434975"/>
                      </a:lnTo>
                      <a:lnTo>
                        <a:pt x="955675" y="450850"/>
                      </a:lnTo>
                      <a:lnTo>
                        <a:pt x="987425" y="450850"/>
                      </a:lnTo>
                      <a:lnTo>
                        <a:pt x="987425" y="479425"/>
                      </a:lnTo>
                      <a:lnTo>
                        <a:pt x="1092200" y="479425"/>
                      </a:lnTo>
                      <a:lnTo>
                        <a:pt x="1092200" y="492125"/>
                      </a:lnTo>
                      <a:lnTo>
                        <a:pt x="1146175" y="492125"/>
                      </a:lnTo>
                      <a:lnTo>
                        <a:pt x="1146175" y="504825"/>
                      </a:lnTo>
                      <a:lnTo>
                        <a:pt x="1196975" y="504825"/>
                      </a:lnTo>
                    </a:path>
                  </a:pathLst>
                </a:custGeom>
                <a:noFill/>
                <a:ln w="28575">
                  <a:solidFill>
                    <a:schemeClr val="bg1">
                      <a:lumMod val="50000"/>
                    </a:schemeClr>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a:endParaRPr>
                </a:p>
              </p:txBody>
            </p:sp>
          </p:grpSp>
          <p:grpSp>
            <p:nvGrpSpPr>
              <p:cNvPr id="9687" name="Group 9686">
                <a:extLst>
                  <a:ext uri="{FF2B5EF4-FFF2-40B4-BE49-F238E27FC236}">
                    <a16:creationId xmlns:a16="http://schemas.microsoft.com/office/drawing/2014/main" id="{7DDBFD30-F18E-985D-393D-6304244B8B96}"/>
                  </a:ext>
                </a:extLst>
              </p:cNvPr>
              <p:cNvGrpSpPr/>
              <p:nvPr/>
            </p:nvGrpSpPr>
            <p:grpSpPr>
              <a:xfrm>
                <a:off x="398767" y="2214706"/>
                <a:ext cx="6342533" cy="1453400"/>
                <a:chOff x="3003310" y="1673541"/>
                <a:chExt cx="6927549" cy="1654005"/>
              </a:xfrm>
            </p:grpSpPr>
            <p:cxnSp>
              <p:nvCxnSpPr>
                <p:cNvPr id="9688" name="Straight Connector 9687">
                  <a:extLst>
                    <a:ext uri="{FF2B5EF4-FFF2-40B4-BE49-F238E27FC236}">
                      <a16:creationId xmlns:a16="http://schemas.microsoft.com/office/drawing/2014/main" id="{5E603C7C-8F32-62E1-2EE0-7E571769B609}"/>
                    </a:ext>
                  </a:extLst>
                </p:cNvPr>
                <p:cNvCxnSpPr>
                  <a:cxnSpLocks/>
                </p:cNvCxnSpPr>
                <p:nvPr/>
              </p:nvCxnSpPr>
              <p:spPr bwMode="auto">
                <a:xfrm>
                  <a:off x="3003310" y="168306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89" name="Straight Connector 9688">
                  <a:extLst>
                    <a:ext uri="{FF2B5EF4-FFF2-40B4-BE49-F238E27FC236}">
                      <a16:creationId xmlns:a16="http://schemas.microsoft.com/office/drawing/2014/main" id="{1E5652F5-A9F4-896E-0758-7AE20321B04C}"/>
                    </a:ext>
                  </a:extLst>
                </p:cNvPr>
                <p:cNvCxnSpPr>
                  <a:cxnSpLocks/>
                </p:cNvCxnSpPr>
                <p:nvPr/>
              </p:nvCxnSpPr>
              <p:spPr bwMode="auto">
                <a:xfrm>
                  <a:off x="3048554" y="167354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0" name="Straight Connector 9689">
                  <a:extLst>
                    <a:ext uri="{FF2B5EF4-FFF2-40B4-BE49-F238E27FC236}">
                      <a16:creationId xmlns:a16="http://schemas.microsoft.com/office/drawing/2014/main" id="{1B94A021-8602-3B15-9AB2-ED14336BBF0D}"/>
                    </a:ext>
                  </a:extLst>
                </p:cNvPr>
                <p:cNvCxnSpPr>
                  <a:cxnSpLocks/>
                </p:cNvCxnSpPr>
                <p:nvPr/>
              </p:nvCxnSpPr>
              <p:spPr bwMode="auto">
                <a:xfrm>
                  <a:off x="3250960" y="172593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1" name="Straight Connector 9690">
                  <a:extLst>
                    <a:ext uri="{FF2B5EF4-FFF2-40B4-BE49-F238E27FC236}">
                      <a16:creationId xmlns:a16="http://schemas.microsoft.com/office/drawing/2014/main" id="{B5C39FEC-1E82-0BAF-D008-42C804292728}"/>
                    </a:ext>
                  </a:extLst>
                </p:cNvPr>
                <p:cNvCxnSpPr>
                  <a:cxnSpLocks/>
                </p:cNvCxnSpPr>
                <p:nvPr/>
              </p:nvCxnSpPr>
              <p:spPr bwMode="auto">
                <a:xfrm>
                  <a:off x="3574810" y="2004537"/>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2" name="Straight Connector 9691">
                  <a:extLst>
                    <a:ext uri="{FF2B5EF4-FFF2-40B4-BE49-F238E27FC236}">
                      <a16:creationId xmlns:a16="http://schemas.microsoft.com/office/drawing/2014/main" id="{9CE02466-066A-4E8E-847F-C0702B710AD3}"/>
                    </a:ext>
                  </a:extLst>
                </p:cNvPr>
                <p:cNvCxnSpPr>
                  <a:cxnSpLocks/>
                </p:cNvCxnSpPr>
                <p:nvPr/>
              </p:nvCxnSpPr>
              <p:spPr bwMode="auto">
                <a:xfrm>
                  <a:off x="3615291" y="201168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3" name="Straight Connector 9692">
                  <a:extLst>
                    <a:ext uri="{FF2B5EF4-FFF2-40B4-BE49-F238E27FC236}">
                      <a16:creationId xmlns:a16="http://schemas.microsoft.com/office/drawing/2014/main" id="{BE9F2513-BC51-E5F3-1EED-145A2A383B59}"/>
                    </a:ext>
                  </a:extLst>
                </p:cNvPr>
                <p:cNvCxnSpPr>
                  <a:cxnSpLocks/>
                </p:cNvCxnSpPr>
                <p:nvPr/>
              </p:nvCxnSpPr>
              <p:spPr bwMode="auto">
                <a:xfrm>
                  <a:off x="4482066" y="2356962"/>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4" name="Straight Connector 9693">
                  <a:extLst>
                    <a:ext uri="{FF2B5EF4-FFF2-40B4-BE49-F238E27FC236}">
                      <a16:creationId xmlns:a16="http://schemas.microsoft.com/office/drawing/2014/main" id="{A41B2999-0266-E467-BA6E-1D7A1BF70AC2}"/>
                    </a:ext>
                  </a:extLst>
                </p:cNvPr>
                <p:cNvCxnSpPr>
                  <a:cxnSpLocks/>
                </p:cNvCxnSpPr>
                <p:nvPr/>
              </p:nvCxnSpPr>
              <p:spPr bwMode="auto">
                <a:xfrm>
                  <a:off x="5074997" y="2626044"/>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5" name="Straight Connector 9694">
                  <a:extLst>
                    <a:ext uri="{FF2B5EF4-FFF2-40B4-BE49-F238E27FC236}">
                      <a16:creationId xmlns:a16="http://schemas.microsoft.com/office/drawing/2014/main" id="{3BC30FF0-9BC4-F37E-154A-005EE32A061A}"/>
                    </a:ext>
                  </a:extLst>
                </p:cNvPr>
                <p:cNvCxnSpPr>
                  <a:cxnSpLocks/>
                </p:cNvCxnSpPr>
                <p:nvPr/>
              </p:nvCxnSpPr>
              <p:spPr bwMode="auto">
                <a:xfrm>
                  <a:off x="5267878" y="2673193"/>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6" name="Straight Connector 9695">
                  <a:extLst>
                    <a:ext uri="{FF2B5EF4-FFF2-40B4-BE49-F238E27FC236}">
                      <a16:creationId xmlns:a16="http://schemas.microsoft.com/office/drawing/2014/main" id="{167762E8-1AA9-A2C8-F6E4-F3E908BACB4F}"/>
                    </a:ext>
                  </a:extLst>
                </p:cNvPr>
                <p:cNvCxnSpPr>
                  <a:cxnSpLocks/>
                </p:cNvCxnSpPr>
                <p:nvPr/>
              </p:nvCxnSpPr>
              <p:spPr bwMode="auto">
                <a:xfrm>
                  <a:off x="5310740" y="269271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7" name="Straight Connector 9696">
                  <a:extLst>
                    <a:ext uri="{FF2B5EF4-FFF2-40B4-BE49-F238E27FC236}">
                      <a16:creationId xmlns:a16="http://schemas.microsoft.com/office/drawing/2014/main" id="{A520345E-A43D-09DA-0B4E-2406606322D8}"/>
                    </a:ext>
                  </a:extLst>
                </p:cNvPr>
                <p:cNvCxnSpPr>
                  <a:cxnSpLocks/>
                </p:cNvCxnSpPr>
                <p:nvPr/>
              </p:nvCxnSpPr>
              <p:spPr bwMode="auto">
                <a:xfrm>
                  <a:off x="5760797" y="2816544"/>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8" name="Straight Connector 9697">
                  <a:extLst>
                    <a:ext uri="{FF2B5EF4-FFF2-40B4-BE49-F238E27FC236}">
                      <a16:creationId xmlns:a16="http://schemas.microsoft.com/office/drawing/2014/main" id="{BC3D49D1-5446-ABF6-EA15-633016ED57F4}"/>
                    </a:ext>
                  </a:extLst>
                </p:cNvPr>
                <p:cNvCxnSpPr>
                  <a:cxnSpLocks/>
                </p:cNvCxnSpPr>
                <p:nvPr/>
              </p:nvCxnSpPr>
              <p:spPr bwMode="auto">
                <a:xfrm>
                  <a:off x="5979872" y="284988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699" name="Straight Connector 9698">
                  <a:extLst>
                    <a:ext uri="{FF2B5EF4-FFF2-40B4-BE49-F238E27FC236}">
                      <a16:creationId xmlns:a16="http://schemas.microsoft.com/office/drawing/2014/main" id="{2D399F4B-2861-8D8D-7405-1C544BF95E15}"/>
                    </a:ext>
                  </a:extLst>
                </p:cNvPr>
                <p:cNvCxnSpPr>
                  <a:cxnSpLocks/>
                </p:cNvCxnSpPr>
                <p:nvPr/>
              </p:nvCxnSpPr>
              <p:spPr bwMode="auto">
                <a:xfrm>
                  <a:off x="6122747" y="2863693"/>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0" name="Straight Connector 9699">
                  <a:extLst>
                    <a:ext uri="{FF2B5EF4-FFF2-40B4-BE49-F238E27FC236}">
                      <a16:creationId xmlns:a16="http://schemas.microsoft.com/office/drawing/2014/main" id="{F091BBF6-A8D4-5BF9-C16C-F820D63D9233}"/>
                    </a:ext>
                  </a:extLst>
                </p:cNvPr>
                <p:cNvCxnSpPr>
                  <a:cxnSpLocks/>
                </p:cNvCxnSpPr>
                <p:nvPr/>
              </p:nvCxnSpPr>
              <p:spPr bwMode="auto">
                <a:xfrm>
                  <a:off x="6070359" y="2863693"/>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1" name="Straight Connector 9700">
                  <a:extLst>
                    <a:ext uri="{FF2B5EF4-FFF2-40B4-BE49-F238E27FC236}">
                      <a16:creationId xmlns:a16="http://schemas.microsoft.com/office/drawing/2014/main" id="{636E2DCD-804B-35B3-0032-1D43A7DB0E61}"/>
                    </a:ext>
                  </a:extLst>
                </p:cNvPr>
                <p:cNvCxnSpPr>
                  <a:cxnSpLocks/>
                </p:cNvCxnSpPr>
                <p:nvPr/>
              </p:nvCxnSpPr>
              <p:spPr bwMode="auto">
                <a:xfrm>
                  <a:off x="6387065" y="2908935"/>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2" name="Straight Connector 9701">
                  <a:extLst>
                    <a:ext uri="{FF2B5EF4-FFF2-40B4-BE49-F238E27FC236}">
                      <a16:creationId xmlns:a16="http://schemas.microsoft.com/office/drawing/2014/main" id="{E7122CAF-0868-8DEC-BBD7-8FE72236C92C}"/>
                    </a:ext>
                  </a:extLst>
                </p:cNvPr>
                <p:cNvCxnSpPr>
                  <a:cxnSpLocks/>
                </p:cNvCxnSpPr>
                <p:nvPr/>
              </p:nvCxnSpPr>
              <p:spPr bwMode="auto">
                <a:xfrm>
                  <a:off x="6441834" y="2921318"/>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3" name="Straight Connector 9702">
                  <a:extLst>
                    <a:ext uri="{FF2B5EF4-FFF2-40B4-BE49-F238E27FC236}">
                      <a16:creationId xmlns:a16="http://schemas.microsoft.com/office/drawing/2014/main" id="{214EE4C0-66B6-0714-218D-2AD7DEB15516}"/>
                    </a:ext>
                  </a:extLst>
                </p:cNvPr>
                <p:cNvCxnSpPr>
                  <a:cxnSpLocks/>
                </p:cNvCxnSpPr>
                <p:nvPr/>
              </p:nvCxnSpPr>
              <p:spPr bwMode="auto">
                <a:xfrm>
                  <a:off x="6494222" y="2930368"/>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4" name="Straight Connector 9703">
                  <a:extLst>
                    <a:ext uri="{FF2B5EF4-FFF2-40B4-BE49-F238E27FC236}">
                      <a16:creationId xmlns:a16="http://schemas.microsoft.com/office/drawing/2014/main" id="{CBEB5C9E-436C-0A52-829F-F6FBFFB972D2}"/>
                    </a:ext>
                  </a:extLst>
                </p:cNvPr>
                <p:cNvCxnSpPr>
                  <a:cxnSpLocks/>
                </p:cNvCxnSpPr>
                <p:nvPr/>
              </p:nvCxnSpPr>
              <p:spPr bwMode="auto">
                <a:xfrm>
                  <a:off x="6665672" y="2954655"/>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5" name="Straight Connector 9704">
                  <a:extLst>
                    <a:ext uri="{FF2B5EF4-FFF2-40B4-BE49-F238E27FC236}">
                      <a16:creationId xmlns:a16="http://schemas.microsoft.com/office/drawing/2014/main" id="{1869151E-D400-94EB-23CA-1EDD4E990DFA}"/>
                    </a:ext>
                  </a:extLst>
                </p:cNvPr>
                <p:cNvCxnSpPr>
                  <a:cxnSpLocks/>
                </p:cNvCxnSpPr>
                <p:nvPr/>
              </p:nvCxnSpPr>
              <p:spPr bwMode="auto">
                <a:xfrm>
                  <a:off x="6694823" y="2954655"/>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6" name="Straight Connector 9705">
                  <a:extLst>
                    <a:ext uri="{FF2B5EF4-FFF2-40B4-BE49-F238E27FC236}">
                      <a16:creationId xmlns:a16="http://schemas.microsoft.com/office/drawing/2014/main" id="{887D090F-F272-7954-1694-280BCCE229BD}"/>
                    </a:ext>
                  </a:extLst>
                </p:cNvPr>
                <p:cNvCxnSpPr>
                  <a:cxnSpLocks/>
                </p:cNvCxnSpPr>
                <p:nvPr/>
              </p:nvCxnSpPr>
              <p:spPr bwMode="auto">
                <a:xfrm>
                  <a:off x="6718636" y="297561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7" name="Straight Connector 9706">
                  <a:extLst>
                    <a:ext uri="{FF2B5EF4-FFF2-40B4-BE49-F238E27FC236}">
                      <a16:creationId xmlns:a16="http://schemas.microsoft.com/office/drawing/2014/main" id="{1B3534F8-7450-6572-800C-D68B354038D8}"/>
                    </a:ext>
                  </a:extLst>
                </p:cNvPr>
                <p:cNvCxnSpPr>
                  <a:cxnSpLocks/>
                </p:cNvCxnSpPr>
                <p:nvPr/>
              </p:nvCxnSpPr>
              <p:spPr bwMode="auto">
                <a:xfrm>
                  <a:off x="6737686" y="297561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8" name="Straight Connector 9707">
                  <a:extLst>
                    <a:ext uri="{FF2B5EF4-FFF2-40B4-BE49-F238E27FC236}">
                      <a16:creationId xmlns:a16="http://schemas.microsoft.com/office/drawing/2014/main" id="{666D3F89-5BCD-B67A-256E-B876DD52B960}"/>
                    </a:ext>
                  </a:extLst>
                </p:cNvPr>
                <p:cNvCxnSpPr>
                  <a:cxnSpLocks/>
                </p:cNvCxnSpPr>
                <p:nvPr/>
              </p:nvCxnSpPr>
              <p:spPr bwMode="auto">
                <a:xfrm>
                  <a:off x="6756898" y="297561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09" name="Straight Connector 9708">
                  <a:extLst>
                    <a:ext uri="{FF2B5EF4-FFF2-40B4-BE49-F238E27FC236}">
                      <a16:creationId xmlns:a16="http://schemas.microsoft.com/office/drawing/2014/main" id="{8B7CE5C8-7BDD-8C71-AF00-BD723DE80B84}"/>
                    </a:ext>
                  </a:extLst>
                </p:cNvPr>
                <p:cNvCxnSpPr>
                  <a:cxnSpLocks/>
                </p:cNvCxnSpPr>
                <p:nvPr/>
              </p:nvCxnSpPr>
              <p:spPr bwMode="auto">
                <a:xfrm>
                  <a:off x="6775949" y="297561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0" name="Straight Connector 9709">
                  <a:extLst>
                    <a:ext uri="{FF2B5EF4-FFF2-40B4-BE49-F238E27FC236}">
                      <a16:creationId xmlns:a16="http://schemas.microsoft.com/office/drawing/2014/main" id="{304DC3C1-59A8-9150-7358-6FFE6626EF64}"/>
                    </a:ext>
                  </a:extLst>
                </p:cNvPr>
                <p:cNvCxnSpPr>
                  <a:cxnSpLocks/>
                </p:cNvCxnSpPr>
                <p:nvPr/>
              </p:nvCxnSpPr>
              <p:spPr bwMode="auto">
                <a:xfrm>
                  <a:off x="6794999" y="297561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1" name="Straight Connector 9710">
                  <a:extLst>
                    <a:ext uri="{FF2B5EF4-FFF2-40B4-BE49-F238E27FC236}">
                      <a16:creationId xmlns:a16="http://schemas.microsoft.com/office/drawing/2014/main" id="{5E3C5B21-5EE8-5846-A9E6-B6278E25F22F}"/>
                    </a:ext>
                  </a:extLst>
                </p:cNvPr>
                <p:cNvCxnSpPr>
                  <a:cxnSpLocks/>
                </p:cNvCxnSpPr>
                <p:nvPr/>
              </p:nvCxnSpPr>
              <p:spPr bwMode="auto">
                <a:xfrm>
                  <a:off x="6835480" y="2987992"/>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2" name="Straight Connector 9711">
                  <a:extLst>
                    <a:ext uri="{FF2B5EF4-FFF2-40B4-BE49-F238E27FC236}">
                      <a16:creationId xmlns:a16="http://schemas.microsoft.com/office/drawing/2014/main" id="{03F11034-49D5-1AE5-A7D2-7D857B064359}"/>
                    </a:ext>
                  </a:extLst>
                </p:cNvPr>
                <p:cNvCxnSpPr>
                  <a:cxnSpLocks/>
                </p:cNvCxnSpPr>
                <p:nvPr/>
              </p:nvCxnSpPr>
              <p:spPr bwMode="auto">
                <a:xfrm>
                  <a:off x="6856912" y="2987992"/>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3" name="Straight Connector 9712">
                  <a:extLst>
                    <a:ext uri="{FF2B5EF4-FFF2-40B4-BE49-F238E27FC236}">
                      <a16:creationId xmlns:a16="http://schemas.microsoft.com/office/drawing/2014/main" id="{ABE4FEE5-EAEB-B976-947C-50E34CC2943D}"/>
                    </a:ext>
                  </a:extLst>
                </p:cNvPr>
                <p:cNvCxnSpPr>
                  <a:cxnSpLocks/>
                </p:cNvCxnSpPr>
                <p:nvPr/>
              </p:nvCxnSpPr>
              <p:spPr bwMode="auto">
                <a:xfrm>
                  <a:off x="6883106" y="3008947"/>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4" name="Straight Connector 9713">
                  <a:extLst>
                    <a:ext uri="{FF2B5EF4-FFF2-40B4-BE49-F238E27FC236}">
                      <a16:creationId xmlns:a16="http://schemas.microsoft.com/office/drawing/2014/main" id="{8E27B20A-1B42-B67F-C0AF-BFCF90A3FA86}"/>
                    </a:ext>
                  </a:extLst>
                </p:cNvPr>
                <p:cNvCxnSpPr>
                  <a:cxnSpLocks/>
                </p:cNvCxnSpPr>
                <p:nvPr/>
              </p:nvCxnSpPr>
              <p:spPr bwMode="auto">
                <a:xfrm>
                  <a:off x="6906918" y="3008947"/>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5" name="Straight Connector 9714">
                  <a:extLst>
                    <a:ext uri="{FF2B5EF4-FFF2-40B4-BE49-F238E27FC236}">
                      <a16:creationId xmlns:a16="http://schemas.microsoft.com/office/drawing/2014/main" id="{048FCB9F-7102-4171-28A2-190135D877AE}"/>
                    </a:ext>
                  </a:extLst>
                </p:cNvPr>
                <p:cNvCxnSpPr>
                  <a:cxnSpLocks/>
                </p:cNvCxnSpPr>
                <p:nvPr/>
              </p:nvCxnSpPr>
              <p:spPr bwMode="auto">
                <a:xfrm>
                  <a:off x="6928350" y="3008947"/>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6" name="Straight Connector 9715">
                  <a:extLst>
                    <a:ext uri="{FF2B5EF4-FFF2-40B4-BE49-F238E27FC236}">
                      <a16:creationId xmlns:a16="http://schemas.microsoft.com/office/drawing/2014/main" id="{4DA5A5D0-9A81-ABA1-97CA-0B4D46F34169}"/>
                    </a:ext>
                  </a:extLst>
                </p:cNvPr>
                <p:cNvCxnSpPr>
                  <a:cxnSpLocks/>
                </p:cNvCxnSpPr>
                <p:nvPr/>
              </p:nvCxnSpPr>
              <p:spPr bwMode="auto">
                <a:xfrm>
                  <a:off x="6945019" y="302752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7" name="Straight Connector 9716">
                  <a:extLst>
                    <a:ext uri="{FF2B5EF4-FFF2-40B4-BE49-F238E27FC236}">
                      <a16:creationId xmlns:a16="http://schemas.microsoft.com/office/drawing/2014/main" id="{A49B2B20-1866-739A-0D3C-CEC714726BD2}"/>
                    </a:ext>
                  </a:extLst>
                </p:cNvPr>
                <p:cNvCxnSpPr>
                  <a:cxnSpLocks/>
                </p:cNvCxnSpPr>
                <p:nvPr/>
              </p:nvCxnSpPr>
              <p:spPr bwMode="auto">
                <a:xfrm>
                  <a:off x="6966450" y="302752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8" name="Straight Connector 9717">
                  <a:extLst>
                    <a:ext uri="{FF2B5EF4-FFF2-40B4-BE49-F238E27FC236}">
                      <a16:creationId xmlns:a16="http://schemas.microsoft.com/office/drawing/2014/main" id="{293E0FB2-8AE7-B4E3-7E16-57A274277BA4}"/>
                    </a:ext>
                  </a:extLst>
                </p:cNvPr>
                <p:cNvCxnSpPr>
                  <a:cxnSpLocks/>
                </p:cNvCxnSpPr>
                <p:nvPr/>
              </p:nvCxnSpPr>
              <p:spPr bwMode="auto">
                <a:xfrm>
                  <a:off x="6987881" y="3027520"/>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19" name="Straight Connector 9718">
                  <a:extLst>
                    <a:ext uri="{FF2B5EF4-FFF2-40B4-BE49-F238E27FC236}">
                      <a16:creationId xmlns:a16="http://schemas.microsoft.com/office/drawing/2014/main" id="{9E2673ED-974D-DC0E-F7A6-9FCFD680D54C}"/>
                    </a:ext>
                  </a:extLst>
                </p:cNvPr>
                <p:cNvCxnSpPr>
                  <a:cxnSpLocks/>
                </p:cNvCxnSpPr>
                <p:nvPr/>
              </p:nvCxnSpPr>
              <p:spPr bwMode="auto">
                <a:xfrm>
                  <a:off x="7054556" y="3054665"/>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0" name="Straight Connector 9719">
                  <a:extLst>
                    <a:ext uri="{FF2B5EF4-FFF2-40B4-BE49-F238E27FC236}">
                      <a16:creationId xmlns:a16="http://schemas.microsoft.com/office/drawing/2014/main" id="{B4FC21CF-4940-CD6D-C2C2-0210C84541CB}"/>
                    </a:ext>
                  </a:extLst>
                </p:cNvPr>
                <p:cNvCxnSpPr>
                  <a:cxnSpLocks/>
                </p:cNvCxnSpPr>
                <p:nvPr/>
              </p:nvCxnSpPr>
              <p:spPr bwMode="auto">
                <a:xfrm>
                  <a:off x="7095037" y="3054665"/>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1" name="Straight Connector 9720">
                  <a:extLst>
                    <a:ext uri="{FF2B5EF4-FFF2-40B4-BE49-F238E27FC236}">
                      <a16:creationId xmlns:a16="http://schemas.microsoft.com/office/drawing/2014/main" id="{5FD74EFB-7EAD-182E-0F93-4036BF820C0B}"/>
                    </a:ext>
                  </a:extLst>
                </p:cNvPr>
                <p:cNvCxnSpPr>
                  <a:cxnSpLocks/>
                </p:cNvCxnSpPr>
                <p:nvPr/>
              </p:nvCxnSpPr>
              <p:spPr bwMode="auto">
                <a:xfrm>
                  <a:off x="7149806" y="3075622"/>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2" name="Straight Connector 9721">
                  <a:extLst>
                    <a:ext uri="{FF2B5EF4-FFF2-40B4-BE49-F238E27FC236}">
                      <a16:creationId xmlns:a16="http://schemas.microsoft.com/office/drawing/2014/main" id="{EEC75B7C-F4E2-4E0F-CBD9-79898FED3C21}"/>
                    </a:ext>
                  </a:extLst>
                </p:cNvPr>
                <p:cNvCxnSpPr>
                  <a:cxnSpLocks/>
                </p:cNvCxnSpPr>
                <p:nvPr/>
              </p:nvCxnSpPr>
              <p:spPr bwMode="auto">
                <a:xfrm>
                  <a:off x="7247437" y="3088002"/>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3" name="Straight Connector 9722">
                  <a:extLst>
                    <a:ext uri="{FF2B5EF4-FFF2-40B4-BE49-F238E27FC236}">
                      <a16:creationId xmlns:a16="http://schemas.microsoft.com/office/drawing/2014/main" id="{21E832DF-150A-C339-DA84-760412709C56}"/>
                    </a:ext>
                  </a:extLst>
                </p:cNvPr>
                <p:cNvCxnSpPr>
                  <a:cxnSpLocks/>
                </p:cNvCxnSpPr>
                <p:nvPr/>
              </p:nvCxnSpPr>
              <p:spPr bwMode="auto">
                <a:xfrm>
                  <a:off x="7290300" y="3094667"/>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4" name="Straight Connector 9723">
                  <a:extLst>
                    <a:ext uri="{FF2B5EF4-FFF2-40B4-BE49-F238E27FC236}">
                      <a16:creationId xmlns:a16="http://schemas.microsoft.com/office/drawing/2014/main" id="{AC459773-01C0-4707-7BE2-390AD5B056C5}"/>
                    </a:ext>
                  </a:extLst>
                </p:cNvPr>
                <p:cNvCxnSpPr>
                  <a:cxnSpLocks/>
                </p:cNvCxnSpPr>
                <p:nvPr/>
              </p:nvCxnSpPr>
              <p:spPr bwMode="auto">
                <a:xfrm>
                  <a:off x="7316494" y="310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5" name="Straight Connector 9724">
                  <a:extLst>
                    <a:ext uri="{FF2B5EF4-FFF2-40B4-BE49-F238E27FC236}">
                      <a16:creationId xmlns:a16="http://schemas.microsoft.com/office/drawing/2014/main" id="{9E9A1910-46FE-6FB9-48EC-49233EF7F9E8}"/>
                    </a:ext>
                  </a:extLst>
                </p:cNvPr>
                <p:cNvCxnSpPr>
                  <a:cxnSpLocks/>
                </p:cNvCxnSpPr>
                <p:nvPr/>
              </p:nvCxnSpPr>
              <p:spPr bwMode="auto">
                <a:xfrm>
                  <a:off x="7323638" y="310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6" name="Straight Connector 9725">
                  <a:extLst>
                    <a:ext uri="{FF2B5EF4-FFF2-40B4-BE49-F238E27FC236}">
                      <a16:creationId xmlns:a16="http://schemas.microsoft.com/office/drawing/2014/main" id="{9A514E43-2D65-3BAD-1A25-AE84365A9A28}"/>
                    </a:ext>
                  </a:extLst>
                </p:cNvPr>
                <p:cNvCxnSpPr>
                  <a:cxnSpLocks/>
                </p:cNvCxnSpPr>
                <p:nvPr/>
              </p:nvCxnSpPr>
              <p:spPr bwMode="auto">
                <a:xfrm>
                  <a:off x="7352213" y="310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7" name="Straight Connector 9726">
                  <a:extLst>
                    <a:ext uri="{FF2B5EF4-FFF2-40B4-BE49-F238E27FC236}">
                      <a16:creationId xmlns:a16="http://schemas.microsoft.com/office/drawing/2014/main" id="{3FC9A183-946F-ED27-3986-C21C9B0F3CF9}"/>
                    </a:ext>
                  </a:extLst>
                </p:cNvPr>
                <p:cNvCxnSpPr>
                  <a:cxnSpLocks/>
                </p:cNvCxnSpPr>
                <p:nvPr/>
              </p:nvCxnSpPr>
              <p:spPr bwMode="auto">
                <a:xfrm>
                  <a:off x="7366500" y="310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8" name="Straight Connector 9727">
                  <a:extLst>
                    <a:ext uri="{FF2B5EF4-FFF2-40B4-BE49-F238E27FC236}">
                      <a16:creationId xmlns:a16="http://schemas.microsoft.com/office/drawing/2014/main" id="{719D5B98-CFA3-6607-1CB0-30F871C0134B}"/>
                    </a:ext>
                  </a:extLst>
                </p:cNvPr>
                <p:cNvCxnSpPr>
                  <a:cxnSpLocks/>
                </p:cNvCxnSpPr>
                <p:nvPr/>
              </p:nvCxnSpPr>
              <p:spPr bwMode="auto">
                <a:xfrm>
                  <a:off x="7383169" y="310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29" name="Straight Connector 9728">
                  <a:extLst>
                    <a:ext uri="{FF2B5EF4-FFF2-40B4-BE49-F238E27FC236}">
                      <a16:creationId xmlns:a16="http://schemas.microsoft.com/office/drawing/2014/main" id="{31547C24-1C13-6806-B5DC-E88C80D28274}"/>
                    </a:ext>
                  </a:extLst>
                </p:cNvPr>
                <p:cNvCxnSpPr>
                  <a:cxnSpLocks/>
                </p:cNvCxnSpPr>
                <p:nvPr/>
              </p:nvCxnSpPr>
              <p:spPr bwMode="auto">
                <a:xfrm>
                  <a:off x="7456988" y="312038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0" name="Straight Connector 9729">
                  <a:extLst>
                    <a:ext uri="{FF2B5EF4-FFF2-40B4-BE49-F238E27FC236}">
                      <a16:creationId xmlns:a16="http://schemas.microsoft.com/office/drawing/2014/main" id="{1782E149-775C-B4F6-E08F-B964EB341C7D}"/>
                    </a:ext>
                  </a:extLst>
                </p:cNvPr>
                <p:cNvCxnSpPr>
                  <a:cxnSpLocks/>
                </p:cNvCxnSpPr>
                <p:nvPr/>
              </p:nvCxnSpPr>
              <p:spPr bwMode="auto">
                <a:xfrm>
                  <a:off x="7485563"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1" name="Straight Connector 9730">
                  <a:extLst>
                    <a:ext uri="{FF2B5EF4-FFF2-40B4-BE49-F238E27FC236}">
                      <a16:creationId xmlns:a16="http://schemas.microsoft.com/office/drawing/2014/main" id="{786FE630-A075-71BB-F6A9-D505A023BAF4}"/>
                    </a:ext>
                  </a:extLst>
                </p:cNvPr>
                <p:cNvCxnSpPr>
                  <a:cxnSpLocks/>
                </p:cNvCxnSpPr>
                <p:nvPr/>
              </p:nvCxnSpPr>
              <p:spPr bwMode="auto">
                <a:xfrm>
                  <a:off x="7506994"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2" name="Straight Connector 9731">
                  <a:extLst>
                    <a:ext uri="{FF2B5EF4-FFF2-40B4-BE49-F238E27FC236}">
                      <a16:creationId xmlns:a16="http://schemas.microsoft.com/office/drawing/2014/main" id="{15A1508B-8A89-7782-0224-9DF379DAA03A}"/>
                    </a:ext>
                  </a:extLst>
                </p:cNvPr>
                <p:cNvCxnSpPr>
                  <a:cxnSpLocks/>
                </p:cNvCxnSpPr>
                <p:nvPr/>
              </p:nvCxnSpPr>
              <p:spPr bwMode="auto">
                <a:xfrm>
                  <a:off x="7528425"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3" name="Straight Connector 9732">
                  <a:extLst>
                    <a:ext uri="{FF2B5EF4-FFF2-40B4-BE49-F238E27FC236}">
                      <a16:creationId xmlns:a16="http://schemas.microsoft.com/office/drawing/2014/main" id="{A117B351-3E4C-250D-1D63-60A9AF1783C1}"/>
                    </a:ext>
                  </a:extLst>
                </p:cNvPr>
                <p:cNvCxnSpPr>
                  <a:cxnSpLocks/>
                </p:cNvCxnSpPr>
                <p:nvPr/>
              </p:nvCxnSpPr>
              <p:spPr bwMode="auto">
                <a:xfrm>
                  <a:off x="7537950"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4" name="Straight Connector 9733">
                  <a:extLst>
                    <a:ext uri="{FF2B5EF4-FFF2-40B4-BE49-F238E27FC236}">
                      <a16:creationId xmlns:a16="http://schemas.microsoft.com/office/drawing/2014/main" id="{231107B6-F0DC-7CAE-B4CF-160CCE6ADE65}"/>
                    </a:ext>
                  </a:extLst>
                </p:cNvPr>
                <p:cNvCxnSpPr>
                  <a:cxnSpLocks/>
                </p:cNvCxnSpPr>
                <p:nvPr/>
              </p:nvCxnSpPr>
              <p:spPr bwMode="auto">
                <a:xfrm>
                  <a:off x="7557000"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5" name="Straight Connector 9734">
                  <a:extLst>
                    <a:ext uri="{FF2B5EF4-FFF2-40B4-BE49-F238E27FC236}">
                      <a16:creationId xmlns:a16="http://schemas.microsoft.com/office/drawing/2014/main" id="{34A25D6F-9724-AB03-6D10-049409FF6542}"/>
                    </a:ext>
                  </a:extLst>
                </p:cNvPr>
                <p:cNvCxnSpPr>
                  <a:cxnSpLocks/>
                </p:cNvCxnSpPr>
                <p:nvPr/>
              </p:nvCxnSpPr>
              <p:spPr bwMode="auto">
                <a:xfrm>
                  <a:off x="7578432"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6" name="Straight Connector 9735">
                  <a:extLst>
                    <a:ext uri="{FF2B5EF4-FFF2-40B4-BE49-F238E27FC236}">
                      <a16:creationId xmlns:a16="http://schemas.microsoft.com/office/drawing/2014/main" id="{517FD5A5-0DCC-A8A7-050F-F5ED378DA775}"/>
                    </a:ext>
                  </a:extLst>
                </p:cNvPr>
                <p:cNvCxnSpPr>
                  <a:cxnSpLocks/>
                </p:cNvCxnSpPr>
                <p:nvPr/>
              </p:nvCxnSpPr>
              <p:spPr bwMode="auto">
                <a:xfrm>
                  <a:off x="7595101"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7" name="Straight Connector 9736">
                  <a:extLst>
                    <a:ext uri="{FF2B5EF4-FFF2-40B4-BE49-F238E27FC236}">
                      <a16:creationId xmlns:a16="http://schemas.microsoft.com/office/drawing/2014/main" id="{7A56AE5C-44D4-C651-B9FC-6EDB4ED644B7}"/>
                    </a:ext>
                  </a:extLst>
                </p:cNvPr>
                <p:cNvCxnSpPr>
                  <a:cxnSpLocks/>
                </p:cNvCxnSpPr>
                <p:nvPr/>
              </p:nvCxnSpPr>
              <p:spPr bwMode="auto">
                <a:xfrm>
                  <a:off x="7616532" y="3142296"/>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8" name="Straight Connector 9737">
                  <a:extLst>
                    <a:ext uri="{FF2B5EF4-FFF2-40B4-BE49-F238E27FC236}">
                      <a16:creationId xmlns:a16="http://schemas.microsoft.com/office/drawing/2014/main" id="{BDE2A67C-441E-1985-AF17-B3AC3AA5CFC0}"/>
                    </a:ext>
                  </a:extLst>
                </p:cNvPr>
                <p:cNvCxnSpPr>
                  <a:cxnSpLocks/>
                </p:cNvCxnSpPr>
                <p:nvPr/>
              </p:nvCxnSpPr>
              <p:spPr bwMode="auto">
                <a:xfrm>
                  <a:off x="7642726" y="3143723"/>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39" name="Straight Connector 9738">
                  <a:extLst>
                    <a:ext uri="{FF2B5EF4-FFF2-40B4-BE49-F238E27FC236}">
                      <a16:creationId xmlns:a16="http://schemas.microsoft.com/office/drawing/2014/main" id="{9B32FF95-7413-CF07-6342-9F41CA0020C5}"/>
                    </a:ext>
                  </a:extLst>
                </p:cNvPr>
                <p:cNvCxnSpPr>
                  <a:cxnSpLocks/>
                </p:cNvCxnSpPr>
                <p:nvPr/>
              </p:nvCxnSpPr>
              <p:spPr bwMode="auto">
                <a:xfrm>
                  <a:off x="7671301" y="3161342"/>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0" name="Straight Connector 9739">
                  <a:extLst>
                    <a:ext uri="{FF2B5EF4-FFF2-40B4-BE49-F238E27FC236}">
                      <a16:creationId xmlns:a16="http://schemas.microsoft.com/office/drawing/2014/main" id="{FA0D68C6-E512-D588-6A87-456430C6CC6B}"/>
                    </a:ext>
                  </a:extLst>
                </p:cNvPr>
                <p:cNvCxnSpPr>
                  <a:cxnSpLocks/>
                </p:cNvCxnSpPr>
                <p:nvPr/>
              </p:nvCxnSpPr>
              <p:spPr bwMode="auto">
                <a:xfrm>
                  <a:off x="7723688" y="3175635"/>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1" name="Straight Connector 9740">
                  <a:extLst>
                    <a:ext uri="{FF2B5EF4-FFF2-40B4-BE49-F238E27FC236}">
                      <a16:creationId xmlns:a16="http://schemas.microsoft.com/office/drawing/2014/main" id="{810A31A2-B4CC-BDB6-B78F-980B4EB571AE}"/>
                    </a:ext>
                  </a:extLst>
                </p:cNvPr>
                <p:cNvCxnSpPr>
                  <a:cxnSpLocks/>
                </p:cNvCxnSpPr>
                <p:nvPr/>
              </p:nvCxnSpPr>
              <p:spPr bwMode="auto">
                <a:xfrm>
                  <a:off x="7752263" y="3188964"/>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2" name="Straight Connector 9741">
                  <a:extLst>
                    <a:ext uri="{FF2B5EF4-FFF2-40B4-BE49-F238E27FC236}">
                      <a16:creationId xmlns:a16="http://schemas.microsoft.com/office/drawing/2014/main" id="{8417733F-1192-00AD-5605-181998D25B13}"/>
                    </a:ext>
                  </a:extLst>
                </p:cNvPr>
                <p:cNvCxnSpPr>
                  <a:cxnSpLocks/>
                </p:cNvCxnSpPr>
                <p:nvPr/>
              </p:nvCxnSpPr>
              <p:spPr bwMode="auto">
                <a:xfrm>
                  <a:off x="7776076" y="319467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3" name="Straight Connector 9742">
                  <a:extLst>
                    <a:ext uri="{FF2B5EF4-FFF2-40B4-BE49-F238E27FC236}">
                      <a16:creationId xmlns:a16="http://schemas.microsoft.com/office/drawing/2014/main" id="{185EEFEF-2D84-8988-7D20-EE80D9909A8C}"/>
                    </a:ext>
                  </a:extLst>
                </p:cNvPr>
                <p:cNvCxnSpPr>
                  <a:cxnSpLocks/>
                </p:cNvCxnSpPr>
                <p:nvPr/>
              </p:nvCxnSpPr>
              <p:spPr bwMode="auto">
                <a:xfrm>
                  <a:off x="7807032" y="3205633"/>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4" name="Straight Connector 9743">
                  <a:extLst>
                    <a:ext uri="{FF2B5EF4-FFF2-40B4-BE49-F238E27FC236}">
                      <a16:creationId xmlns:a16="http://schemas.microsoft.com/office/drawing/2014/main" id="{573CFDFE-A33A-472F-9F66-F60002126DD8}"/>
                    </a:ext>
                  </a:extLst>
                </p:cNvPr>
                <p:cNvCxnSpPr>
                  <a:cxnSpLocks/>
                </p:cNvCxnSpPr>
                <p:nvPr/>
              </p:nvCxnSpPr>
              <p:spPr bwMode="auto">
                <a:xfrm>
                  <a:off x="7864182"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5" name="Straight Connector 9744">
                  <a:extLst>
                    <a:ext uri="{FF2B5EF4-FFF2-40B4-BE49-F238E27FC236}">
                      <a16:creationId xmlns:a16="http://schemas.microsoft.com/office/drawing/2014/main" id="{5F208279-8828-EF63-37F7-C3E26639A179}"/>
                    </a:ext>
                  </a:extLst>
                </p:cNvPr>
                <p:cNvCxnSpPr>
                  <a:cxnSpLocks/>
                </p:cNvCxnSpPr>
                <p:nvPr/>
              </p:nvCxnSpPr>
              <p:spPr bwMode="auto">
                <a:xfrm>
                  <a:off x="7885613"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6" name="Straight Connector 9745">
                  <a:extLst>
                    <a:ext uri="{FF2B5EF4-FFF2-40B4-BE49-F238E27FC236}">
                      <a16:creationId xmlns:a16="http://schemas.microsoft.com/office/drawing/2014/main" id="{A18D7228-1A67-0BAE-640E-E89B255C39B6}"/>
                    </a:ext>
                  </a:extLst>
                </p:cNvPr>
                <p:cNvCxnSpPr>
                  <a:cxnSpLocks/>
                </p:cNvCxnSpPr>
                <p:nvPr/>
              </p:nvCxnSpPr>
              <p:spPr bwMode="auto">
                <a:xfrm>
                  <a:off x="7907044"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7" name="Straight Connector 9746">
                  <a:extLst>
                    <a:ext uri="{FF2B5EF4-FFF2-40B4-BE49-F238E27FC236}">
                      <a16:creationId xmlns:a16="http://schemas.microsoft.com/office/drawing/2014/main" id="{F9ECC352-D710-EA82-7C7B-5D0E46C2B75F}"/>
                    </a:ext>
                  </a:extLst>
                </p:cNvPr>
                <p:cNvCxnSpPr>
                  <a:cxnSpLocks/>
                </p:cNvCxnSpPr>
                <p:nvPr/>
              </p:nvCxnSpPr>
              <p:spPr bwMode="auto">
                <a:xfrm>
                  <a:off x="7921332"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8" name="Straight Connector 9747">
                  <a:extLst>
                    <a:ext uri="{FF2B5EF4-FFF2-40B4-BE49-F238E27FC236}">
                      <a16:creationId xmlns:a16="http://schemas.microsoft.com/office/drawing/2014/main" id="{83BF25B0-612C-EBCE-DAF9-40CD7C429292}"/>
                    </a:ext>
                  </a:extLst>
                </p:cNvPr>
                <p:cNvCxnSpPr>
                  <a:cxnSpLocks/>
                </p:cNvCxnSpPr>
                <p:nvPr/>
              </p:nvCxnSpPr>
              <p:spPr bwMode="auto">
                <a:xfrm>
                  <a:off x="7959432"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49" name="Straight Connector 9748">
                  <a:extLst>
                    <a:ext uri="{FF2B5EF4-FFF2-40B4-BE49-F238E27FC236}">
                      <a16:creationId xmlns:a16="http://schemas.microsoft.com/office/drawing/2014/main" id="{1B1D09DF-E1DF-1666-F285-02D0E4FF5957}"/>
                    </a:ext>
                  </a:extLst>
                </p:cNvPr>
                <p:cNvCxnSpPr>
                  <a:cxnSpLocks/>
                </p:cNvCxnSpPr>
                <p:nvPr/>
              </p:nvCxnSpPr>
              <p:spPr bwMode="auto">
                <a:xfrm>
                  <a:off x="7980864"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0" name="Straight Connector 9749">
                  <a:extLst>
                    <a:ext uri="{FF2B5EF4-FFF2-40B4-BE49-F238E27FC236}">
                      <a16:creationId xmlns:a16="http://schemas.microsoft.com/office/drawing/2014/main" id="{A54BFDBB-AC48-CC2F-BB00-A3C3E2EE83FD}"/>
                    </a:ext>
                  </a:extLst>
                </p:cNvPr>
                <p:cNvCxnSpPr>
                  <a:cxnSpLocks/>
                </p:cNvCxnSpPr>
                <p:nvPr/>
              </p:nvCxnSpPr>
              <p:spPr bwMode="auto">
                <a:xfrm>
                  <a:off x="7995151"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1" name="Straight Connector 9750">
                  <a:extLst>
                    <a:ext uri="{FF2B5EF4-FFF2-40B4-BE49-F238E27FC236}">
                      <a16:creationId xmlns:a16="http://schemas.microsoft.com/office/drawing/2014/main" id="{A78917CD-AF91-4164-4A64-74400C3DF211}"/>
                    </a:ext>
                  </a:extLst>
                </p:cNvPr>
                <p:cNvCxnSpPr>
                  <a:cxnSpLocks/>
                </p:cNvCxnSpPr>
                <p:nvPr/>
              </p:nvCxnSpPr>
              <p:spPr bwMode="auto">
                <a:xfrm>
                  <a:off x="8030870"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2" name="Straight Connector 9751">
                  <a:extLst>
                    <a:ext uri="{FF2B5EF4-FFF2-40B4-BE49-F238E27FC236}">
                      <a16:creationId xmlns:a16="http://schemas.microsoft.com/office/drawing/2014/main" id="{480A0FA9-60AA-7D35-7525-CA46B85F583B}"/>
                    </a:ext>
                  </a:extLst>
                </p:cNvPr>
                <p:cNvCxnSpPr>
                  <a:cxnSpLocks/>
                </p:cNvCxnSpPr>
                <p:nvPr/>
              </p:nvCxnSpPr>
              <p:spPr bwMode="auto">
                <a:xfrm>
                  <a:off x="8047539" y="322230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3" name="Straight Connector 9752">
                  <a:extLst>
                    <a:ext uri="{FF2B5EF4-FFF2-40B4-BE49-F238E27FC236}">
                      <a16:creationId xmlns:a16="http://schemas.microsoft.com/office/drawing/2014/main" id="{ECB5A5D8-6679-1A2E-254C-BFEDF8F81932}"/>
                    </a:ext>
                  </a:extLst>
                </p:cNvPr>
                <p:cNvCxnSpPr>
                  <a:cxnSpLocks/>
                </p:cNvCxnSpPr>
                <p:nvPr/>
              </p:nvCxnSpPr>
              <p:spPr bwMode="auto">
                <a:xfrm>
                  <a:off x="8204701"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4" name="Straight Connector 9753">
                  <a:extLst>
                    <a:ext uri="{FF2B5EF4-FFF2-40B4-BE49-F238E27FC236}">
                      <a16:creationId xmlns:a16="http://schemas.microsoft.com/office/drawing/2014/main" id="{267891A2-85BA-4BA8-F60B-72B75249E36B}"/>
                    </a:ext>
                  </a:extLst>
                </p:cNvPr>
                <p:cNvCxnSpPr>
                  <a:cxnSpLocks/>
                </p:cNvCxnSpPr>
                <p:nvPr/>
              </p:nvCxnSpPr>
              <p:spPr bwMode="auto">
                <a:xfrm>
                  <a:off x="8238039"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5" name="Straight Connector 9754">
                  <a:extLst>
                    <a:ext uri="{FF2B5EF4-FFF2-40B4-BE49-F238E27FC236}">
                      <a16:creationId xmlns:a16="http://schemas.microsoft.com/office/drawing/2014/main" id="{79801967-65E1-C439-A599-127D6A7BF0CE}"/>
                    </a:ext>
                  </a:extLst>
                </p:cNvPr>
                <p:cNvCxnSpPr>
                  <a:cxnSpLocks/>
                </p:cNvCxnSpPr>
                <p:nvPr/>
              </p:nvCxnSpPr>
              <p:spPr bwMode="auto">
                <a:xfrm>
                  <a:off x="8259470"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6" name="Straight Connector 9755">
                  <a:extLst>
                    <a:ext uri="{FF2B5EF4-FFF2-40B4-BE49-F238E27FC236}">
                      <a16:creationId xmlns:a16="http://schemas.microsoft.com/office/drawing/2014/main" id="{4DB7F531-5FD7-9D24-F28E-6589EEB14073}"/>
                    </a:ext>
                  </a:extLst>
                </p:cNvPr>
                <p:cNvCxnSpPr>
                  <a:cxnSpLocks/>
                </p:cNvCxnSpPr>
                <p:nvPr/>
              </p:nvCxnSpPr>
              <p:spPr bwMode="auto">
                <a:xfrm>
                  <a:off x="8280901"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7" name="Straight Connector 9756">
                  <a:extLst>
                    <a:ext uri="{FF2B5EF4-FFF2-40B4-BE49-F238E27FC236}">
                      <a16:creationId xmlns:a16="http://schemas.microsoft.com/office/drawing/2014/main" id="{E912369C-F1AD-DA08-AA72-3AD1E808E405}"/>
                    </a:ext>
                  </a:extLst>
                </p:cNvPr>
                <p:cNvCxnSpPr>
                  <a:cxnSpLocks/>
                </p:cNvCxnSpPr>
                <p:nvPr/>
              </p:nvCxnSpPr>
              <p:spPr bwMode="auto">
                <a:xfrm>
                  <a:off x="8299938"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8" name="Straight Connector 9757">
                  <a:extLst>
                    <a:ext uri="{FF2B5EF4-FFF2-40B4-BE49-F238E27FC236}">
                      <a16:creationId xmlns:a16="http://schemas.microsoft.com/office/drawing/2014/main" id="{52D46326-25D1-D3B9-10C5-F7FE95F9707D}"/>
                    </a:ext>
                  </a:extLst>
                </p:cNvPr>
                <p:cNvCxnSpPr>
                  <a:cxnSpLocks/>
                </p:cNvCxnSpPr>
                <p:nvPr/>
              </p:nvCxnSpPr>
              <p:spPr bwMode="auto">
                <a:xfrm>
                  <a:off x="8318988"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59" name="Straight Connector 9758">
                  <a:extLst>
                    <a:ext uri="{FF2B5EF4-FFF2-40B4-BE49-F238E27FC236}">
                      <a16:creationId xmlns:a16="http://schemas.microsoft.com/office/drawing/2014/main" id="{233BB728-0F0C-48EF-4AA3-5037AFF0CE2B}"/>
                    </a:ext>
                  </a:extLst>
                </p:cNvPr>
                <p:cNvCxnSpPr>
                  <a:cxnSpLocks/>
                </p:cNvCxnSpPr>
                <p:nvPr/>
              </p:nvCxnSpPr>
              <p:spPr bwMode="auto">
                <a:xfrm>
                  <a:off x="8342801"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0" name="Straight Connector 9759">
                  <a:extLst>
                    <a:ext uri="{FF2B5EF4-FFF2-40B4-BE49-F238E27FC236}">
                      <a16:creationId xmlns:a16="http://schemas.microsoft.com/office/drawing/2014/main" id="{339DA147-C18F-DE91-8878-7748DAD594E7}"/>
                    </a:ext>
                  </a:extLst>
                </p:cNvPr>
                <p:cNvCxnSpPr>
                  <a:cxnSpLocks/>
                </p:cNvCxnSpPr>
                <p:nvPr/>
              </p:nvCxnSpPr>
              <p:spPr bwMode="auto">
                <a:xfrm>
                  <a:off x="8359469"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1" name="Straight Connector 9760">
                  <a:extLst>
                    <a:ext uri="{FF2B5EF4-FFF2-40B4-BE49-F238E27FC236}">
                      <a16:creationId xmlns:a16="http://schemas.microsoft.com/office/drawing/2014/main" id="{929781A7-B5CA-73EF-FCB7-D3C06E8E6B8D}"/>
                    </a:ext>
                  </a:extLst>
                </p:cNvPr>
                <p:cNvCxnSpPr>
                  <a:cxnSpLocks/>
                </p:cNvCxnSpPr>
                <p:nvPr/>
              </p:nvCxnSpPr>
              <p:spPr bwMode="auto">
                <a:xfrm>
                  <a:off x="8380900"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2" name="Straight Connector 9761">
                  <a:extLst>
                    <a:ext uri="{FF2B5EF4-FFF2-40B4-BE49-F238E27FC236}">
                      <a16:creationId xmlns:a16="http://schemas.microsoft.com/office/drawing/2014/main" id="{390394AD-DC0D-4959-FC78-ECBFCC05D7E6}"/>
                    </a:ext>
                  </a:extLst>
                </p:cNvPr>
                <p:cNvCxnSpPr>
                  <a:cxnSpLocks/>
                </p:cNvCxnSpPr>
                <p:nvPr/>
              </p:nvCxnSpPr>
              <p:spPr bwMode="auto">
                <a:xfrm>
                  <a:off x="8395187"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3" name="Straight Connector 9762">
                  <a:extLst>
                    <a:ext uri="{FF2B5EF4-FFF2-40B4-BE49-F238E27FC236}">
                      <a16:creationId xmlns:a16="http://schemas.microsoft.com/office/drawing/2014/main" id="{80DE342C-E9EC-9DC7-A744-67DC695044C5}"/>
                    </a:ext>
                  </a:extLst>
                </p:cNvPr>
                <p:cNvCxnSpPr>
                  <a:cxnSpLocks/>
                </p:cNvCxnSpPr>
                <p:nvPr/>
              </p:nvCxnSpPr>
              <p:spPr bwMode="auto">
                <a:xfrm>
                  <a:off x="8415340" y="3260871"/>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4" name="Straight Connector 9763">
                  <a:extLst>
                    <a:ext uri="{FF2B5EF4-FFF2-40B4-BE49-F238E27FC236}">
                      <a16:creationId xmlns:a16="http://schemas.microsoft.com/office/drawing/2014/main" id="{E85283D6-AC3D-BD81-AF4E-7807ED44BF37}"/>
                    </a:ext>
                  </a:extLst>
                </p:cNvPr>
                <p:cNvCxnSpPr>
                  <a:cxnSpLocks/>
                </p:cNvCxnSpPr>
                <p:nvPr/>
              </p:nvCxnSpPr>
              <p:spPr bwMode="auto">
                <a:xfrm>
                  <a:off x="8436772"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5" name="Straight Connector 9764">
                  <a:extLst>
                    <a:ext uri="{FF2B5EF4-FFF2-40B4-BE49-F238E27FC236}">
                      <a16:creationId xmlns:a16="http://schemas.microsoft.com/office/drawing/2014/main" id="{B94C304D-B1A1-992D-9F5C-052BC41C8FA4}"/>
                    </a:ext>
                  </a:extLst>
                </p:cNvPr>
                <p:cNvCxnSpPr>
                  <a:cxnSpLocks/>
                </p:cNvCxnSpPr>
                <p:nvPr/>
              </p:nvCxnSpPr>
              <p:spPr bwMode="auto">
                <a:xfrm>
                  <a:off x="8455822"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6" name="Straight Connector 9765">
                  <a:extLst>
                    <a:ext uri="{FF2B5EF4-FFF2-40B4-BE49-F238E27FC236}">
                      <a16:creationId xmlns:a16="http://schemas.microsoft.com/office/drawing/2014/main" id="{B3FA954C-549A-1C5A-AD5F-B149F3BE1B38}"/>
                    </a:ext>
                  </a:extLst>
                </p:cNvPr>
                <p:cNvCxnSpPr>
                  <a:cxnSpLocks/>
                </p:cNvCxnSpPr>
                <p:nvPr/>
              </p:nvCxnSpPr>
              <p:spPr bwMode="auto">
                <a:xfrm>
                  <a:off x="8493922"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7" name="Straight Connector 9766">
                  <a:extLst>
                    <a:ext uri="{FF2B5EF4-FFF2-40B4-BE49-F238E27FC236}">
                      <a16:creationId xmlns:a16="http://schemas.microsoft.com/office/drawing/2014/main" id="{BBCB1CA1-876E-8167-03DC-793F4757FF9B}"/>
                    </a:ext>
                  </a:extLst>
                </p:cNvPr>
                <p:cNvCxnSpPr>
                  <a:cxnSpLocks/>
                </p:cNvCxnSpPr>
                <p:nvPr/>
              </p:nvCxnSpPr>
              <p:spPr bwMode="auto">
                <a:xfrm>
                  <a:off x="8546310"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8" name="Straight Connector 9767">
                  <a:extLst>
                    <a:ext uri="{FF2B5EF4-FFF2-40B4-BE49-F238E27FC236}">
                      <a16:creationId xmlns:a16="http://schemas.microsoft.com/office/drawing/2014/main" id="{DDCCB889-A683-0C8D-5C93-2152E3A8707D}"/>
                    </a:ext>
                  </a:extLst>
                </p:cNvPr>
                <p:cNvCxnSpPr>
                  <a:cxnSpLocks/>
                </p:cNvCxnSpPr>
                <p:nvPr/>
              </p:nvCxnSpPr>
              <p:spPr bwMode="auto">
                <a:xfrm>
                  <a:off x="8560597"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69" name="Straight Connector 9768">
                  <a:extLst>
                    <a:ext uri="{FF2B5EF4-FFF2-40B4-BE49-F238E27FC236}">
                      <a16:creationId xmlns:a16="http://schemas.microsoft.com/office/drawing/2014/main" id="{E05235F9-1340-B695-2D3A-E82A0606D47E}"/>
                    </a:ext>
                  </a:extLst>
                </p:cNvPr>
                <p:cNvCxnSpPr>
                  <a:cxnSpLocks/>
                </p:cNvCxnSpPr>
                <p:nvPr/>
              </p:nvCxnSpPr>
              <p:spPr bwMode="auto">
                <a:xfrm>
                  <a:off x="8577266"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0" name="Straight Connector 9769">
                  <a:extLst>
                    <a:ext uri="{FF2B5EF4-FFF2-40B4-BE49-F238E27FC236}">
                      <a16:creationId xmlns:a16="http://schemas.microsoft.com/office/drawing/2014/main" id="{1B140761-878A-A7D7-9BC5-46FB5BAE5946}"/>
                    </a:ext>
                  </a:extLst>
                </p:cNvPr>
                <p:cNvCxnSpPr>
                  <a:cxnSpLocks/>
                </p:cNvCxnSpPr>
                <p:nvPr/>
              </p:nvCxnSpPr>
              <p:spPr bwMode="auto">
                <a:xfrm>
                  <a:off x="8605841"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1" name="Straight Connector 9770">
                  <a:extLst>
                    <a:ext uri="{FF2B5EF4-FFF2-40B4-BE49-F238E27FC236}">
                      <a16:creationId xmlns:a16="http://schemas.microsoft.com/office/drawing/2014/main" id="{C6149ACF-80FF-A4A8-CAA9-2731BAE16A73}"/>
                    </a:ext>
                  </a:extLst>
                </p:cNvPr>
                <p:cNvCxnSpPr>
                  <a:cxnSpLocks/>
                </p:cNvCxnSpPr>
                <p:nvPr/>
              </p:nvCxnSpPr>
              <p:spPr bwMode="auto">
                <a:xfrm>
                  <a:off x="8629653"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2" name="Straight Connector 9771">
                  <a:extLst>
                    <a:ext uri="{FF2B5EF4-FFF2-40B4-BE49-F238E27FC236}">
                      <a16:creationId xmlns:a16="http://schemas.microsoft.com/office/drawing/2014/main" id="{72BD5835-7C04-12AD-9A7F-D3FDDB429AEE}"/>
                    </a:ext>
                  </a:extLst>
                </p:cNvPr>
                <p:cNvCxnSpPr>
                  <a:cxnSpLocks/>
                </p:cNvCxnSpPr>
                <p:nvPr/>
              </p:nvCxnSpPr>
              <p:spPr bwMode="auto">
                <a:xfrm>
                  <a:off x="8782053"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3" name="Straight Connector 9772">
                  <a:extLst>
                    <a:ext uri="{FF2B5EF4-FFF2-40B4-BE49-F238E27FC236}">
                      <a16:creationId xmlns:a16="http://schemas.microsoft.com/office/drawing/2014/main" id="{C3ED705F-A7D5-03E5-DA2F-0294D74E2F9E}"/>
                    </a:ext>
                  </a:extLst>
                </p:cNvPr>
                <p:cNvCxnSpPr>
                  <a:cxnSpLocks/>
                </p:cNvCxnSpPr>
                <p:nvPr/>
              </p:nvCxnSpPr>
              <p:spPr bwMode="auto">
                <a:xfrm>
                  <a:off x="8843965"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4" name="Straight Connector 9773">
                  <a:extLst>
                    <a:ext uri="{FF2B5EF4-FFF2-40B4-BE49-F238E27FC236}">
                      <a16:creationId xmlns:a16="http://schemas.microsoft.com/office/drawing/2014/main" id="{2945C782-E80D-DCD9-5D4F-8B8991F4E75C}"/>
                    </a:ext>
                  </a:extLst>
                </p:cNvPr>
                <p:cNvCxnSpPr>
                  <a:cxnSpLocks/>
                </p:cNvCxnSpPr>
                <p:nvPr/>
              </p:nvCxnSpPr>
              <p:spPr bwMode="auto">
                <a:xfrm>
                  <a:off x="8882065"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5" name="Straight Connector 9774">
                  <a:extLst>
                    <a:ext uri="{FF2B5EF4-FFF2-40B4-BE49-F238E27FC236}">
                      <a16:creationId xmlns:a16="http://schemas.microsoft.com/office/drawing/2014/main" id="{2EA4B2E3-F397-2062-7FAA-BBE2F257A61D}"/>
                    </a:ext>
                  </a:extLst>
                </p:cNvPr>
                <p:cNvCxnSpPr>
                  <a:cxnSpLocks/>
                </p:cNvCxnSpPr>
                <p:nvPr/>
              </p:nvCxnSpPr>
              <p:spPr bwMode="auto">
                <a:xfrm>
                  <a:off x="8989221"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6" name="Straight Connector 9775">
                  <a:extLst>
                    <a:ext uri="{FF2B5EF4-FFF2-40B4-BE49-F238E27FC236}">
                      <a16:creationId xmlns:a16="http://schemas.microsoft.com/office/drawing/2014/main" id="{CE8EF6B6-CA39-52A2-79CF-E58F4A870D21}"/>
                    </a:ext>
                  </a:extLst>
                </p:cNvPr>
                <p:cNvCxnSpPr>
                  <a:cxnSpLocks/>
                </p:cNvCxnSpPr>
                <p:nvPr/>
              </p:nvCxnSpPr>
              <p:spPr bwMode="auto">
                <a:xfrm>
                  <a:off x="9077328"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7" name="Straight Connector 9776">
                  <a:extLst>
                    <a:ext uri="{FF2B5EF4-FFF2-40B4-BE49-F238E27FC236}">
                      <a16:creationId xmlns:a16="http://schemas.microsoft.com/office/drawing/2014/main" id="{5C574C4F-BBA8-3B15-5B21-174A3E6DBA7F}"/>
                    </a:ext>
                  </a:extLst>
                </p:cNvPr>
                <p:cNvCxnSpPr>
                  <a:cxnSpLocks/>
                </p:cNvCxnSpPr>
                <p:nvPr/>
              </p:nvCxnSpPr>
              <p:spPr bwMode="auto">
                <a:xfrm>
                  <a:off x="9096379"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8" name="Straight Connector 9777">
                  <a:extLst>
                    <a:ext uri="{FF2B5EF4-FFF2-40B4-BE49-F238E27FC236}">
                      <a16:creationId xmlns:a16="http://schemas.microsoft.com/office/drawing/2014/main" id="{F6143428-2E18-D9CF-C1EF-03AD81632F74}"/>
                    </a:ext>
                  </a:extLst>
                </p:cNvPr>
                <p:cNvCxnSpPr>
                  <a:cxnSpLocks/>
                </p:cNvCxnSpPr>
                <p:nvPr/>
              </p:nvCxnSpPr>
              <p:spPr bwMode="auto">
                <a:xfrm>
                  <a:off x="9117810"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79" name="Straight Connector 9778">
                  <a:extLst>
                    <a:ext uri="{FF2B5EF4-FFF2-40B4-BE49-F238E27FC236}">
                      <a16:creationId xmlns:a16="http://schemas.microsoft.com/office/drawing/2014/main" id="{7F4C3F83-84B6-A08A-3A57-521DD869F8BF}"/>
                    </a:ext>
                  </a:extLst>
                </p:cNvPr>
                <p:cNvCxnSpPr>
                  <a:cxnSpLocks/>
                </p:cNvCxnSpPr>
                <p:nvPr/>
              </p:nvCxnSpPr>
              <p:spPr bwMode="auto">
                <a:xfrm>
                  <a:off x="9136860"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0" name="Straight Connector 9779">
                  <a:extLst>
                    <a:ext uri="{FF2B5EF4-FFF2-40B4-BE49-F238E27FC236}">
                      <a16:creationId xmlns:a16="http://schemas.microsoft.com/office/drawing/2014/main" id="{B80C46A8-DFED-1E29-D6AB-2A1B911EB675}"/>
                    </a:ext>
                  </a:extLst>
                </p:cNvPr>
                <p:cNvCxnSpPr>
                  <a:cxnSpLocks/>
                </p:cNvCxnSpPr>
                <p:nvPr/>
              </p:nvCxnSpPr>
              <p:spPr bwMode="auto">
                <a:xfrm>
                  <a:off x="9158292"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1" name="Straight Connector 9780">
                  <a:extLst>
                    <a:ext uri="{FF2B5EF4-FFF2-40B4-BE49-F238E27FC236}">
                      <a16:creationId xmlns:a16="http://schemas.microsoft.com/office/drawing/2014/main" id="{F1BC88BD-C4EB-FE05-6464-763EDFBB5BBA}"/>
                    </a:ext>
                  </a:extLst>
                </p:cNvPr>
                <p:cNvCxnSpPr>
                  <a:cxnSpLocks/>
                </p:cNvCxnSpPr>
                <p:nvPr/>
              </p:nvCxnSpPr>
              <p:spPr bwMode="auto">
                <a:xfrm>
                  <a:off x="9212580"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2" name="Straight Connector 9781">
                  <a:extLst>
                    <a:ext uri="{FF2B5EF4-FFF2-40B4-BE49-F238E27FC236}">
                      <a16:creationId xmlns:a16="http://schemas.microsoft.com/office/drawing/2014/main" id="{841B0A96-8509-DBA5-E985-115C1E4F75E0}"/>
                    </a:ext>
                  </a:extLst>
                </p:cNvPr>
                <p:cNvCxnSpPr>
                  <a:cxnSpLocks/>
                </p:cNvCxnSpPr>
                <p:nvPr/>
              </p:nvCxnSpPr>
              <p:spPr bwMode="auto">
                <a:xfrm>
                  <a:off x="9241155"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3" name="Straight Connector 9782">
                  <a:extLst>
                    <a:ext uri="{FF2B5EF4-FFF2-40B4-BE49-F238E27FC236}">
                      <a16:creationId xmlns:a16="http://schemas.microsoft.com/office/drawing/2014/main" id="{8C5B5A45-0220-26A6-BE09-E1EC7ECC8946}"/>
                    </a:ext>
                  </a:extLst>
                </p:cNvPr>
                <p:cNvCxnSpPr>
                  <a:cxnSpLocks/>
                </p:cNvCxnSpPr>
                <p:nvPr/>
              </p:nvCxnSpPr>
              <p:spPr bwMode="auto">
                <a:xfrm>
                  <a:off x="9295924"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4" name="Straight Connector 9783">
                  <a:extLst>
                    <a:ext uri="{FF2B5EF4-FFF2-40B4-BE49-F238E27FC236}">
                      <a16:creationId xmlns:a16="http://schemas.microsoft.com/office/drawing/2014/main" id="{0835E42C-2DF2-6BFF-B7EE-AABC93ABF239}"/>
                    </a:ext>
                  </a:extLst>
                </p:cNvPr>
                <p:cNvCxnSpPr>
                  <a:cxnSpLocks/>
                </p:cNvCxnSpPr>
                <p:nvPr/>
              </p:nvCxnSpPr>
              <p:spPr bwMode="auto">
                <a:xfrm>
                  <a:off x="9448324"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5" name="Straight Connector 9784">
                  <a:extLst>
                    <a:ext uri="{FF2B5EF4-FFF2-40B4-BE49-F238E27FC236}">
                      <a16:creationId xmlns:a16="http://schemas.microsoft.com/office/drawing/2014/main" id="{65EF03DE-3ADD-40F0-2E90-E5A7DA21AA5B}"/>
                    </a:ext>
                  </a:extLst>
                </p:cNvPr>
                <p:cNvCxnSpPr>
                  <a:cxnSpLocks/>
                </p:cNvCxnSpPr>
                <p:nvPr/>
              </p:nvCxnSpPr>
              <p:spPr bwMode="auto">
                <a:xfrm>
                  <a:off x="9895999"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786" name="Straight Connector 9785">
                  <a:extLst>
                    <a:ext uri="{FF2B5EF4-FFF2-40B4-BE49-F238E27FC236}">
                      <a16:creationId xmlns:a16="http://schemas.microsoft.com/office/drawing/2014/main" id="{54D50655-2E4C-4BCB-21A5-658B30C17A71}"/>
                    </a:ext>
                  </a:extLst>
                </p:cNvPr>
                <p:cNvCxnSpPr>
                  <a:cxnSpLocks/>
                </p:cNvCxnSpPr>
                <p:nvPr/>
              </p:nvCxnSpPr>
              <p:spPr bwMode="auto">
                <a:xfrm>
                  <a:off x="9930859" y="3258959"/>
                  <a:ext cx="0" cy="66675"/>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grpSp>
      <p:grpSp>
        <p:nvGrpSpPr>
          <p:cNvPr id="9532" name="Group 9531">
            <a:extLst>
              <a:ext uri="{FF2B5EF4-FFF2-40B4-BE49-F238E27FC236}">
                <a16:creationId xmlns:a16="http://schemas.microsoft.com/office/drawing/2014/main" id="{AADD4768-066A-B519-B010-D96D3F8B3D31}"/>
              </a:ext>
            </a:extLst>
          </p:cNvPr>
          <p:cNvGrpSpPr/>
          <p:nvPr/>
        </p:nvGrpSpPr>
        <p:grpSpPr>
          <a:xfrm>
            <a:off x="5737820" y="2890088"/>
            <a:ext cx="4681026" cy="3070270"/>
            <a:chOff x="215537" y="2249433"/>
            <a:chExt cx="7119128" cy="3070270"/>
          </a:xfrm>
        </p:grpSpPr>
        <p:grpSp>
          <p:nvGrpSpPr>
            <p:cNvPr id="9533" name="Group 9532">
              <a:extLst>
                <a:ext uri="{FF2B5EF4-FFF2-40B4-BE49-F238E27FC236}">
                  <a16:creationId xmlns:a16="http://schemas.microsoft.com/office/drawing/2014/main" id="{3D6C76B9-26C3-2781-FECD-69BB81C5F335}"/>
                </a:ext>
              </a:extLst>
            </p:cNvPr>
            <p:cNvGrpSpPr/>
            <p:nvPr/>
          </p:nvGrpSpPr>
          <p:grpSpPr>
            <a:xfrm>
              <a:off x="215537" y="5011926"/>
              <a:ext cx="7119128" cy="307777"/>
              <a:chOff x="2819127" y="4797030"/>
              <a:chExt cx="7775774" cy="350258"/>
            </a:xfrm>
          </p:grpSpPr>
          <p:sp>
            <p:nvSpPr>
              <p:cNvPr id="9235" name="TextBox 9234">
                <a:extLst>
                  <a:ext uri="{FF2B5EF4-FFF2-40B4-BE49-F238E27FC236}">
                    <a16:creationId xmlns:a16="http://schemas.microsoft.com/office/drawing/2014/main" id="{67DFAEE5-021A-4423-7CB6-E8111DDA754A}"/>
                  </a:ext>
                </a:extLst>
              </p:cNvPr>
              <p:cNvSpPr txBox="1"/>
              <p:nvPr/>
            </p:nvSpPr>
            <p:spPr bwMode="auto">
              <a:xfrm>
                <a:off x="2819127" y="4797030"/>
                <a:ext cx="324259"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0</a:t>
                </a:r>
              </a:p>
            </p:txBody>
          </p:sp>
          <p:sp>
            <p:nvSpPr>
              <p:cNvPr id="9236" name="TextBox 9235">
                <a:extLst>
                  <a:ext uri="{FF2B5EF4-FFF2-40B4-BE49-F238E27FC236}">
                    <a16:creationId xmlns:a16="http://schemas.microsoft.com/office/drawing/2014/main" id="{9F64B1C8-FE42-672E-9251-F6A95CFBA47E}"/>
                  </a:ext>
                </a:extLst>
              </p:cNvPr>
              <p:cNvSpPr txBox="1"/>
              <p:nvPr/>
            </p:nvSpPr>
            <p:spPr bwMode="auto">
              <a:xfrm>
                <a:off x="3245022" y="4797030"/>
                <a:ext cx="31725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a:t>
                </a:r>
              </a:p>
            </p:txBody>
          </p:sp>
          <p:sp>
            <p:nvSpPr>
              <p:cNvPr id="9237" name="TextBox 9236">
                <a:extLst>
                  <a:ext uri="{FF2B5EF4-FFF2-40B4-BE49-F238E27FC236}">
                    <a16:creationId xmlns:a16="http://schemas.microsoft.com/office/drawing/2014/main" id="{CC471ECC-B6AA-13D8-A8B5-11556418D53C}"/>
                  </a:ext>
                </a:extLst>
              </p:cNvPr>
              <p:cNvSpPr txBox="1"/>
              <p:nvPr/>
            </p:nvSpPr>
            <p:spPr bwMode="auto">
              <a:xfrm>
                <a:off x="3693798" y="4797030"/>
                <a:ext cx="326011"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6</a:t>
                </a:r>
              </a:p>
            </p:txBody>
          </p:sp>
          <p:sp>
            <p:nvSpPr>
              <p:cNvPr id="9238" name="TextBox 9237">
                <a:extLst>
                  <a:ext uri="{FF2B5EF4-FFF2-40B4-BE49-F238E27FC236}">
                    <a16:creationId xmlns:a16="http://schemas.microsoft.com/office/drawing/2014/main" id="{85E8593F-BE72-7FA4-F656-70644C0DD9C2}"/>
                  </a:ext>
                </a:extLst>
              </p:cNvPr>
              <p:cNvSpPr txBox="1"/>
              <p:nvPr/>
            </p:nvSpPr>
            <p:spPr bwMode="auto">
              <a:xfrm>
                <a:off x="4116191" y="4797030"/>
                <a:ext cx="326011"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9</a:t>
                </a:r>
              </a:p>
            </p:txBody>
          </p:sp>
          <p:sp>
            <p:nvSpPr>
              <p:cNvPr id="9239" name="TextBox 9238">
                <a:extLst>
                  <a:ext uri="{FF2B5EF4-FFF2-40B4-BE49-F238E27FC236}">
                    <a16:creationId xmlns:a16="http://schemas.microsoft.com/office/drawing/2014/main" id="{1DAF23B0-31C8-DE01-B1C5-03F6A917FFBC}"/>
                  </a:ext>
                </a:extLst>
              </p:cNvPr>
              <p:cNvSpPr txBox="1"/>
              <p:nvPr/>
            </p:nvSpPr>
            <p:spPr bwMode="auto">
              <a:xfrm>
                <a:off x="4536059" y="4797030"/>
                <a:ext cx="37678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12</a:t>
                </a:r>
              </a:p>
            </p:txBody>
          </p:sp>
          <p:sp>
            <p:nvSpPr>
              <p:cNvPr id="9240" name="TextBox 9239">
                <a:extLst>
                  <a:ext uri="{FF2B5EF4-FFF2-40B4-BE49-F238E27FC236}">
                    <a16:creationId xmlns:a16="http://schemas.microsoft.com/office/drawing/2014/main" id="{8F7BEC5C-269F-2819-21F1-3E680422BBE6}"/>
                  </a:ext>
                </a:extLst>
              </p:cNvPr>
              <p:cNvSpPr txBox="1"/>
              <p:nvPr/>
            </p:nvSpPr>
            <p:spPr bwMode="auto">
              <a:xfrm>
                <a:off x="4946198" y="4797030"/>
                <a:ext cx="40129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15</a:t>
                </a:r>
              </a:p>
            </p:txBody>
          </p:sp>
          <p:sp>
            <p:nvSpPr>
              <p:cNvPr id="9242" name="TextBox 9241">
                <a:extLst>
                  <a:ext uri="{FF2B5EF4-FFF2-40B4-BE49-F238E27FC236}">
                    <a16:creationId xmlns:a16="http://schemas.microsoft.com/office/drawing/2014/main" id="{13F4E881-8A03-C7F7-0307-E05B4383A6BC}"/>
                  </a:ext>
                </a:extLst>
              </p:cNvPr>
              <p:cNvSpPr txBox="1"/>
              <p:nvPr/>
            </p:nvSpPr>
            <p:spPr bwMode="auto">
              <a:xfrm>
                <a:off x="5399350" y="4797030"/>
                <a:ext cx="40129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18</a:t>
                </a:r>
              </a:p>
            </p:txBody>
          </p:sp>
          <p:sp>
            <p:nvSpPr>
              <p:cNvPr id="9243" name="TextBox 9242">
                <a:extLst>
                  <a:ext uri="{FF2B5EF4-FFF2-40B4-BE49-F238E27FC236}">
                    <a16:creationId xmlns:a16="http://schemas.microsoft.com/office/drawing/2014/main" id="{41D7B06A-84C1-2689-FE5A-DD4C09A8D9EE}"/>
                  </a:ext>
                </a:extLst>
              </p:cNvPr>
              <p:cNvSpPr txBox="1"/>
              <p:nvPr/>
            </p:nvSpPr>
            <p:spPr bwMode="auto">
              <a:xfrm>
                <a:off x="5834000" y="4797030"/>
                <a:ext cx="37678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21</a:t>
                </a:r>
              </a:p>
            </p:txBody>
          </p:sp>
          <p:sp>
            <p:nvSpPr>
              <p:cNvPr id="9244" name="TextBox 9243">
                <a:extLst>
                  <a:ext uri="{FF2B5EF4-FFF2-40B4-BE49-F238E27FC236}">
                    <a16:creationId xmlns:a16="http://schemas.microsoft.com/office/drawing/2014/main" id="{089023D6-C532-526C-5580-AB0B60B6AE21}"/>
                  </a:ext>
                </a:extLst>
              </p:cNvPr>
              <p:cNvSpPr txBox="1"/>
              <p:nvPr/>
            </p:nvSpPr>
            <p:spPr bwMode="auto">
              <a:xfrm>
                <a:off x="6255481" y="4797030"/>
                <a:ext cx="43631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24</a:t>
                </a:r>
              </a:p>
            </p:txBody>
          </p:sp>
          <p:sp>
            <p:nvSpPr>
              <p:cNvPr id="9245" name="TextBox 9244">
                <a:extLst>
                  <a:ext uri="{FF2B5EF4-FFF2-40B4-BE49-F238E27FC236}">
                    <a16:creationId xmlns:a16="http://schemas.microsoft.com/office/drawing/2014/main" id="{4032250D-379B-426A-2198-35A88C726A7E}"/>
                  </a:ext>
                </a:extLst>
              </p:cNvPr>
              <p:cNvSpPr txBox="1"/>
              <p:nvPr/>
            </p:nvSpPr>
            <p:spPr bwMode="auto">
              <a:xfrm>
                <a:off x="6716512" y="4797030"/>
                <a:ext cx="42055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27</a:t>
                </a:r>
              </a:p>
            </p:txBody>
          </p:sp>
          <p:sp>
            <p:nvSpPr>
              <p:cNvPr id="9246" name="TextBox 9245">
                <a:extLst>
                  <a:ext uri="{FF2B5EF4-FFF2-40B4-BE49-F238E27FC236}">
                    <a16:creationId xmlns:a16="http://schemas.microsoft.com/office/drawing/2014/main" id="{7E996809-7C0B-FEE2-6958-C05D37AB57F1}"/>
                  </a:ext>
                </a:extLst>
              </p:cNvPr>
              <p:cNvSpPr txBox="1"/>
              <p:nvPr/>
            </p:nvSpPr>
            <p:spPr bwMode="auto">
              <a:xfrm>
                <a:off x="7129277" y="4797030"/>
                <a:ext cx="43981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30</a:t>
                </a:r>
              </a:p>
            </p:txBody>
          </p:sp>
          <p:sp>
            <p:nvSpPr>
              <p:cNvPr id="9247" name="TextBox 9246">
                <a:extLst>
                  <a:ext uri="{FF2B5EF4-FFF2-40B4-BE49-F238E27FC236}">
                    <a16:creationId xmlns:a16="http://schemas.microsoft.com/office/drawing/2014/main" id="{7A27B709-2F13-CF35-0930-EC5428A90775}"/>
                  </a:ext>
                </a:extLst>
              </p:cNvPr>
              <p:cNvSpPr txBox="1"/>
              <p:nvPr/>
            </p:nvSpPr>
            <p:spPr bwMode="auto">
              <a:xfrm>
                <a:off x="7578034" y="4797030"/>
                <a:ext cx="432812"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33</a:t>
                </a:r>
              </a:p>
            </p:txBody>
          </p:sp>
          <p:sp>
            <p:nvSpPr>
              <p:cNvPr id="9248" name="TextBox 9247">
                <a:extLst>
                  <a:ext uri="{FF2B5EF4-FFF2-40B4-BE49-F238E27FC236}">
                    <a16:creationId xmlns:a16="http://schemas.microsoft.com/office/drawing/2014/main" id="{BA0C8224-C522-F75F-0A58-F89AFFEE2B3F}"/>
                  </a:ext>
                </a:extLst>
              </p:cNvPr>
              <p:cNvSpPr txBox="1"/>
              <p:nvPr/>
            </p:nvSpPr>
            <p:spPr bwMode="auto">
              <a:xfrm>
                <a:off x="7996050" y="4797030"/>
                <a:ext cx="44156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36</a:t>
                </a:r>
              </a:p>
            </p:txBody>
          </p:sp>
          <p:sp>
            <p:nvSpPr>
              <p:cNvPr id="9250" name="TextBox 9249">
                <a:extLst>
                  <a:ext uri="{FF2B5EF4-FFF2-40B4-BE49-F238E27FC236}">
                    <a16:creationId xmlns:a16="http://schemas.microsoft.com/office/drawing/2014/main" id="{61BBEF72-3EBF-071C-C2E7-53BA48C33346}"/>
                  </a:ext>
                </a:extLst>
              </p:cNvPr>
              <p:cNvSpPr txBox="1"/>
              <p:nvPr/>
            </p:nvSpPr>
            <p:spPr bwMode="auto">
              <a:xfrm>
                <a:off x="8449203" y="4797030"/>
                <a:ext cx="44156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39</a:t>
                </a:r>
              </a:p>
            </p:txBody>
          </p:sp>
          <p:sp>
            <p:nvSpPr>
              <p:cNvPr id="9251" name="TextBox 9250">
                <a:extLst>
                  <a:ext uri="{FF2B5EF4-FFF2-40B4-BE49-F238E27FC236}">
                    <a16:creationId xmlns:a16="http://schemas.microsoft.com/office/drawing/2014/main" id="{6C13E0B1-4600-9A11-2643-5944242919DE}"/>
                  </a:ext>
                </a:extLst>
              </p:cNvPr>
              <p:cNvSpPr txBox="1"/>
              <p:nvPr/>
            </p:nvSpPr>
            <p:spPr bwMode="auto">
              <a:xfrm>
                <a:off x="8874223" y="4797030"/>
                <a:ext cx="436315"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42</a:t>
                </a:r>
              </a:p>
            </p:txBody>
          </p:sp>
          <p:sp>
            <p:nvSpPr>
              <p:cNvPr id="9253" name="TextBox 9252">
                <a:extLst>
                  <a:ext uri="{FF2B5EF4-FFF2-40B4-BE49-F238E27FC236}">
                    <a16:creationId xmlns:a16="http://schemas.microsoft.com/office/drawing/2014/main" id="{2B3A29DB-11AE-41F2-15B4-31FC663DDBCE}"/>
                  </a:ext>
                </a:extLst>
              </p:cNvPr>
              <p:cNvSpPr txBox="1"/>
              <p:nvPr/>
            </p:nvSpPr>
            <p:spPr bwMode="auto">
              <a:xfrm>
                <a:off x="9295295" y="4797030"/>
                <a:ext cx="446819"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45</a:t>
                </a:r>
              </a:p>
            </p:txBody>
          </p:sp>
          <p:sp>
            <p:nvSpPr>
              <p:cNvPr id="9255" name="TextBox 9254">
                <a:extLst>
                  <a:ext uri="{FF2B5EF4-FFF2-40B4-BE49-F238E27FC236}">
                    <a16:creationId xmlns:a16="http://schemas.microsoft.com/office/drawing/2014/main" id="{2F28B059-B2AD-C0FE-D057-7A3E36803423}"/>
                  </a:ext>
                </a:extLst>
              </p:cNvPr>
              <p:cNvSpPr txBox="1"/>
              <p:nvPr/>
            </p:nvSpPr>
            <p:spPr bwMode="auto">
              <a:xfrm>
                <a:off x="9747572" y="4797030"/>
                <a:ext cx="448571"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48</a:t>
                </a:r>
              </a:p>
            </p:txBody>
          </p:sp>
          <p:sp>
            <p:nvSpPr>
              <p:cNvPr id="9257" name="TextBox 9256">
                <a:extLst>
                  <a:ext uri="{FF2B5EF4-FFF2-40B4-BE49-F238E27FC236}">
                    <a16:creationId xmlns:a16="http://schemas.microsoft.com/office/drawing/2014/main" id="{BB87D9FC-442E-8615-0599-64214DA49619}"/>
                  </a:ext>
                </a:extLst>
              </p:cNvPr>
              <p:cNvSpPr txBox="1"/>
              <p:nvPr/>
            </p:nvSpPr>
            <p:spPr bwMode="auto">
              <a:xfrm>
                <a:off x="10193604" y="4797030"/>
                <a:ext cx="401297" cy="350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spcAft>
                    <a:spcPct val="0"/>
                  </a:spcAft>
                </a:pPr>
                <a:r>
                  <a:rPr lang="en-US" sz="1400" dirty="0">
                    <a:solidFill>
                      <a:srgbClr val="000000"/>
                    </a:solidFill>
                  </a:rPr>
                  <a:t>51</a:t>
                </a:r>
              </a:p>
            </p:txBody>
          </p:sp>
        </p:grpSp>
        <p:sp>
          <p:nvSpPr>
            <p:cNvPr id="9534" name="Freeform: Shape 9533">
              <a:extLst>
                <a:ext uri="{FF2B5EF4-FFF2-40B4-BE49-F238E27FC236}">
                  <a16:creationId xmlns:a16="http://schemas.microsoft.com/office/drawing/2014/main" id="{EB63A354-A5D4-1AE8-1F89-C7A02A48B86F}"/>
                </a:ext>
              </a:extLst>
            </p:cNvPr>
            <p:cNvSpPr/>
            <p:nvPr/>
          </p:nvSpPr>
          <p:spPr bwMode="auto">
            <a:xfrm>
              <a:off x="374877" y="2249433"/>
              <a:ext cx="6781166" cy="2698413"/>
            </a:xfrm>
            <a:custGeom>
              <a:avLst/>
              <a:gdLst>
                <a:gd name="connsiteX0" fmla="*/ 0 w 7406640"/>
                <a:gd name="connsiteY0" fmla="*/ 0 h 3070860"/>
                <a:gd name="connsiteX1" fmla="*/ 0 w 7406640"/>
                <a:gd name="connsiteY1" fmla="*/ 3070860 h 3070860"/>
                <a:gd name="connsiteX2" fmla="*/ 7406640 w 7406640"/>
                <a:gd name="connsiteY2" fmla="*/ 3070860 h 3070860"/>
              </a:gdLst>
              <a:ahLst/>
              <a:cxnLst>
                <a:cxn ang="0">
                  <a:pos x="connsiteX0" y="connsiteY0"/>
                </a:cxn>
                <a:cxn ang="0">
                  <a:pos x="connsiteX1" y="connsiteY1"/>
                </a:cxn>
                <a:cxn ang="0">
                  <a:pos x="connsiteX2" y="connsiteY2"/>
                </a:cxn>
              </a:cxnLst>
              <a:rect l="l" t="t" r="r" b="b"/>
              <a:pathLst>
                <a:path w="7406640" h="3070860">
                  <a:moveTo>
                    <a:pt x="0" y="0"/>
                  </a:moveTo>
                  <a:lnTo>
                    <a:pt x="0" y="3070860"/>
                  </a:lnTo>
                  <a:lnTo>
                    <a:pt x="7406640" y="3070860"/>
                  </a:lnTo>
                </a:path>
              </a:pathLst>
            </a:custGeom>
            <a:noFill/>
            <a:ln w="12700">
              <a:solidFill>
                <a:srgbClr val="000000"/>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Calibri"/>
              </a:endParaRPr>
            </a:p>
          </p:txBody>
        </p:sp>
        <p:grpSp>
          <p:nvGrpSpPr>
            <p:cNvPr id="9535" name="Group 9534">
              <a:extLst>
                <a:ext uri="{FF2B5EF4-FFF2-40B4-BE49-F238E27FC236}">
                  <a16:creationId xmlns:a16="http://schemas.microsoft.com/office/drawing/2014/main" id="{D47D7332-8429-4B5F-99E3-B1B85B453508}"/>
                </a:ext>
              </a:extLst>
            </p:cNvPr>
            <p:cNvGrpSpPr/>
            <p:nvPr/>
          </p:nvGrpSpPr>
          <p:grpSpPr>
            <a:xfrm>
              <a:off x="378373" y="4948915"/>
              <a:ext cx="6777965" cy="110833"/>
              <a:chOff x="2982916" y="4763510"/>
              <a:chExt cx="7403144" cy="126131"/>
            </a:xfrm>
          </p:grpSpPr>
          <p:cxnSp>
            <p:nvCxnSpPr>
              <p:cNvPr id="9216" name="Straight Connector 9215">
                <a:extLst>
                  <a:ext uri="{FF2B5EF4-FFF2-40B4-BE49-F238E27FC236}">
                    <a16:creationId xmlns:a16="http://schemas.microsoft.com/office/drawing/2014/main" id="{FB269C52-900F-4D6A-70D7-06483D8C08E2}"/>
                  </a:ext>
                </a:extLst>
              </p:cNvPr>
              <p:cNvCxnSpPr>
                <a:cxnSpLocks/>
              </p:cNvCxnSpPr>
              <p:nvPr/>
            </p:nvCxnSpPr>
            <p:spPr bwMode="auto">
              <a:xfrm rot="5400000">
                <a:off x="5095677"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35BC76DE-9ECF-FAC1-CCD9-A004A192FF6B}"/>
                  </a:ext>
                </a:extLst>
              </p:cNvPr>
              <p:cNvCxnSpPr>
                <a:cxnSpLocks/>
              </p:cNvCxnSpPr>
              <p:nvPr/>
            </p:nvCxnSpPr>
            <p:spPr bwMode="auto">
              <a:xfrm rot="5400000">
                <a:off x="4660512"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3ED34689-7E73-11DA-2686-05AE0903CED8}"/>
                  </a:ext>
                </a:extLst>
              </p:cNvPr>
              <p:cNvCxnSpPr>
                <a:cxnSpLocks/>
              </p:cNvCxnSpPr>
              <p:nvPr/>
            </p:nvCxnSpPr>
            <p:spPr bwMode="auto">
              <a:xfrm rot="5400000">
                <a:off x="4225347"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8CC1879C-8280-A8A0-C05B-0CFC51EE793A}"/>
                  </a:ext>
                </a:extLst>
              </p:cNvPr>
              <p:cNvCxnSpPr>
                <a:cxnSpLocks/>
              </p:cNvCxnSpPr>
              <p:nvPr/>
            </p:nvCxnSpPr>
            <p:spPr bwMode="auto">
              <a:xfrm rot="5400000">
                <a:off x="3790182"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8831286D-E2E8-BF08-4713-45121AAFDAC8}"/>
                  </a:ext>
                </a:extLst>
              </p:cNvPr>
              <p:cNvCxnSpPr>
                <a:cxnSpLocks/>
              </p:cNvCxnSpPr>
              <p:nvPr/>
            </p:nvCxnSpPr>
            <p:spPr bwMode="auto">
              <a:xfrm rot="5400000">
                <a:off x="3355018"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B7B21A56-3997-CE0F-B078-7F3ACFDD8351}"/>
                  </a:ext>
                </a:extLst>
              </p:cNvPr>
              <p:cNvCxnSpPr>
                <a:cxnSpLocks/>
              </p:cNvCxnSpPr>
              <p:nvPr/>
            </p:nvCxnSpPr>
            <p:spPr bwMode="auto">
              <a:xfrm rot="5400000">
                <a:off x="2919852" y="4826575"/>
                <a:ext cx="126127" cy="0"/>
              </a:xfrm>
              <a:prstGeom prst="line">
                <a:avLst/>
              </a:prstGeom>
              <a:noFill/>
              <a:ln w="12700" cap="flat" cmpd="sng" algn="ctr">
                <a:solidFill>
                  <a:srgbClr val="000000"/>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F2674F8D-A1CC-3116-35A1-19F8F73D467F}"/>
                  </a:ext>
                </a:extLst>
              </p:cNvPr>
              <p:cNvCxnSpPr>
                <a:cxnSpLocks/>
              </p:cNvCxnSpPr>
              <p:nvPr/>
            </p:nvCxnSpPr>
            <p:spPr bwMode="auto">
              <a:xfrm rot="5400000">
                <a:off x="7714826"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C0E4422E-C5D6-9D5C-62E6-162FFD2D0A7D}"/>
                  </a:ext>
                </a:extLst>
              </p:cNvPr>
              <p:cNvCxnSpPr>
                <a:cxnSpLocks/>
              </p:cNvCxnSpPr>
              <p:nvPr/>
            </p:nvCxnSpPr>
            <p:spPr bwMode="auto">
              <a:xfrm rot="5400000">
                <a:off x="7279661"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410ACA93-BEDF-47F9-008B-88B5E7EAEF36}"/>
                  </a:ext>
                </a:extLst>
              </p:cNvPr>
              <p:cNvCxnSpPr>
                <a:cxnSpLocks/>
              </p:cNvCxnSpPr>
              <p:nvPr/>
            </p:nvCxnSpPr>
            <p:spPr bwMode="auto">
              <a:xfrm rot="5400000">
                <a:off x="6844496"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CF5AFA98-465C-3CC2-9004-9AEC2125543A}"/>
                  </a:ext>
                </a:extLst>
              </p:cNvPr>
              <p:cNvCxnSpPr>
                <a:cxnSpLocks/>
              </p:cNvCxnSpPr>
              <p:nvPr/>
            </p:nvCxnSpPr>
            <p:spPr bwMode="auto">
              <a:xfrm rot="5400000">
                <a:off x="6409331"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12B3B779-363E-9E7F-3AA6-58E97EF88679}"/>
                  </a:ext>
                </a:extLst>
              </p:cNvPr>
              <p:cNvCxnSpPr>
                <a:cxnSpLocks/>
              </p:cNvCxnSpPr>
              <p:nvPr/>
            </p:nvCxnSpPr>
            <p:spPr bwMode="auto">
              <a:xfrm rot="5400000">
                <a:off x="5974167"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6CC68E15-17F6-6DC1-343D-D731BE2FD32D}"/>
                  </a:ext>
                </a:extLst>
              </p:cNvPr>
              <p:cNvCxnSpPr>
                <a:cxnSpLocks/>
              </p:cNvCxnSpPr>
              <p:nvPr/>
            </p:nvCxnSpPr>
            <p:spPr bwMode="auto">
              <a:xfrm rot="5400000">
                <a:off x="5539001" y="4826575"/>
                <a:ext cx="126129" cy="0"/>
              </a:xfrm>
              <a:prstGeom prst="line">
                <a:avLst/>
              </a:prstGeom>
              <a:noFill/>
              <a:ln w="12700" cap="flat" cmpd="sng" algn="ctr">
                <a:solidFill>
                  <a:srgbClr val="000000"/>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4BE0AB79-082B-14A2-A79C-62BCA9EABC93}"/>
                  </a:ext>
                </a:extLst>
              </p:cNvPr>
              <p:cNvCxnSpPr>
                <a:cxnSpLocks/>
              </p:cNvCxnSpPr>
              <p:nvPr/>
            </p:nvCxnSpPr>
            <p:spPr bwMode="auto">
              <a:xfrm rot="5400000">
                <a:off x="10322996"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230" name="Straight Connector 9229">
                <a:extLst>
                  <a:ext uri="{FF2B5EF4-FFF2-40B4-BE49-F238E27FC236}">
                    <a16:creationId xmlns:a16="http://schemas.microsoft.com/office/drawing/2014/main" id="{C3BBD2F8-DE5D-4DB5-AC54-3393FE5EC411}"/>
                  </a:ext>
                </a:extLst>
              </p:cNvPr>
              <p:cNvCxnSpPr>
                <a:cxnSpLocks/>
              </p:cNvCxnSpPr>
              <p:nvPr/>
            </p:nvCxnSpPr>
            <p:spPr bwMode="auto">
              <a:xfrm rot="5400000">
                <a:off x="9887831"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231" name="Straight Connector 9230">
                <a:extLst>
                  <a:ext uri="{FF2B5EF4-FFF2-40B4-BE49-F238E27FC236}">
                    <a16:creationId xmlns:a16="http://schemas.microsoft.com/office/drawing/2014/main" id="{D7211792-FBC1-273B-ECB9-75BC2C6D0CC9}"/>
                  </a:ext>
                </a:extLst>
              </p:cNvPr>
              <p:cNvCxnSpPr>
                <a:cxnSpLocks/>
              </p:cNvCxnSpPr>
              <p:nvPr/>
            </p:nvCxnSpPr>
            <p:spPr bwMode="auto">
              <a:xfrm rot="5400000">
                <a:off x="9452666"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40843AB9-D7EA-7830-32D2-6A2C12B54E94}"/>
                  </a:ext>
                </a:extLst>
              </p:cNvPr>
              <p:cNvCxnSpPr>
                <a:cxnSpLocks/>
              </p:cNvCxnSpPr>
              <p:nvPr/>
            </p:nvCxnSpPr>
            <p:spPr bwMode="auto">
              <a:xfrm rot="5400000">
                <a:off x="9017501"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268246D5-EA83-FC2F-11D2-B34CFD732755}"/>
                  </a:ext>
                </a:extLst>
              </p:cNvPr>
              <p:cNvCxnSpPr>
                <a:cxnSpLocks/>
              </p:cNvCxnSpPr>
              <p:nvPr/>
            </p:nvCxnSpPr>
            <p:spPr bwMode="auto">
              <a:xfrm rot="5400000">
                <a:off x="8582337" y="4826577"/>
                <a:ext cx="126128" cy="0"/>
              </a:xfrm>
              <a:prstGeom prst="line">
                <a:avLst/>
              </a:prstGeom>
              <a:noFill/>
              <a:ln w="12700" cap="flat" cmpd="sng" algn="ctr">
                <a:solidFill>
                  <a:srgbClr val="000000"/>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1A017D17-FB4D-1A12-E43A-29CB353E0C61}"/>
                  </a:ext>
                </a:extLst>
              </p:cNvPr>
              <p:cNvCxnSpPr>
                <a:cxnSpLocks/>
              </p:cNvCxnSpPr>
              <p:nvPr/>
            </p:nvCxnSpPr>
            <p:spPr bwMode="auto">
              <a:xfrm rot="5400000">
                <a:off x="8147171" y="4826577"/>
                <a:ext cx="126128" cy="0"/>
              </a:xfrm>
              <a:prstGeom prst="line">
                <a:avLst/>
              </a:prstGeom>
              <a:noFill/>
              <a:ln w="12700" cap="flat" cmpd="sng" algn="ctr">
                <a:solidFill>
                  <a:srgbClr val="000000"/>
                </a:solidFill>
                <a:prstDash val="solid"/>
                <a:round/>
                <a:headEnd type="none" w="med" len="med"/>
                <a:tailEnd type="none" w="med" len="med"/>
              </a:ln>
              <a:effectLst/>
            </p:spPr>
          </p:cxnSp>
        </p:grpSp>
      </p:grpSp>
      <p:grpSp>
        <p:nvGrpSpPr>
          <p:cNvPr id="9914" name="Group 9913">
            <a:extLst>
              <a:ext uri="{FF2B5EF4-FFF2-40B4-BE49-F238E27FC236}">
                <a16:creationId xmlns:a16="http://schemas.microsoft.com/office/drawing/2014/main" id="{CB8EB333-EBCA-7ABF-ACFD-D029B9BBE1B0}"/>
              </a:ext>
            </a:extLst>
          </p:cNvPr>
          <p:cNvGrpSpPr/>
          <p:nvPr/>
        </p:nvGrpSpPr>
        <p:grpSpPr>
          <a:xfrm>
            <a:off x="5848742" y="2888531"/>
            <a:ext cx="4252259" cy="2686695"/>
            <a:chOff x="6734175" y="2888531"/>
            <a:chExt cx="4936439" cy="2686695"/>
          </a:xfrm>
        </p:grpSpPr>
        <p:cxnSp>
          <p:nvCxnSpPr>
            <p:cNvPr id="9259" name="Straight Connector 9258">
              <a:extLst>
                <a:ext uri="{FF2B5EF4-FFF2-40B4-BE49-F238E27FC236}">
                  <a16:creationId xmlns:a16="http://schemas.microsoft.com/office/drawing/2014/main" id="{466FE795-D45D-C1F2-79F0-747DFDEA3846}"/>
                </a:ext>
              </a:extLst>
            </p:cNvPr>
            <p:cNvCxnSpPr>
              <a:cxnSpLocks/>
            </p:cNvCxnSpPr>
            <p:nvPr/>
          </p:nvCxnSpPr>
          <p:spPr bwMode="auto">
            <a:xfrm>
              <a:off x="8563081" y="3429000"/>
              <a:ext cx="0" cy="2146226"/>
            </a:xfrm>
            <a:prstGeom prst="line">
              <a:avLst/>
            </a:prstGeom>
            <a:noFill/>
            <a:ln w="28575" cap="flat" cmpd="sng" algn="ctr">
              <a:solidFill>
                <a:schemeClr val="tx2"/>
              </a:solidFill>
              <a:prstDash val="sysDash"/>
              <a:round/>
              <a:headEnd type="none" w="med" len="med"/>
              <a:tailEnd type="none" w="med" len="med"/>
            </a:ln>
            <a:effectLst/>
          </p:spPr>
        </p:cxnSp>
        <p:cxnSp>
          <p:nvCxnSpPr>
            <p:cNvPr id="9260" name="Straight Connector 9259">
              <a:extLst>
                <a:ext uri="{FF2B5EF4-FFF2-40B4-BE49-F238E27FC236}">
                  <a16:creationId xmlns:a16="http://schemas.microsoft.com/office/drawing/2014/main" id="{F05E506D-9D20-1624-1ACB-A705DDBB06E2}"/>
                </a:ext>
              </a:extLst>
            </p:cNvPr>
            <p:cNvCxnSpPr>
              <a:cxnSpLocks/>
            </p:cNvCxnSpPr>
            <p:nvPr/>
          </p:nvCxnSpPr>
          <p:spPr bwMode="auto">
            <a:xfrm>
              <a:off x="9171208" y="3580554"/>
              <a:ext cx="0" cy="1994672"/>
            </a:xfrm>
            <a:prstGeom prst="line">
              <a:avLst/>
            </a:prstGeom>
            <a:noFill/>
            <a:ln w="28575" cap="flat" cmpd="sng" algn="ctr">
              <a:solidFill>
                <a:schemeClr val="tx2"/>
              </a:solidFill>
              <a:prstDash val="sysDash"/>
              <a:round/>
              <a:headEnd type="none" w="med" len="med"/>
              <a:tailEnd type="none" w="med" len="med"/>
            </a:ln>
            <a:effectLst/>
          </p:spPr>
        </p:cxnSp>
        <p:grpSp>
          <p:nvGrpSpPr>
            <p:cNvPr id="9816" name="Group 9815">
              <a:extLst>
                <a:ext uri="{FF2B5EF4-FFF2-40B4-BE49-F238E27FC236}">
                  <a16:creationId xmlns:a16="http://schemas.microsoft.com/office/drawing/2014/main" id="{5D13CB0E-ACEC-A3AA-C1A3-0A55D5DB65EE}"/>
                </a:ext>
              </a:extLst>
            </p:cNvPr>
            <p:cNvGrpSpPr/>
            <p:nvPr/>
          </p:nvGrpSpPr>
          <p:grpSpPr>
            <a:xfrm>
              <a:off x="7080250" y="2963993"/>
              <a:ext cx="4590364" cy="896296"/>
              <a:chOff x="7080250" y="2963993"/>
              <a:chExt cx="4590364" cy="896296"/>
            </a:xfrm>
          </p:grpSpPr>
          <p:sp>
            <p:nvSpPr>
              <p:cNvPr id="9273" name="Freeform: Shape 9272">
                <a:extLst>
                  <a:ext uri="{FF2B5EF4-FFF2-40B4-BE49-F238E27FC236}">
                    <a16:creationId xmlns:a16="http://schemas.microsoft.com/office/drawing/2014/main" id="{0D45B7DF-6EAE-8F75-A64C-73AD5D8C67CD}"/>
                  </a:ext>
                </a:extLst>
              </p:cNvPr>
              <p:cNvSpPr/>
              <p:nvPr/>
            </p:nvSpPr>
            <p:spPr>
              <a:xfrm>
                <a:off x="7080250" y="2994025"/>
                <a:ext cx="4587875" cy="838200"/>
              </a:xfrm>
              <a:custGeom>
                <a:avLst/>
                <a:gdLst>
                  <a:gd name="csX0" fmla="*/ 4587875 w 4587875"/>
                  <a:gd name="csY0" fmla="*/ 838200 h 838200"/>
                  <a:gd name="csX1" fmla="*/ 3683000 w 4587875"/>
                  <a:gd name="csY1" fmla="*/ 838200 h 838200"/>
                  <a:gd name="csX2" fmla="*/ 3683000 w 4587875"/>
                  <a:gd name="csY2" fmla="*/ 809625 h 838200"/>
                  <a:gd name="csX3" fmla="*/ 3660775 w 4587875"/>
                  <a:gd name="csY3" fmla="*/ 809625 h 838200"/>
                  <a:gd name="csX4" fmla="*/ 3660775 w 4587875"/>
                  <a:gd name="csY4" fmla="*/ 793750 h 838200"/>
                  <a:gd name="csX5" fmla="*/ 3511550 w 4587875"/>
                  <a:gd name="csY5" fmla="*/ 793750 h 838200"/>
                  <a:gd name="csX6" fmla="*/ 3511550 w 4587875"/>
                  <a:gd name="csY6" fmla="*/ 774700 h 838200"/>
                  <a:gd name="csX7" fmla="*/ 3425825 w 4587875"/>
                  <a:gd name="csY7" fmla="*/ 774700 h 838200"/>
                  <a:gd name="csX8" fmla="*/ 3425825 w 4587875"/>
                  <a:gd name="csY8" fmla="*/ 762000 h 838200"/>
                  <a:gd name="csX9" fmla="*/ 3406775 w 4587875"/>
                  <a:gd name="csY9" fmla="*/ 762000 h 838200"/>
                  <a:gd name="csX10" fmla="*/ 3406775 w 4587875"/>
                  <a:gd name="csY10" fmla="*/ 752475 h 838200"/>
                  <a:gd name="csX11" fmla="*/ 3305175 w 4587875"/>
                  <a:gd name="csY11" fmla="*/ 752475 h 838200"/>
                  <a:gd name="csX12" fmla="*/ 3305175 w 4587875"/>
                  <a:gd name="csY12" fmla="*/ 742950 h 838200"/>
                  <a:gd name="csX13" fmla="*/ 3289300 w 4587875"/>
                  <a:gd name="csY13" fmla="*/ 742950 h 838200"/>
                  <a:gd name="csX14" fmla="*/ 3289300 w 4587875"/>
                  <a:gd name="csY14" fmla="*/ 727075 h 838200"/>
                  <a:gd name="csX15" fmla="*/ 3213100 w 4587875"/>
                  <a:gd name="csY15" fmla="*/ 727075 h 838200"/>
                  <a:gd name="csX16" fmla="*/ 3213100 w 4587875"/>
                  <a:gd name="csY16" fmla="*/ 714375 h 838200"/>
                  <a:gd name="csX17" fmla="*/ 3070225 w 4587875"/>
                  <a:gd name="csY17" fmla="*/ 714375 h 838200"/>
                  <a:gd name="csX18" fmla="*/ 3070225 w 4587875"/>
                  <a:gd name="csY18" fmla="*/ 704850 h 838200"/>
                  <a:gd name="csX19" fmla="*/ 2940050 w 4587875"/>
                  <a:gd name="csY19" fmla="*/ 704850 h 838200"/>
                  <a:gd name="csX20" fmla="*/ 2940050 w 4587875"/>
                  <a:gd name="csY20" fmla="*/ 695325 h 838200"/>
                  <a:gd name="csX21" fmla="*/ 2844800 w 4587875"/>
                  <a:gd name="csY21" fmla="*/ 695325 h 838200"/>
                  <a:gd name="csX22" fmla="*/ 2844800 w 4587875"/>
                  <a:gd name="csY22" fmla="*/ 676275 h 838200"/>
                  <a:gd name="csX23" fmla="*/ 2819400 w 4587875"/>
                  <a:gd name="csY23" fmla="*/ 676275 h 838200"/>
                  <a:gd name="csX24" fmla="*/ 2819400 w 4587875"/>
                  <a:gd name="csY24" fmla="*/ 660400 h 838200"/>
                  <a:gd name="csX25" fmla="*/ 2663825 w 4587875"/>
                  <a:gd name="csY25" fmla="*/ 660400 h 838200"/>
                  <a:gd name="csX26" fmla="*/ 2663825 w 4587875"/>
                  <a:gd name="csY26" fmla="*/ 641350 h 838200"/>
                  <a:gd name="csX27" fmla="*/ 2400300 w 4587875"/>
                  <a:gd name="csY27" fmla="*/ 641350 h 838200"/>
                  <a:gd name="csX28" fmla="*/ 2400300 w 4587875"/>
                  <a:gd name="csY28" fmla="*/ 638175 h 838200"/>
                  <a:gd name="csX29" fmla="*/ 2311400 w 4587875"/>
                  <a:gd name="csY29" fmla="*/ 638175 h 838200"/>
                  <a:gd name="csX30" fmla="*/ 2311400 w 4587875"/>
                  <a:gd name="csY30" fmla="*/ 625475 h 838200"/>
                  <a:gd name="csX31" fmla="*/ 2295525 w 4587875"/>
                  <a:gd name="csY31" fmla="*/ 625475 h 838200"/>
                  <a:gd name="csX32" fmla="*/ 2295525 w 4587875"/>
                  <a:gd name="csY32" fmla="*/ 603250 h 838200"/>
                  <a:gd name="csX33" fmla="*/ 2257425 w 4587875"/>
                  <a:gd name="csY33" fmla="*/ 603250 h 838200"/>
                  <a:gd name="csX34" fmla="*/ 2257425 w 4587875"/>
                  <a:gd name="csY34" fmla="*/ 590550 h 838200"/>
                  <a:gd name="csX35" fmla="*/ 2193925 w 4587875"/>
                  <a:gd name="csY35" fmla="*/ 590550 h 838200"/>
                  <a:gd name="csX36" fmla="*/ 2193925 w 4587875"/>
                  <a:gd name="csY36" fmla="*/ 587375 h 838200"/>
                  <a:gd name="csX37" fmla="*/ 2133600 w 4587875"/>
                  <a:gd name="csY37" fmla="*/ 587375 h 838200"/>
                  <a:gd name="csX38" fmla="*/ 2133600 w 4587875"/>
                  <a:gd name="csY38" fmla="*/ 574675 h 838200"/>
                  <a:gd name="csX39" fmla="*/ 2095500 w 4587875"/>
                  <a:gd name="csY39" fmla="*/ 574675 h 838200"/>
                  <a:gd name="csX40" fmla="*/ 2095500 w 4587875"/>
                  <a:gd name="csY40" fmla="*/ 565150 h 838200"/>
                  <a:gd name="csX41" fmla="*/ 2022475 w 4587875"/>
                  <a:gd name="csY41" fmla="*/ 565150 h 838200"/>
                  <a:gd name="csX42" fmla="*/ 2022475 w 4587875"/>
                  <a:gd name="csY42" fmla="*/ 555625 h 838200"/>
                  <a:gd name="csX43" fmla="*/ 1997075 w 4587875"/>
                  <a:gd name="csY43" fmla="*/ 555625 h 838200"/>
                  <a:gd name="csX44" fmla="*/ 1997075 w 4587875"/>
                  <a:gd name="csY44" fmla="*/ 549275 h 838200"/>
                  <a:gd name="csX45" fmla="*/ 1962150 w 4587875"/>
                  <a:gd name="csY45" fmla="*/ 549275 h 838200"/>
                  <a:gd name="csX46" fmla="*/ 1962150 w 4587875"/>
                  <a:gd name="csY46" fmla="*/ 536575 h 838200"/>
                  <a:gd name="csX47" fmla="*/ 1933575 w 4587875"/>
                  <a:gd name="csY47" fmla="*/ 536575 h 838200"/>
                  <a:gd name="csX48" fmla="*/ 1933575 w 4587875"/>
                  <a:gd name="csY48" fmla="*/ 527050 h 838200"/>
                  <a:gd name="csX49" fmla="*/ 1901825 w 4587875"/>
                  <a:gd name="csY49" fmla="*/ 527050 h 838200"/>
                  <a:gd name="csX50" fmla="*/ 1901825 w 4587875"/>
                  <a:gd name="csY50" fmla="*/ 514350 h 838200"/>
                  <a:gd name="csX51" fmla="*/ 1873250 w 4587875"/>
                  <a:gd name="csY51" fmla="*/ 514350 h 838200"/>
                  <a:gd name="csX52" fmla="*/ 1873250 w 4587875"/>
                  <a:gd name="csY52" fmla="*/ 495300 h 838200"/>
                  <a:gd name="csX53" fmla="*/ 1809750 w 4587875"/>
                  <a:gd name="csY53" fmla="*/ 495300 h 838200"/>
                  <a:gd name="csX54" fmla="*/ 1781175 w 4587875"/>
                  <a:gd name="csY54" fmla="*/ 473075 h 838200"/>
                  <a:gd name="csX55" fmla="*/ 1736725 w 4587875"/>
                  <a:gd name="csY55" fmla="*/ 473075 h 838200"/>
                  <a:gd name="csX56" fmla="*/ 1736725 w 4587875"/>
                  <a:gd name="csY56" fmla="*/ 454025 h 838200"/>
                  <a:gd name="csX57" fmla="*/ 1676400 w 4587875"/>
                  <a:gd name="csY57" fmla="*/ 454025 h 838200"/>
                  <a:gd name="csX58" fmla="*/ 1676400 w 4587875"/>
                  <a:gd name="csY58" fmla="*/ 441325 h 838200"/>
                  <a:gd name="csX59" fmla="*/ 1647825 w 4587875"/>
                  <a:gd name="csY59" fmla="*/ 441325 h 838200"/>
                  <a:gd name="csX60" fmla="*/ 1647825 w 4587875"/>
                  <a:gd name="csY60" fmla="*/ 428625 h 838200"/>
                  <a:gd name="csX61" fmla="*/ 1558925 w 4587875"/>
                  <a:gd name="csY61" fmla="*/ 428625 h 838200"/>
                  <a:gd name="csX62" fmla="*/ 1558925 w 4587875"/>
                  <a:gd name="csY62" fmla="*/ 422275 h 838200"/>
                  <a:gd name="csX63" fmla="*/ 1514475 w 4587875"/>
                  <a:gd name="csY63" fmla="*/ 422275 h 838200"/>
                  <a:gd name="csX64" fmla="*/ 1511300 w 4587875"/>
                  <a:gd name="csY64" fmla="*/ 419100 h 838200"/>
                  <a:gd name="csX65" fmla="*/ 1457325 w 4587875"/>
                  <a:gd name="csY65" fmla="*/ 419100 h 838200"/>
                  <a:gd name="csX66" fmla="*/ 1457325 w 4587875"/>
                  <a:gd name="csY66" fmla="*/ 412750 h 838200"/>
                  <a:gd name="csX67" fmla="*/ 1362075 w 4587875"/>
                  <a:gd name="csY67" fmla="*/ 412750 h 838200"/>
                  <a:gd name="csX68" fmla="*/ 1362075 w 4587875"/>
                  <a:gd name="csY68" fmla="*/ 400050 h 838200"/>
                  <a:gd name="csX69" fmla="*/ 1352550 w 4587875"/>
                  <a:gd name="csY69" fmla="*/ 400050 h 838200"/>
                  <a:gd name="csX70" fmla="*/ 1352550 w 4587875"/>
                  <a:gd name="csY70" fmla="*/ 384175 h 838200"/>
                  <a:gd name="csX71" fmla="*/ 1196975 w 4587875"/>
                  <a:gd name="csY71" fmla="*/ 384175 h 838200"/>
                  <a:gd name="csX72" fmla="*/ 1196975 w 4587875"/>
                  <a:gd name="csY72" fmla="*/ 368300 h 838200"/>
                  <a:gd name="csX73" fmla="*/ 1162050 w 4587875"/>
                  <a:gd name="csY73" fmla="*/ 368300 h 838200"/>
                  <a:gd name="csX74" fmla="*/ 1162050 w 4587875"/>
                  <a:gd name="csY74" fmla="*/ 355600 h 838200"/>
                  <a:gd name="csX75" fmla="*/ 1104900 w 4587875"/>
                  <a:gd name="csY75" fmla="*/ 355600 h 838200"/>
                  <a:gd name="csX76" fmla="*/ 1104900 w 4587875"/>
                  <a:gd name="csY76" fmla="*/ 342900 h 838200"/>
                  <a:gd name="csX77" fmla="*/ 1057275 w 4587875"/>
                  <a:gd name="csY77" fmla="*/ 342900 h 838200"/>
                  <a:gd name="csX78" fmla="*/ 1057275 w 4587875"/>
                  <a:gd name="csY78" fmla="*/ 330200 h 838200"/>
                  <a:gd name="csX79" fmla="*/ 1012825 w 4587875"/>
                  <a:gd name="csY79" fmla="*/ 330200 h 838200"/>
                  <a:gd name="csX80" fmla="*/ 911225 w 4587875"/>
                  <a:gd name="csY80" fmla="*/ 298450 h 838200"/>
                  <a:gd name="csX81" fmla="*/ 838200 w 4587875"/>
                  <a:gd name="csY81" fmla="*/ 298450 h 838200"/>
                  <a:gd name="csX82" fmla="*/ 790575 w 4587875"/>
                  <a:gd name="csY82" fmla="*/ 263525 h 838200"/>
                  <a:gd name="csX83" fmla="*/ 790575 w 4587875"/>
                  <a:gd name="csY83" fmla="*/ 247650 h 838200"/>
                  <a:gd name="csX84" fmla="*/ 768350 w 4587875"/>
                  <a:gd name="csY84" fmla="*/ 247650 h 838200"/>
                  <a:gd name="csX85" fmla="*/ 768350 w 4587875"/>
                  <a:gd name="csY85" fmla="*/ 231775 h 838200"/>
                  <a:gd name="csX86" fmla="*/ 704850 w 4587875"/>
                  <a:gd name="csY86" fmla="*/ 231775 h 838200"/>
                  <a:gd name="csX87" fmla="*/ 704850 w 4587875"/>
                  <a:gd name="csY87" fmla="*/ 222250 h 838200"/>
                  <a:gd name="csX88" fmla="*/ 663575 w 4587875"/>
                  <a:gd name="csY88" fmla="*/ 222250 h 838200"/>
                  <a:gd name="csX89" fmla="*/ 663575 w 4587875"/>
                  <a:gd name="csY89" fmla="*/ 206375 h 838200"/>
                  <a:gd name="csX90" fmla="*/ 625475 w 4587875"/>
                  <a:gd name="csY90" fmla="*/ 206375 h 838200"/>
                  <a:gd name="csX91" fmla="*/ 625475 w 4587875"/>
                  <a:gd name="csY91" fmla="*/ 193675 h 838200"/>
                  <a:gd name="csX92" fmla="*/ 536575 w 4587875"/>
                  <a:gd name="csY92" fmla="*/ 193675 h 838200"/>
                  <a:gd name="csX93" fmla="*/ 536575 w 4587875"/>
                  <a:gd name="csY93" fmla="*/ 180975 h 838200"/>
                  <a:gd name="csX94" fmla="*/ 498475 w 4587875"/>
                  <a:gd name="csY94" fmla="*/ 180975 h 838200"/>
                  <a:gd name="csX95" fmla="*/ 441325 w 4587875"/>
                  <a:gd name="csY95" fmla="*/ 139700 h 838200"/>
                  <a:gd name="csX96" fmla="*/ 400050 w 4587875"/>
                  <a:gd name="csY96" fmla="*/ 139700 h 838200"/>
                  <a:gd name="csX97" fmla="*/ 400050 w 4587875"/>
                  <a:gd name="csY97" fmla="*/ 130175 h 838200"/>
                  <a:gd name="csX98" fmla="*/ 374650 w 4587875"/>
                  <a:gd name="csY98" fmla="*/ 130175 h 838200"/>
                  <a:gd name="csX99" fmla="*/ 361950 w 4587875"/>
                  <a:gd name="csY99" fmla="*/ 117475 h 838200"/>
                  <a:gd name="csX100" fmla="*/ 269875 w 4587875"/>
                  <a:gd name="csY100" fmla="*/ 117475 h 838200"/>
                  <a:gd name="csX101" fmla="*/ 269875 w 4587875"/>
                  <a:gd name="csY101" fmla="*/ 101600 h 838200"/>
                  <a:gd name="csX102" fmla="*/ 215900 w 4587875"/>
                  <a:gd name="csY102" fmla="*/ 101600 h 838200"/>
                  <a:gd name="csX103" fmla="*/ 215900 w 4587875"/>
                  <a:gd name="csY103" fmla="*/ 82550 h 838200"/>
                  <a:gd name="csX104" fmla="*/ 187325 w 4587875"/>
                  <a:gd name="csY104" fmla="*/ 82550 h 838200"/>
                  <a:gd name="csX105" fmla="*/ 187325 w 4587875"/>
                  <a:gd name="csY105" fmla="*/ 73025 h 838200"/>
                  <a:gd name="csX106" fmla="*/ 155575 w 4587875"/>
                  <a:gd name="csY106" fmla="*/ 73025 h 838200"/>
                  <a:gd name="csX107" fmla="*/ 155575 w 4587875"/>
                  <a:gd name="csY107" fmla="*/ 60325 h 838200"/>
                  <a:gd name="csX108" fmla="*/ 127000 w 4587875"/>
                  <a:gd name="csY108" fmla="*/ 60325 h 838200"/>
                  <a:gd name="csX109" fmla="*/ 117475 w 4587875"/>
                  <a:gd name="csY109" fmla="*/ 50800 h 838200"/>
                  <a:gd name="csX110" fmla="*/ 88900 w 4587875"/>
                  <a:gd name="csY110" fmla="*/ 50800 h 838200"/>
                  <a:gd name="csX111" fmla="*/ 88900 w 4587875"/>
                  <a:gd name="csY111" fmla="*/ 25400 h 838200"/>
                  <a:gd name="csX112" fmla="*/ 50800 w 4587875"/>
                  <a:gd name="csY112" fmla="*/ 25400 h 838200"/>
                  <a:gd name="csX113" fmla="*/ 50800 w 4587875"/>
                  <a:gd name="csY113" fmla="*/ 0 h 838200"/>
                  <a:gd name="csX114" fmla="*/ 0 w 4587875"/>
                  <a:gd name="csY114" fmla="*/ 0 h 838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Lst>
                <a:rect l="l" t="t" r="r" b="b"/>
                <a:pathLst>
                  <a:path w="4587875" h="838200">
                    <a:moveTo>
                      <a:pt x="4587875" y="838200"/>
                    </a:moveTo>
                    <a:lnTo>
                      <a:pt x="3683000" y="838200"/>
                    </a:lnTo>
                    <a:lnTo>
                      <a:pt x="3683000" y="809625"/>
                    </a:lnTo>
                    <a:lnTo>
                      <a:pt x="3660775" y="809625"/>
                    </a:lnTo>
                    <a:lnTo>
                      <a:pt x="3660775" y="793750"/>
                    </a:lnTo>
                    <a:lnTo>
                      <a:pt x="3511550" y="793750"/>
                    </a:lnTo>
                    <a:lnTo>
                      <a:pt x="3511550" y="774700"/>
                    </a:lnTo>
                    <a:lnTo>
                      <a:pt x="3425825" y="774700"/>
                    </a:lnTo>
                    <a:lnTo>
                      <a:pt x="3425825" y="762000"/>
                    </a:lnTo>
                    <a:lnTo>
                      <a:pt x="3406775" y="762000"/>
                    </a:lnTo>
                    <a:lnTo>
                      <a:pt x="3406775" y="752475"/>
                    </a:lnTo>
                    <a:lnTo>
                      <a:pt x="3305175" y="752475"/>
                    </a:lnTo>
                    <a:lnTo>
                      <a:pt x="3305175" y="742950"/>
                    </a:lnTo>
                    <a:lnTo>
                      <a:pt x="3289300" y="742950"/>
                    </a:lnTo>
                    <a:lnTo>
                      <a:pt x="3289300" y="727075"/>
                    </a:lnTo>
                    <a:lnTo>
                      <a:pt x="3213100" y="727075"/>
                    </a:lnTo>
                    <a:lnTo>
                      <a:pt x="3213100" y="714375"/>
                    </a:lnTo>
                    <a:lnTo>
                      <a:pt x="3070225" y="714375"/>
                    </a:lnTo>
                    <a:lnTo>
                      <a:pt x="3070225" y="704850"/>
                    </a:lnTo>
                    <a:lnTo>
                      <a:pt x="2940050" y="704850"/>
                    </a:lnTo>
                    <a:lnTo>
                      <a:pt x="2940050" y="695325"/>
                    </a:lnTo>
                    <a:lnTo>
                      <a:pt x="2844800" y="695325"/>
                    </a:lnTo>
                    <a:lnTo>
                      <a:pt x="2844800" y="676275"/>
                    </a:lnTo>
                    <a:lnTo>
                      <a:pt x="2819400" y="676275"/>
                    </a:lnTo>
                    <a:lnTo>
                      <a:pt x="2819400" y="660400"/>
                    </a:lnTo>
                    <a:lnTo>
                      <a:pt x="2663825" y="660400"/>
                    </a:lnTo>
                    <a:lnTo>
                      <a:pt x="2663825" y="641350"/>
                    </a:lnTo>
                    <a:lnTo>
                      <a:pt x="2400300" y="641350"/>
                    </a:lnTo>
                    <a:lnTo>
                      <a:pt x="2400300" y="638175"/>
                    </a:lnTo>
                    <a:lnTo>
                      <a:pt x="2311400" y="638175"/>
                    </a:lnTo>
                    <a:lnTo>
                      <a:pt x="2311400" y="625475"/>
                    </a:lnTo>
                    <a:lnTo>
                      <a:pt x="2295525" y="625475"/>
                    </a:lnTo>
                    <a:lnTo>
                      <a:pt x="2295525" y="603250"/>
                    </a:lnTo>
                    <a:lnTo>
                      <a:pt x="2257425" y="603250"/>
                    </a:lnTo>
                    <a:lnTo>
                      <a:pt x="2257425" y="590550"/>
                    </a:lnTo>
                    <a:lnTo>
                      <a:pt x="2193925" y="590550"/>
                    </a:lnTo>
                    <a:lnTo>
                      <a:pt x="2193925" y="587375"/>
                    </a:lnTo>
                    <a:lnTo>
                      <a:pt x="2133600" y="587375"/>
                    </a:lnTo>
                    <a:lnTo>
                      <a:pt x="2133600" y="574675"/>
                    </a:lnTo>
                    <a:lnTo>
                      <a:pt x="2095500" y="574675"/>
                    </a:lnTo>
                    <a:lnTo>
                      <a:pt x="2095500" y="565150"/>
                    </a:lnTo>
                    <a:lnTo>
                      <a:pt x="2022475" y="565150"/>
                    </a:lnTo>
                    <a:lnTo>
                      <a:pt x="2022475" y="555625"/>
                    </a:lnTo>
                    <a:lnTo>
                      <a:pt x="1997075" y="555625"/>
                    </a:lnTo>
                    <a:lnTo>
                      <a:pt x="1997075" y="549275"/>
                    </a:lnTo>
                    <a:lnTo>
                      <a:pt x="1962150" y="549275"/>
                    </a:lnTo>
                    <a:lnTo>
                      <a:pt x="1962150" y="536575"/>
                    </a:lnTo>
                    <a:lnTo>
                      <a:pt x="1933575" y="536575"/>
                    </a:lnTo>
                    <a:lnTo>
                      <a:pt x="1933575" y="527050"/>
                    </a:lnTo>
                    <a:lnTo>
                      <a:pt x="1901825" y="527050"/>
                    </a:lnTo>
                    <a:lnTo>
                      <a:pt x="1901825" y="514350"/>
                    </a:lnTo>
                    <a:lnTo>
                      <a:pt x="1873250" y="514350"/>
                    </a:lnTo>
                    <a:lnTo>
                      <a:pt x="1873250" y="495300"/>
                    </a:lnTo>
                    <a:lnTo>
                      <a:pt x="1809750" y="495300"/>
                    </a:lnTo>
                    <a:lnTo>
                      <a:pt x="1781175" y="473075"/>
                    </a:lnTo>
                    <a:lnTo>
                      <a:pt x="1736725" y="473075"/>
                    </a:lnTo>
                    <a:lnTo>
                      <a:pt x="1736725" y="454025"/>
                    </a:lnTo>
                    <a:lnTo>
                      <a:pt x="1676400" y="454025"/>
                    </a:lnTo>
                    <a:lnTo>
                      <a:pt x="1676400" y="441325"/>
                    </a:lnTo>
                    <a:lnTo>
                      <a:pt x="1647825" y="441325"/>
                    </a:lnTo>
                    <a:lnTo>
                      <a:pt x="1647825" y="428625"/>
                    </a:lnTo>
                    <a:lnTo>
                      <a:pt x="1558925" y="428625"/>
                    </a:lnTo>
                    <a:lnTo>
                      <a:pt x="1558925" y="422275"/>
                    </a:lnTo>
                    <a:lnTo>
                      <a:pt x="1514475" y="422275"/>
                    </a:lnTo>
                    <a:lnTo>
                      <a:pt x="1511300" y="419100"/>
                    </a:lnTo>
                    <a:lnTo>
                      <a:pt x="1457325" y="419100"/>
                    </a:lnTo>
                    <a:lnTo>
                      <a:pt x="1457325" y="412750"/>
                    </a:lnTo>
                    <a:lnTo>
                      <a:pt x="1362075" y="412750"/>
                    </a:lnTo>
                    <a:lnTo>
                      <a:pt x="1362075" y="400050"/>
                    </a:lnTo>
                    <a:lnTo>
                      <a:pt x="1352550" y="400050"/>
                    </a:lnTo>
                    <a:lnTo>
                      <a:pt x="1352550" y="384175"/>
                    </a:lnTo>
                    <a:lnTo>
                      <a:pt x="1196975" y="384175"/>
                    </a:lnTo>
                    <a:lnTo>
                      <a:pt x="1196975" y="368300"/>
                    </a:lnTo>
                    <a:lnTo>
                      <a:pt x="1162050" y="368300"/>
                    </a:lnTo>
                    <a:lnTo>
                      <a:pt x="1162050" y="355600"/>
                    </a:lnTo>
                    <a:lnTo>
                      <a:pt x="1104900" y="355600"/>
                    </a:lnTo>
                    <a:lnTo>
                      <a:pt x="1104900" y="342900"/>
                    </a:lnTo>
                    <a:lnTo>
                      <a:pt x="1057275" y="342900"/>
                    </a:lnTo>
                    <a:lnTo>
                      <a:pt x="1057275" y="330200"/>
                    </a:lnTo>
                    <a:lnTo>
                      <a:pt x="1012825" y="330200"/>
                    </a:lnTo>
                    <a:lnTo>
                      <a:pt x="911225" y="298450"/>
                    </a:lnTo>
                    <a:lnTo>
                      <a:pt x="838200" y="298450"/>
                    </a:lnTo>
                    <a:lnTo>
                      <a:pt x="790575" y="263525"/>
                    </a:lnTo>
                    <a:lnTo>
                      <a:pt x="790575" y="247650"/>
                    </a:lnTo>
                    <a:lnTo>
                      <a:pt x="768350" y="247650"/>
                    </a:lnTo>
                    <a:lnTo>
                      <a:pt x="768350" y="231775"/>
                    </a:lnTo>
                    <a:lnTo>
                      <a:pt x="704850" y="231775"/>
                    </a:lnTo>
                    <a:lnTo>
                      <a:pt x="704850" y="222250"/>
                    </a:lnTo>
                    <a:lnTo>
                      <a:pt x="663575" y="222250"/>
                    </a:lnTo>
                    <a:lnTo>
                      <a:pt x="663575" y="206375"/>
                    </a:lnTo>
                    <a:lnTo>
                      <a:pt x="625475" y="206375"/>
                    </a:lnTo>
                    <a:lnTo>
                      <a:pt x="625475" y="193675"/>
                    </a:lnTo>
                    <a:lnTo>
                      <a:pt x="536575" y="193675"/>
                    </a:lnTo>
                    <a:lnTo>
                      <a:pt x="536575" y="180975"/>
                    </a:lnTo>
                    <a:lnTo>
                      <a:pt x="498475" y="180975"/>
                    </a:lnTo>
                    <a:lnTo>
                      <a:pt x="441325" y="139700"/>
                    </a:lnTo>
                    <a:lnTo>
                      <a:pt x="400050" y="139700"/>
                    </a:lnTo>
                    <a:lnTo>
                      <a:pt x="400050" y="130175"/>
                    </a:lnTo>
                    <a:lnTo>
                      <a:pt x="374650" y="130175"/>
                    </a:lnTo>
                    <a:lnTo>
                      <a:pt x="361950" y="117475"/>
                    </a:lnTo>
                    <a:lnTo>
                      <a:pt x="269875" y="117475"/>
                    </a:lnTo>
                    <a:lnTo>
                      <a:pt x="269875" y="101600"/>
                    </a:lnTo>
                    <a:lnTo>
                      <a:pt x="215900" y="101600"/>
                    </a:lnTo>
                    <a:lnTo>
                      <a:pt x="215900" y="82550"/>
                    </a:lnTo>
                    <a:lnTo>
                      <a:pt x="187325" y="82550"/>
                    </a:lnTo>
                    <a:lnTo>
                      <a:pt x="187325" y="73025"/>
                    </a:lnTo>
                    <a:lnTo>
                      <a:pt x="155575" y="73025"/>
                    </a:lnTo>
                    <a:lnTo>
                      <a:pt x="155575" y="60325"/>
                    </a:lnTo>
                    <a:lnTo>
                      <a:pt x="127000" y="60325"/>
                    </a:lnTo>
                    <a:lnTo>
                      <a:pt x="117475" y="50800"/>
                    </a:lnTo>
                    <a:lnTo>
                      <a:pt x="88900" y="50800"/>
                    </a:lnTo>
                    <a:lnTo>
                      <a:pt x="88900" y="25400"/>
                    </a:lnTo>
                    <a:lnTo>
                      <a:pt x="50800" y="25400"/>
                    </a:lnTo>
                    <a:lnTo>
                      <a:pt x="508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274" name="Straight Connector 9273">
                <a:extLst>
                  <a:ext uri="{FF2B5EF4-FFF2-40B4-BE49-F238E27FC236}">
                    <a16:creationId xmlns:a16="http://schemas.microsoft.com/office/drawing/2014/main" id="{25C28C86-691A-4428-0CB7-59350703296D}"/>
                  </a:ext>
                </a:extLst>
              </p:cNvPr>
              <p:cNvCxnSpPr>
                <a:cxnSpLocks/>
              </p:cNvCxnSpPr>
              <p:nvPr/>
            </p:nvCxnSpPr>
            <p:spPr bwMode="auto">
              <a:xfrm>
                <a:off x="7118233" y="2963993"/>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275" name="Straight Connector 9274">
                <a:extLst>
                  <a:ext uri="{FF2B5EF4-FFF2-40B4-BE49-F238E27FC236}">
                    <a16:creationId xmlns:a16="http://schemas.microsoft.com/office/drawing/2014/main" id="{D477D747-D057-6E38-8A9D-30DBA1C480B8}"/>
                  </a:ext>
                </a:extLst>
              </p:cNvPr>
              <p:cNvCxnSpPr>
                <a:cxnSpLocks/>
              </p:cNvCxnSpPr>
              <p:nvPr/>
            </p:nvCxnSpPr>
            <p:spPr bwMode="auto">
              <a:xfrm>
                <a:off x="7634396" y="315392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276" name="Straight Connector 9275">
                <a:extLst>
                  <a:ext uri="{FF2B5EF4-FFF2-40B4-BE49-F238E27FC236}">
                    <a16:creationId xmlns:a16="http://schemas.microsoft.com/office/drawing/2014/main" id="{373294FB-3C1B-7F64-983D-E4042E0BD10E}"/>
                  </a:ext>
                </a:extLst>
              </p:cNvPr>
              <p:cNvCxnSpPr>
                <a:cxnSpLocks/>
              </p:cNvCxnSpPr>
              <p:nvPr/>
            </p:nvCxnSpPr>
            <p:spPr bwMode="auto">
              <a:xfrm>
                <a:off x="7508190" y="310319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FA0C986D-F4FD-32FD-49C6-15B035A1645A}"/>
                  </a:ext>
                </a:extLst>
              </p:cNvPr>
              <p:cNvCxnSpPr>
                <a:cxnSpLocks/>
              </p:cNvCxnSpPr>
              <p:nvPr/>
            </p:nvCxnSpPr>
            <p:spPr bwMode="auto">
              <a:xfrm>
                <a:off x="8098739" y="329128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278" name="Straight Connector 9277">
                <a:extLst>
                  <a:ext uri="{FF2B5EF4-FFF2-40B4-BE49-F238E27FC236}">
                    <a16:creationId xmlns:a16="http://schemas.microsoft.com/office/drawing/2014/main" id="{DAAE4DB5-BB9C-D756-82D3-078FD28AD1EF}"/>
                  </a:ext>
                </a:extLst>
              </p:cNvPr>
              <p:cNvCxnSpPr>
                <a:cxnSpLocks/>
              </p:cNvCxnSpPr>
              <p:nvPr/>
            </p:nvCxnSpPr>
            <p:spPr bwMode="auto">
              <a:xfrm>
                <a:off x="8470214" y="3377555"/>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279" name="Straight Connector 9278">
                <a:extLst>
                  <a:ext uri="{FF2B5EF4-FFF2-40B4-BE49-F238E27FC236}">
                    <a16:creationId xmlns:a16="http://schemas.microsoft.com/office/drawing/2014/main" id="{A0475721-7373-5E63-6CEA-EFA6DD254910}"/>
                  </a:ext>
                </a:extLst>
              </p:cNvPr>
              <p:cNvCxnSpPr>
                <a:cxnSpLocks/>
              </p:cNvCxnSpPr>
              <p:nvPr/>
            </p:nvCxnSpPr>
            <p:spPr bwMode="auto">
              <a:xfrm>
                <a:off x="8513076" y="3380730"/>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1" name="Straight Connector 9790">
                <a:extLst>
                  <a:ext uri="{FF2B5EF4-FFF2-40B4-BE49-F238E27FC236}">
                    <a16:creationId xmlns:a16="http://schemas.microsoft.com/office/drawing/2014/main" id="{19D500BB-7E03-2FD7-71BB-ABB33FD77B82}"/>
                  </a:ext>
                </a:extLst>
              </p:cNvPr>
              <p:cNvCxnSpPr>
                <a:cxnSpLocks/>
              </p:cNvCxnSpPr>
              <p:nvPr/>
            </p:nvCxnSpPr>
            <p:spPr bwMode="auto">
              <a:xfrm>
                <a:off x="9503676"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44" name="Straight Connector 9343">
                <a:extLst>
                  <a:ext uri="{FF2B5EF4-FFF2-40B4-BE49-F238E27FC236}">
                    <a16:creationId xmlns:a16="http://schemas.microsoft.com/office/drawing/2014/main" id="{A339019A-DA5E-1069-3A46-5313E2AB6ECF}"/>
                  </a:ext>
                </a:extLst>
              </p:cNvPr>
              <p:cNvCxnSpPr>
                <a:cxnSpLocks/>
              </p:cNvCxnSpPr>
              <p:nvPr/>
            </p:nvCxnSpPr>
            <p:spPr bwMode="auto">
              <a:xfrm>
                <a:off x="9551301"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E7225983-D791-3105-9515-DE470087C536}"/>
                  </a:ext>
                </a:extLst>
              </p:cNvPr>
              <p:cNvCxnSpPr>
                <a:cxnSpLocks/>
              </p:cNvCxnSpPr>
              <p:nvPr/>
            </p:nvCxnSpPr>
            <p:spPr bwMode="auto">
              <a:xfrm>
                <a:off x="9567969"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46" name="Straight Connector 9345">
                <a:extLst>
                  <a:ext uri="{FF2B5EF4-FFF2-40B4-BE49-F238E27FC236}">
                    <a16:creationId xmlns:a16="http://schemas.microsoft.com/office/drawing/2014/main" id="{9735D23B-8399-A2AC-5FDB-134DC62BA01A}"/>
                  </a:ext>
                </a:extLst>
              </p:cNvPr>
              <p:cNvCxnSpPr>
                <a:cxnSpLocks/>
              </p:cNvCxnSpPr>
              <p:nvPr/>
            </p:nvCxnSpPr>
            <p:spPr bwMode="auto">
              <a:xfrm>
                <a:off x="9594162"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47" name="Straight Connector 9346">
                <a:extLst>
                  <a:ext uri="{FF2B5EF4-FFF2-40B4-BE49-F238E27FC236}">
                    <a16:creationId xmlns:a16="http://schemas.microsoft.com/office/drawing/2014/main" id="{A3BEDB16-B6C0-481F-101A-CC9C27F9B219}"/>
                  </a:ext>
                </a:extLst>
              </p:cNvPr>
              <p:cNvCxnSpPr>
                <a:cxnSpLocks/>
              </p:cNvCxnSpPr>
              <p:nvPr/>
            </p:nvCxnSpPr>
            <p:spPr bwMode="auto">
              <a:xfrm>
                <a:off x="9617975"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48" name="Straight Connector 9347">
                <a:extLst>
                  <a:ext uri="{FF2B5EF4-FFF2-40B4-BE49-F238E27FC236}">
                    <a16:creationId xmlns:a16="http://schemas.microsoft.com/office/drawing/2014/main" id="{F791B6F1-EA45-34B3-6A23-9497BC2712DC}"/>
                  </a:ext>
                </a:extLst>
              </p:cNvPr>
              <p:cNvCxnSpPr>
                <a:cxnSpLocks/>
              </p:cNvCxnSpPr>
              <p:nvPr/>
            </p:nvCxnSpPr>
            <p:spPr bwMode="auto">
              <a:xfrm>
                <a:off x="9637025"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49" name="Straight Connector 9348">
                <a:extLst>
                  <a:ext uri="{FF2B5EF4-FFF2-40B4-BE49-F238E27FC236}">
                    <a16:creationId xmlns:a16="http://schemas.microsoft.com/office/drawing/2014/main" id="{97799139-726C-274E-B781-87F02EA24EFF}"/>
                  </a:ext>
                </a:extLst>
              </p:cNvPr>
              <p:cNvCxnSpPr>
                <a:cxnSpLocks/>
              </p:cNvCxnSpPr>
              <p:nvPr/>
            </p:nvCxnSpPr>
            <p:spPr bwMode="auto">
              <a:xfrm>
                <a:off x="9658456"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0" name="Straight Connector 9349">
                <a:extLst>
                  <a:ext uri="{FF2B5EF4-FFF2-40B4-BE49-F238E27FC236}">
                    <a16:creationId xmlns:a16="http://schemas.microsoft.com/office/drawing/2014/main" id="{F6D38031-0F3E-94F5-949A-3B0AF5699D38}"/>
                  </a:ext>
                </a:extLst>
              </p:cNvPr>
              <p:cNvCxnSpPr>
                <a:cxnSpLocks/>
              </p:cNvCxnSpPr>
              <p:nvPr/>
            </p:nvCxnSpPr>
            <p:spPr bwMode="auto">
              <a:xfrm>
                <a:off x="9691794"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1" name="Straight Connector 9350">
                <a:extLst>
                  <a:ext uri="{FF2B5EF4-FFF2-40B4-BE49-F238E27FC236}">
                    <a16:creationId xmlns:a16="http://schemas.microsoft.com/office/drawing/2014/main" id="{BAFC4F53-2384-1C0D-1DEC-511805A655F4}"/>
                  </a:ext>
                </a:extLst>
              </p:cNvPr>
              <p:cNvCxnSpPr>
                <a:cxnSpLocks/>
              </p:cNvCxnSpPr>
              <p:nvPr/>
            </p:nvCxnSpPr>
            <p:spPr bwMode="auto">
              <a:xfrm>
                <a:off x="9713225"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2" name="Straight Connector 9351">
                <a:extLst>
                  <a:ext uri="{FF2B5EF4-FFF2-40B4-BE49-F238E27FC236}">
                    <a16:creationId xmlns:a16="http://schemas.microsoft.com/office/drawing/2014/main" id="{C43F925D-5726-A822-21E6-F888E175035C}"/>
                  </a:ext>
                </a:extLst>
              </p:cNvPr>
              <p:cNvCxnSpPr>
                <a:cxnSpLocks/>
              </p:cNvCxnSpPr>
              <p:nvPr/>
            </p:nvCxnSpPr>
            <p:spPr bwMode="auto">
              <a:xfrm>
                <a:off x="9734656" y="360331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3" name="Straight Connector 9352">
                <a:extLst>
                  <a:ext uri="{FF2B5EF4-FFF2-40B4-BE49-F238E27FC236}">
                    <a16:creationId xmlns:a16="http://schemas.microsoft.com/office/drawing/2014/main" id="{0E8A7AF6-C720-D494-EE89-C6C051193B8F}"/>
                  </a:ext>
                </a:extLst>
              </p:cNvPr>
              <p:cNvCxnSpPr>
                <a:cxnSpLocks/>
              </p:cNvCxnSpPr>
              <p:nvPr/>
            </p:nvCxnSpPr>
            <p:spPr bwMode="auto">
              <a:xfrm>
                <a:off x="9756088"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C7340D0A-BAEC-4ECA-FD96-582E9D9D5FB0}"/>
                  </a:ext>
                </a:extLst>
              </p:cNvPr>
              <p:cNvCxnSpPr>
                <a:cxnSpLocks/>
              </p:cNvCxnSpPr>
              <p:nvPr/>
            </p:nvCxnSpPr>
            <p:spPr bwMode="auto">
              <a:xfrm>
                <a:off x="9775138"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5" name="Straight Connector 9354">
                <a:extLst>
                  <a:ext uri="{FF2B5EF4-FFF2-40B4-BE49-F238E27FC236}">
                    <a16:creationId xmlns:a16="http://schemas.microsoft.com/office/drawing/2014/main" id="{63A24D22-2A90-2F23-766B-FEF50FCC5B5B}"/>
                  </a:ext>
                </a:extLst>
              </p:cNvPr>
              <p:cNvCxnSpPr>
                <a:cxnSpLocks/>
              </p:cNvCxnSpPr>
              <p:nvPr/>
            </p:nvCxnSpPr>
            <p:spPr bwMode="auto">
              <a:xfrm>
                <a:off x="9803713"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7" name="Straight Connector 9356">
                <a:extLst>
                  <a:ext uri="{FF2B5EF4-FFF2-40B4-BE49-F238E27FC236}">
                    <a16:creationId xmlns:a16="http://schemas.microsoft.com/office/drawing/2014/main" id="{4A5B8AB9-AFA9-CCD7-9C46-FED2BEDF561E}"/>
                  </a:ext>
                </a:extLst>
              </p:cNvPr>
              <p:cNvCxnSpPr>
                <a:cxnSpLocks/>
              </p:cNvCxnSpPr>
              <p:nvPr/>
            </p:nvCxnSpPr>
            <p:spPr bwMode="auto">
              <a:xfrm>
                <a:off x="9825144"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2BF994B9-8DA8-EB56-BAE5-D4D1CF581E06}"/>
                  </a:ext>
                </a:extLst>
              </p:cNvPr>
              <p:cNvCxnSpPr>
                <a:cxnSpLocks/>
              </p:cNvCxnSpPr>
              <p:nvPr/>
            </p:nvCxnSpPr>
            <p:spPr bwMode="auto">
              <a:xfrm>
                <a:off x="9846575"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31245468-6644-72B8-9F0B-3F9F2821CBD8}"/>
                  </a:ext>
                </a:extLst>
              </p:cNvPr>
              <p:cNvCxnSpPr>
                <a:cxnSpLocks/>
              </p:cNvCxnSpPr>
              <p:nvPr/>
            </p:nvCxnSpPr>
            <p:spPr bwMode="auto">
              <a:xfrm>
                <a:off x="9865625"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97283CE0-4BB4-E0AD-3F92-8D286479B1D4}"/>
                  </a:ext>
                </a:extLst>
              </p:cNvPr>
              <p:cNvCxnSpPr>
                <a:cxnSpLocks/>
              </p:cNvCxnSpPr>
              <p:nvPr/>
            </p:nvCxnSpPr>
            <p:spPr bwMode="auto">
              <a:xfrm>
                <a:off x="9887056" y="36243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8BFEF513-585F-FD17-20DB-54133BE10FF5}"/>
                  </a:ext>
                </a:extLst>
              </p:cNvPr>
              <p:cNvCxnSpPr>
                <a:cxnSpLocks/>
              </p:cNvCxnSpPr>
              <p:nvPr/>
            </p:nvCxnSpPr>
            <p:spPr bwMode="auto">
              <a:xfrm>
                <a:off x="9956112" y="366190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0A27DB7A-E1EB-1CA8-4E83-FAEBA5D2102D}"/>
                  </a:ext>
                </a:extLst>
              </p:cNvPr>
              <p:cNvCxnSpPr>
                <a:cxnSpLocks/>
              </p:cNvCxnSpPr>
              <p:nvPr/>
            </p:nvCxnSpPr>
            <p:spPr bwMode="auto">
              <a:xfrm>
                <a:off x="9975162" y="366190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D00B8D72-25E3-8893-3221-EFB0784ACE0D}"/>
                  </a:ext>
                </a:extLst>
              </p:cNvPr>
              <p:cNvCxnSpPr>
                <a:cxnSpLocks/>
              </p:cNvCxnSpPr>
              <p:nvPr/>
            </p:nvCxnSpPr>
            <p:spPr bwMode="auto">
              <a:xfrm>
                <a:off x="9991831" y="366190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1E518611-2CF6-E1B6-02E3-5CF029DAB936}"/>
                  </a:ext>
                </a:extLst>
              </p:cNvPr>
              <p:cNvCxnSpPr>
                <a:cxnSpLocks/>
              </p:cNvCxnSpPr>
              <p:nvPr/>
            </p:nvCxnSpPr>
            <p:spPr bwMode="auto">
              <a:xfrm>
                <a:off x="10015643" y="366190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5" name="Straight Connector 9364">
                <a:extLst>
                  <a:ext uri="{FF2B5EF4-FFF2-40B4-BE49-F238E27FC236}">
                    <a16:creationId xmlns:a16="http://schemas.microsoft.com/office/drawing/2014/main" id="{E68B4BB0-F87B-A0C6-14B6-B9418CA208BA}"/>
                  </a:ext>
                </a:extLst>
              </p:cNvPr>
              <p:cNvCxnSpPr>
                <a:cxnSpLocks/>
              </p:cNvCxnSpPr>
              <p:nvPr/>
            </p:nvCxnSpPr>
            <p:spPr bwMode="auto">
              <a:xfrm>
                <a:off x="10039456"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5A076F3E-7D7D-1596-E975-4B2696CCD80D}"/>
                  </a:ext>
                </a:extLst>
              </p:cNvPr>
              <p:cNvCxnSpPr>
                <a:cxnSpLocks/>
              </p:cNvCxnSpPr>
              <p:nvPr/>
            </p:nvCxnSpPr>
            <p:spPr bwMode="auto">
              <a:xfrm>
                <a:off x="10058506"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AB7B8EB8-4EDA-0DC8-614B-35224CD32673}"/>
                  </a:ext>
                </a:extLst>
              </p:cNvPr>
              <p:cNvCxnSpPr>
                <a:cxnSpLocks/>
              </p:cNvCxnSpPr>
              <p:nvPr/>
            </p:nvCxnSpPr>
            <p:spPr bwMode="auto">
              <a:xfrm>
                <a:off x="10089462"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39B5BFA9-41AE-3369-FA76-B4588A78E5B2}"/>
                  </a:ext>
                </a:extLst>
              </p:cNvPr>
              <p:cNvCxnSpPr>
                <a:cxnSpLocks/>
              </p:cNvCxnSpPr>
              <p:nvPr/>
            </p:nvCxnSpPr>
            <p:spPr bwMode="auto">
              <a:xfrm>
                <a:off x="10110894"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EC2C6157-2E8F-B8A1-2B99-8A2949033470}"/>
                  </a:ext>
                </a:extLst>
              </p:cNvPr>
              <p:cNvCxnSpPr>
                <a:cxnSpLocks/>
              </p:cNvCxnSpPr>
              <p:nvPr/>
            </p:nvCxnSpPr>
            <p:spPr bwMode="auto">
              <a:xfrm>
                <a:off x="10132325"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CC492832-2982-0A42-B0D3-4317C5B43FC1}"/>
                  </a:ext>
                </a:extLst>
              </p:cNvPr>
              <p:cNvCxnSpPr>
                <a:cxnSpLocks/>
              </p:cNvCxnSpPr>
              <p:nvPr/>
            </p:nvCxnSpPr>
            <p:spPr bwMode="auto">
              <a:xfrm>
                <a:off x="10153756"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1" name="Straight Connector 9370">
                <a:extLst>
                  <a:ext uri="{FF2B5EF4-FFF2-40B4-BE49-F238E27FC236}">
                    <a16:creationId xmlns:a16="http://schemas.microsoft.com/office/drawing/2014/main" id="{C813DB4D-7A64-5719-83C3-DFCADF3DEADA}"/>
                  </a:ext>
                </a:extLst>
              </p:cNvPr>
              <p:cNvCxnSpPr>
                <a:cxnSpLocks/>
              </p:cNvCxnSpPr>
              <p:nvPr/>
            </p:nvCxnSpPr>
            <p:spPr bwMode="auto">
              <a:xfrm>
                <a:off x="10168044" y="3669047"/>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10CA609C-74CE-139C-BCD5-1AC984A0173E}"/>
                  </a:ext>
                </a:extLst>
              </p:cNvPr>
              <p:cNvCxnSpPr>
                <a:cxnSpLocks/>
              </p:cNvCxnSpPr>
              <p:nvPr/>
            </p:nvCxnSpPr>
            <p:spPr bwMode="auto">
              <a:xfrm>
                <a:off x="10184713" y="368293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3" name="Straight Connector 9372">
                <a:extLst>
                  <a:ext uri="{FF2B5EF4-FFF2-40B4-BE49-F238E27FC236}">
                    <a16:creationId xmlns:a16="http://schemas.microsoft.com/office/drawing/2014/main" id="{179A4AB1-11CD-A2FD-C2BB-ED822BEE44D9}"/>
                  </a:ext>
                </a:extLst>
              </p:cNvPr>
              <p:cNvCxnSpPr>
                <a:cxnSpLocks/>
              </p:cNvCxnSpPr>
              <p:nvPr/>
            </p:nvCxnSpPr>
            <p:spPr bwMode="auto">
              <a:xfrm>
                <a:off x="10203763" y="368293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4" name="Straight Connector 9373">
                <a:extLst>
                  <a:ext uri="{FF2B5EF4-FFF2-40B4-BE49-F238E27FC236}">
                    <a16:creationId xmlns:a16="http://schemas.microsoft.com/office/drawing/2014/main" id="{6A034AC8-7DC3-DCF5-E3B7-4F3382DCC02A}"/>
                  </a:ext>
                </a:extLst>
              </p:cNvPr>
              <p:cNvCxnSpPr>
                <a:cxnSpLocks/>
              </p:cNvCxnSpPr>
              <p:nvPr/>
            </p:nvCxnSpPr>
            <p:spPr bwMode="auto">
              <a:xfrm>
                <a:off x="10225194" y="368293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5" name="Straight Connector 9374">
                <a:extLst>
                  <a:ext uri="{FF2B5EF4-FFF2-40B4-BE49-F238E27FC236}">
                    <a16:creationId xmlns:a16="http://schemas.microsoft.com/office/drawing/2014/main" id="{C605AFD8-0B08-4022-AFF6-4142CC59D5CC}"/>
                  </a:ext>
                </a:extLst>
              </p:cNvPr>
              <p:cNvCxnSpPr>
                <a:cxnSpLocks/>
              </p:cNvCxnSpPr>
              <p:nvPr/>
            </p:nvCxnSpPr>
            <p:spPr bwMode="auto">
              <a:xfrm>
                <a:off x="10249007" y="368293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6" name="Straight Connector 9375">
                <a:extLst>
                  <a:ext uri="{FF2B5EF4-FFF2-40B4-BE49-F238E27FC236}">
                    <a16:creationId xmlns:a16="http://schemas.microsoft.com/office/drawing/2014/main" id="{A187F226-5E70-AA55-0F39-C58307665BCD}"/>
                  </a:ext>
                </a:extLst>
              </p:cNvPr>
              <p:cNvCxnSpPr>
                <a:cxnSpLocks/>
              </p:cNvCxnSpPr>
              <p:nvPr/>
            </p:nvCxnSpPr>
            <p:spPr bwMode="auto">
              <a:xfrm>
                <a:off x="10272819" y="368293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7" name="Straight Connector 9376">
                <a:extLst>
                  <a:ext uri="{FF2B5EF4-FFF2-40B4-BE49-F238E27FC236}">
                    <a16:creationId xmlns:a16="http://schemas.microsoft.com/office/drawing/2014/main" id="{4DFCACBB-778D-C241-3592-555F64FE6CDF}"/>
                  </a:ext>
                </a:extLst>
              </p:cNvPr>
              <p:cNvCxnSpPr>
                <a:cxnSpLocks/>
              </p:cNvCxnSpPr>
              <p:nvPr/>
            </p:nvCxnSpPr>
            <p:spPr bwMode="auto">
              <a:xfrm>
                <a:off x="10291869" y="3682934"/>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8" name="Straight Connector 9377">
                <a:extLst>
                  <a:ext uri="{FF2B5EF4-FFF2-40B4-BE49-F238E27FC236}">
                    <a16:creationId xmlns:a16="http://schemas.microsoft.com/office/drawing/2014/main" id="{F4F72528-6126-75B9-993C-B1BE991EDB75}"/>
                  </a:ext>
                </a:extLst>
              </p:cNvPr>
              <p:cNvCxnSpPr>
                <a:cxnSpLocks/>
              </p:cNvCxnSpPr>
              <p:nvPr/>
            </p:nvCxnSpPr>
            <p:spPr bwMode="auto">
              <a:xfrm>
                <a:off x="10318063" y="3691198"/>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79" name="Straight Connector 9378">
                <a:extLst>
                  <a:ext uri="{FF2B5EF4-FFF2-40B4-BE49-F238E27FC236}">
                    <a16:creationId xmlns:a16="http://schemas.microsoft.com/office/drawing/2014/main" id="{73A1E910-8192-E31F-E77F-2AA724E70832}"/>
                  </a:ext>
                </a:extLst>
              </p:cNvPr>
              <p:cNvCxnSpPr>
                <a:cxnSpLocks/>
              </p:cNvCxnSpPr>
              <p:nvPr/>
            </p:nvCxnSpPr>
            <p:spPr bwMode="auto">
              <a:xfrm>
                <a:off x="10337113" y="3691198"/>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0" name="Straight Connector 9379">
                <a:extLst>
                  <a:ext uri="{FF2B5EF4-FFF2-40B4-BE49-F238E27FC236}">
                    <a16:creationId xmlns:a16="http://schemas.microsoft.com/office/drawing/2014/main" id="{B79A31DC-4899-F2AB-0469-B9C513FE674C}"/>
                  </a:ext>
                </a:extLst>
              </p:cNvPr>
              <p:cNvCxnSpPr>
                <a:cxnSpLocks/>
              </p:cNvCxnSpPr>
              <p:nvPr/>
            </p:nvCxnSpPr>
            <p:spPr bwMode="auto">
              <a:xfrm>
                <a:off x="10353781" y="3691198"/>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1" name="Straight Connector 9380">
                <a:extLst>
                  <a:ext uri="{FF2B5EF4-FFF2-40B4-BE49-F238E27FC236}">
                    <a16:creationId xmlns:a16="http://schemas.microsoft.com/office/drawing/2014/main" id="{6AB0A2C1-19ED-50E7-476B-8D7EEB33971F}"/>
                  </a:ext>
                </a:extLst>
              </p:cNvPr>
              <p:cNvCxnSpPr>
                <a:cxnSpLocks/>
              </p:cNvCxnSpPr>
              <p:nvPr/>
            </p:nvCxnSpPr>
            <p:spPr bwMode="auto">
              <a:xfrm>
                <a:off x="10394263" y="3720492"/>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2" name="Straight Connector 9381">
                <a:extLst>
                  <a:ext uri="{FF2B5EF4-FFF2-40B4-BE49-F238E27FC236}">
                    <a16:creationId xmlns:a16="http://schemas.microsoft.com/office/drawing/2014/main" id="{71ED6BD3-C94A-DC99-F849-820FFFD50069}"/>
                  </a:ext>
                </a:extLst>
              </p:cNvPr>
              <p:cNvCxnSpPr>
                <a:cxnSpLocks/>
              </p:cNvCxnSpPr>
              <p:nvPr/>
            </p:nvCxnSpPr>
            <p:spPr bwMode="auto">
              <a:xfrm>
                <a:off x="10413313" y="3720492"/>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3" name="Straight Connector 9382">
                <a:extLst>
                  <a:ext uri="{FF2B5EF4-FFF2-40B4-BE49-F238E27FC236}">
                    <a16:creationId xmlns:a16="http://schemas.microsoft.com/office/drawing/2014/main" id="{11EE9277-6E3E-C50B-1686-65EAAE983E45}"/>
                  </a:ext>
                </a:extLst>
              </p:cNvPr>
              <p:cNvCxnSpPr>
                <a:cxnSpLocks/>
              </p:cNvCxnSpPr>
              <p:nvPr/>
            </p:nvCxnSpPr>
            <p:spPr bwMode="auto">
              <a:xfrm>
                <a:off x="10434744" y="3720492"/>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4" name="Straight Connector 9383">
                <a:extLst>
                  <a:ext uri="{FF2B5EF4-FFF2-40B4-BE49-F238E27FC236}">
                    <a16:creationId xmlns:a16="http://schemas.microsoft.com/office/drawing/2014/main" id="{329D8919-6041-077E-8284-1E478E6DA3F9}"/>
                  </a:ext>
                </a:extLst>
              </p:cNvPr>
              <p:cNvCxnSpPr>
                <a:cxnSpLocks/>
              </p:cNvCxnSpPr>
              <p:nvPr/>
            </p:nvCxnSpPr>
            <p:spPr bwMode="auto">
              <a:xfrm>
                <a:off x="10487132" y="3720492"/>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5" name="Straight Connector 9384">
                <a:extLst>
                  <a:ext uri="{FF2B5EF4-FFF2-40B4-BE49-F238E27FC236}">
                    <a16:creationId xmlns:a16="http://schemas.microsoft.com/office/drawing/2014/main" id="{A1945F16-20D5-FDBC-E75A-DC5737F2418F}"/>
                  </a:ext>
                </a:extLst>
              </p:cNvPr>
              <p:cNvCxnSpPr>
                <a:cxnSpLocks/>
              </p:cNvCxnSpPr>
              <p:nvPr/>
            </p:nvCxnSpPr>
            <p:spPr bwMode="auto">
              <a:xfrm>
                <a:off x="10506182" y="3720492"/>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6" name="Straight Connector 9385">
                <a:extLst>
                  <a:ext uri="{FF2B5EF4-FFF2-40B4-BE49-F238E27FC236}">
                    <a16:creationId xmlns:a16="http://schemas.microsoft.com/office/drawing/2014/main" id="{6D3FE356-26A6-F7D6-C34B-40D6B331D37D}"/>
                  </a:ext>
                </a:extLst>
              </p:cNvPr>
              <p:cNvCxnSpPr>
                <a:cxnSpLocks/>
              </p:cNvCxnSpPr>
              <p:nvPr/>
            </p:nvCxnSpPr>
            <p:spPr bwMode="auto">
              <a:xfrm>
                <a:off x="10525232" y="3736760"/>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7" name="Straight Connector 9386">
                <a:extLst>
                  <a:ext uri="{FF2B5EF4-FFF2-40B4-BE49-F238E27FC236}">
                    <a16:creationId xmlns:a16="http://schemas.microsoft.com/office/drawing/2014/main" id="{51C7177C-2A38-8002-DC5E-A3A301EE025D}"/>
                  </a:ext>
                </a:extLst>
              </p:cNvPr>
              <p:cNvCxnSpPr>
                <a:cxnSpLocks/>
              </p:cNvCxnSpPr>
              <p:nvPr/>
            </p:nvCxnSpPr>
            <p:spPr bwMode="auto">
              <a:xfrm>
                <a:off x="10544282" y="3736760"/>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8" name="Straight Connector 9387">
                <a:extLst>
                  <a:ext uri="{FF2B5EF4-FFF2-40B4-BE49-F238E27FC236}">
                    <a16:creationId xmlns:a16="http://schemas.microsoft.com/office/drawing/2014/main" id="{9A4BA928-BAE6-BFBE-D8A7-F128A8B4A507}"/>
                  </a:ext>
                </a:extLst>
              </p:cNvPr>
              <p:cNvCxnSpPr>
                <a:cxnSpLocks/>
              </p:cNvCxnSpPr>
              <p:nvPr/>
            </p:nvCxnSpPr>
            <p:spPr bwMode="auto">
              <a:xfrm>
                <a:off x="10563332" y="3736760"/>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89" name="Straight Connector 9388">
                <a:extLst>
                  <a:ext uri="{FF2B5EF4-FFF2-40B4-BE49-F238E27FC236}">
                    <a16:creationId xmlns:a16="http://schemas.microsoft.com/office/drawing/2014/main" id="{26B3B5CE-B6F0-7679-122C-73759E74DB2B}"/>
                  </a:ext>
                </a:extLst>
              </p:cNvPr>
              <p:cNvCxnSpPr>
                <a:cxnSpLocks/>
              </p:cNvCxnSpPr>
              <p:nvPr/>
            </p:nvCxnSpPr>
            <p:spPr bwMode="auto">
              <a:xfrm>
                <a:off x="10580001" y="3736760"/>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0" name="Straight Connector 9389">
                <a:extLst>
                  <a:ext uri="{FF2B5EF4-FFF2-40B4-BE49-F238E27FC236}">
                    <a16:creationId xmlns:a16="http://schemas.microsoft.com/office/drawing/2014/main" id="{BC2E0BAF-AA68-531B-44C7-9E569C2EBFA0}"/>
                  </a:ext>
                </a:extLst>
              </p:cNvPr>
              <p:cNvCxnSpPr>
                <a:cxnSpLocks/>
              </p:cNvCxnSpPr>
              <p:nvPr/>
            </p:nvCxnSpPr>
            <p:spPr bwMode="auto">
              <a:xfrm>
                <a:off x="10613338" y="37558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1" name="Straight Connector 9390">
                <a:extLst>
                  <a:ext uri="{FF2B5EF4-FFF2-40B4-BE49-F238E27FC236}">
                    <a16:creationId xmlns:a16="http://schemas.microsoft.com/office/drawing/2014/main" id="{A43D0814-1A30-6AD5-B276-91D864876855}"/>
                  </a:ext>
                </a:extLst>
              </p:cNvPr>
              <p:cNvCxnSpPr>
                <a:cxnSpLocks/>
              </p:cNvCxnSpPr>
              <p:nvPr/>
            </p:nvCxnSpPr>
            <p:spPr bwMode="auto">
              <a:xfrm>
                <a:off x="10641913" y="37558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2" name="Straight Connector 9391">
                <a:extLst>
                  <a:ext uri="{FF2B5EF4-FFF2-40B4-BE49-F238E27FC236}">
                    <a16:creationId xmlns:a16="http://schemas.microsoft.com/office/drawing/2014/main" id="{AB2A3914-1254-AE31-DD10-00055DBE5196}"/>
                  </a:ext>
                </a:extLst>
              </p:cNvPr>
              <p:cNvCxnSpPr>
                <a:cxnSpLocks/>
              </p:cNvCxnSpPr>
              <p:nvPr/>
            </p:nvCxnSpPr>
            <p:spPr bwMode="auto">
              <a:xfrm>
                <a:off x="10658581" y="37558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3" name="Straight Connector 9392">
                <a:extLst>
                  <a:ext uri="{FF2B5EF4-FFF2-40B4-BE49-F238E27FC236}">
                    <a16:creationId xmlns:a16="http://schemas.microsoft.com/office/drawing/2014/main" id="{48DDA37D-1D47-ED04-0378-314760171119}"/>
                  </a:ext>
                </a:extLst>
              </p:cNvPr>
              <p:cNvCxnSpPr>
                <a:cxnSpLocks/>
              </p:cNvCxnSpPr>
              <p:nvPr/>
            </p:nvCxnSpPr>
            <p:spPr bwMode="auto">
              <a:xfrm>
                <a:off x="10689538" y="37558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4" name="Straight Connector 9393">
                <a:extLst>
                  <a:ext uri="{FF2B5EF4-FFF2-40B4-BE49-F238E27FC236}">
                    <a16:creationId xmlns:a16="http://schemas.microsoft.com/office/drawing/2014/main" id="{42BC4C13-0B24-CD7F-C6B8-EB8B79BA78C7}"/>
                  </a:ext>
                </a:extLst>
              </p:cNvPr>
              <p:cNvCxnSpPr>
                <a:cxnSpLocks/>
              </p:cNvCxnSpPr>
              <p:nvPr/>
            </p:nvCxnSpPr>
            <p:spPr bwMode="auto">
              <a:xfrm>
                <a:off x="10708588" y="37558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5" name="Straight Connector 9394">
                <a:extLst>
                  <a:ext uri="{FF2B5EF4-FFF2-40B4-BE49-F238E27FC236}">
                    <a16:creationId xmlns:a16="http://schemas.microsoft.com/office/drawing/2014/main" id="{805EFA4E-37EA-2D6C-7578-57119B72A377}"/>
                  </a:ext>
                </a:extLst>
              </p:cNvPr>
              <p:cNvCxnSpPr>
                <a:cxnSpLocks/>
              </p:cNvCxnSpPr>
              <p:nvPr/>
            </p:nvCxnSpPr>
            <p:spPr bwMode="auto">
              <a:xfrm>
                <a:off x="10734781" y="3755846"/>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6" name="Straight Connector 9395">
                <a:extLst>
                  <a:ext uri="{FF2B5EF4-FFF2-40B4-BE49-F238E27FC236}">
                    <a16:creationId xmlns:a16="http://schemas.microsoft.com/office/drawing/2014/main" id="{040755BE-F3D0-3380-7D54-A320AE19D971}"/>
                  </a:ext>
                </a:extLst>
              </p:cNvPr>
              <p:cNvCxnSpPr>
                <a:cxnSpLocks/>
              </p:cNvCxnSpPr>
              <p:nvPr/>
            </p:nvCxnSpPr>
            <p:spPr bwMode="auto">
              <a:xfrm>
                <a:off x="1078002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7" name="Straight Connector 9396">
                <a:extLst>
                  <a:ext uri="{FF2B5EF4-FFF2-40B4-BE49-F238E27FC236}">
                    <a16:creationId xmlns:a16="http://schemas.microsoft.com/office/drawing/2014/main" id="{336FF392-85F0-6FB2-653D-14BA075DA70A}"/>
                  </a:ext>
                </a:extLst>
              </p:cNvPr>
              <p:cNvCxnSpPr>
                <a:cxnSpLocks/>
              </p:cNvCxnSpPr>
              <p:nvPr/>
            </p:nvCxnSpPr>
            <p:spPr bwMode="auto">
              <a:xfrm>
                <a:off x="1079907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399" name="Straight Connector 9398">
                <a:extLst>
                  <a:ext uri="{FF2B5EF4-FFF2-40B4-BE49-F238E27FC236}">
                    <a16:creationId xmlns:a16="http://schemas.microsoft.com/office/drawing/2014/main" id="{0FB4A0CB-354E-6C99-97CA-998514C52181}"/>
                  </a:ext>
                </a:extLst>
              </p:cNvPr>
              <p:cNvCxnSpPr>
                <a:cxnSpLocks/>
              </p:cNvCxnSpPr>
              <p:nvPr/>
            </p:nvCxnSpPr>
            <p:spPr bwMode="auto">
              <a:xfrm>
                <a:off x="1081812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400" name="Straight Connector 9399">
                <a:extLst>
                  <a:ext uri="{FF2B5EF4-FFF2-40B4-BE49-F238E27FC236}">
                    <a16:creationId xmlns:a16="http://schemas.microsoft.com/office/drawing/2014/main" id="{C547048F-7791-D94D-3135-B878C022B305}"/>
                  </a:ext>
                </a:extLst>
              </p:cNvPr>
              <p:cNvCxnSpPr>
                <a:cxnSpLocks/>
              </p:cNvCxnSpPr>
              <p:nvPr/>
            </p:nvCxnSpPr>
            <p:spPr bwMode="auto">
              <a:xfrm>
                <a:off x="10841938"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401" name="Straight Connector 9400">
                <a:extLst>
                  <a:ext uri="{FF2B5EF4-FFF2-40B4-BE49-F238E27FC236}">
                    <a16:creationId xmlns:a16="http://schemas.microsoft.com/office/drawing/2014/main" id="{A102A950-9B83-38C9-BEB3-0B2CDF1A0499}"/>
                  </a:ext>
                </a:extLst>
              </p:cNvPr>
              <p:cNvCxnSpPr>
                <a:cxnSpLocks/>
              </p:cNvCxnSpPr>
              <p:nvPr/>
            </p:nvCxnSpPr>
            <p:spPr bwMode="auto">
              <a:xfrm>
                <a:off x="10858607"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402" name="Straight Connector 9401">
                <a:extLst>
                  <a:ext uri="{FF2B5EF4-FFF2-40B4-BE49-F238E27FC236}">
                    <a16:creationId xmlns:a16="http://schemas.microsoft.com/office/drawing/2014/main" id="{C89097E3-9F7A-6609-4353-687C588C4E1F}"/>
                  </a:ext>
                </a:extLst>
              </p:cNvPr>
              <p:cNvCxnSpPr>
                <a:cxnSpLocks/>
              </p:cNvCxnSpPr>
              <p:nvPr/>
            </p:nvCxnSpPr>
            <p:spPr bwMode="auto">
              <a:xfrm>
                <a:off x="10887182"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407" name="Straight Connector 9406">
                <a:extLst>
                  <a:ext uri="{FF2B5EF4-FFF2-40B4-BE49-F238E27FC236}">
                    <a16:creationId xmlns:a16="http://schemas.microsoft.com/office/drawing/2014/main" id="{4C653816-9C1E-84DC-A475-AC208D3133E9}"/>
                  </a:ext>
                </a:extLst>
              </p:cNvPr>
              <p:cNvCxnSpPr>
                <a:cxnSpLocks/>
              </p:cNvCxnSpPr>
              <p:nvPr/>
            </p:nvCxnSpPr>
            <p:spPr bwMode="auto">
              <a:xfrm>
                <a:off x="10908613"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2" name="Straight Connector 9791">
                <a:extLst>
                  <a:ext uri="{FF2B5EF4-FFF2-40B4-BE49-F238E27FC236}">
                    <a16:creationId xmlns:a16="http://schemas.microsoft.com/office/drawing/2014/main" id="{3A72EDFF-5A45-7F5F-24E9-04C8A76D0977}"/>
                  </a:ext>
                </a:extLst>
              </p:cNvPr>
              <p:cNvCxnSpPr>
                <a:cxnSpLocks/>
              </p:cNvCxnSpPr>
              <p:nvPr/>
            </p:nvCxnSpPr>
            <p:spPr bwMode="auto">
              <a:xfrm>
                <a:off x="10920519"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3" name="Straight Connector 9792">
                <a:extLst>
                  <a:ext uri="{FF2B5EF4-FFF2-40B4-BE49-F238E27FC236}">
                    <a16:creationId xmlns:a16="http://schemas.microsoft.com/office/drawing/2014/main" id="{2D188EF6-38DD-7593-9976-DFCF2109FF2A}"/>
                  </a:ext>
                </a:extLst>
              </p:cNvPr>
              <p:cNvCxnSpPr>
                <a:cxnSpLocks/>
              </p:cNvCxnSpPr>
              <p:nvPr/>
            </p:nvCxnSpPr>
            <p:spPr bwMode="auto">
              <a:xfrm>
                <a:off x="10949094"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4" name="Straight Connector 9793">
                <a:extLst>
                  <a:ext uri="{FF2B5EF4-FFF2-40B4-BE49-F238E27FC236}">
                    <a16:creationId xmlns:a16="http://schemas.microsoft.com/office/drawing/2014/main" id="{757BB972-E5BA-7BE5-E6B3-BF83001F0698}"/>
                  </a:ext>
                </a:extLst>
              </p:cNvPr>
              <p:cNvCxnSpPr>
                <a:cxnSpLocks/>
              </p:cNvCxnSpPr>
              <p:nvPr/>
            </p:nvCxnSpPr>
            <p:spPr bwMode="auto">
              <a:xfrm>
                <a:off x="10963382"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5" name="Straight Connector 9794">
                <a:extLst>
                  <a:ext uri="{FF2B5EF4-FFF2-40B4-BE49-F238E27FC236}">
                    <a16:creationId xmlns:a16="http://schemas.microsoft.com/office/drawing/2014/main" id="{55A20EE8-3F44-EA2C-A909-244993027211}"/>
                  </a:ext>
                </a:extLst>
              </p:cNvPr>
              <p:cNvCxnSpPr>
                <a:cxnSpLocks/>
              </p:cNvCxnSpPr>
              <p:nvPr/>
            </p:nvCxnSpPr>
            <p:spPr bwMode="auto">
              <a:xfrm>
                <a:off x="10977669"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6" name="Straight Connector 9795">
                <a:extLst>
                  <a:ext uri="{FF2B5EF4-FFF2-40B4-BE49-F238E27FC236}">
                    <a16:creationId xmlns:a16="http://schemas.microsoft.com/office/drawing/2014/main" id="{8783E428-A1FD-9B90-1759-E7D5473F29F5}"/>
                  </a:ext>
                </a:extLst>
              </p:cNvPr>
              <p:cNvCxnSpPr>
                <a:cxnSpLocks/>
              </p:cNvCxnSpPr>
              <p:nvPr/>
            </p:nvCxnSpPr>
            <p:spPr bwMode="auto">
              <a:xfrm>
                <a:off x="10991957"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7" name="Straight Connector 9796">
                <a:extLst>
                  <a:ext uri="{FF2B5EF4-FFF2-40B4-BE49-F238E27FC236}">
                    <a16:creationId xmlns:a16="http://schemas.microsoft.com/office/drawing/2014/main" id="{49A4BE47-DD40-7A7A-62A8-F61C732DE2A9}"/>
                  </a:ext>
                </a:extLst>
              </p:cNvPr>
              <p:cNvCxnSpPr>
                <a:cxnSpLocks/>
              </p:cNvCxnSpPr>
              <p:nvPr/>
            </p:nvCxnSpPr>
            <p:spPr bwMode="auto">
              <a:xfrm>
                <a:off x="11020532"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8" name="Straight Connector 9797">
                <a:extLst>
                  <a:ext uri="{FF2B5EF4-FFF2-40B4-BE49-F238E27FC236}">
                    <a16:creationId xmlns:a16="http://schemas.microsoft.com/office/drawing/2014/main" id="{A9A7FFB5-3CED-5017-15A3-AF4D51CCA4A6}"/>
                  </a:ext>
                </a:extLst>
              </p:cNvPr>
              <p:cNvCxnSpPr>
                <a:cxnSpLocks/>
              </p:cNvCxnSpPr>
              <p:nvPr/>
            </p:nvCxnSpPr>
            <p:spPr bwMode="auto">
              <a:xfrm>
                <a:off x="11044344"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799" name="Straight Connector 9798">
                <a:extLst>
                  <a:ext uri="{FF2B5EF4-FFF2-40B4-BE49-F238E27FC236}">
                    <a16:creationId xmlns:a16="http://schemas.microsoft.com/office/drawing/2014/main" id="{25B46A3C-4B61-C558-CF43-08AECDE0FE6A}"/>
                  </a:ext>
                </a:extLst>
              </p:cNvPr>
              <p:cNvCxnSpPr>
                <a:cxnSpLocks/>
              </p:cNvCxnSpPr>
              <p:nvPr/>
            </p:nvCxnSpPr>
            <p:spPr bwMode="auto">
              <a:xfrm>
                <a:off x="11063394"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0" name="Straight Connector 9799">
                <a:extLst>
                  <a:ext uri="{FF2B5EF4-FFF2-40B4-BE49-F238E27FC236}">
                    <a16:creationId xmlns:a16="http://schemas.microsoft.com/office/drawing/2014/main" id="{F19B121F-58B8-5613-8092-7F968A8953B0}"/>
                  </a:ext>
                </a:extLst>
              </p:cNvPr>
              <p:cNvCxnSpPr>
                <a:cxnSpLocks/>
              </p:cNvCxnSpPr>
              <p:nvPr/>
            </p:nvCxnSpPr>
            <p:spPr bwMode="auto">
              <a:xfrm>
                <a:off x="11111019"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1" name="Straight Connector 9800">
                <a:extLst>
                  <a:ext uri="{FF2B5EF4-FFF2-40B4-BE49-F238E27FC236}">
                    <a16:creationId xmlns:a16="http://schemas.microsoft.com/office/drawing/2014/main" id="{7864F9B5-4BE0-47F3-7DDF-F924150A54DD}"/>
                  </a:ext>
                </a:extLst>
              </p:cNvPr>
              <p:cNvCxnSpPr>
                <a:cxnSpLocks/>
              </p:cNvCxnSpPr>
              <p:nvPr/>
            </p:nvCxnSpPr>
            <p:spPr bwMode="auto">
              <a:xfrm>
                <a:off x="11127688"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2" name="Straight Connector 9801">
                <a:extLst>
                  <a:ext uri="{FF2B5EF4-FFF2-40B4-BE49-F238E27FC236}">
                    <a16:creationId xmlns:a16="http://schemas.microsoft.com/office/drawing/2014/main" id="{F34C1FCC-750E-3B01-8991-F1429C2B2BC1}"/>
                  </a:ext>
                </a:extLst>
              </p:cNvPr>
              <p:cNvCxnSpPr>
                <a:cxnSpLocks/>
              </p:cNvCxnSpPr>
              <p:nvPr/>
            </p:nvCxnSpPr>
            <p:spPr bwMode="auto">
              <a:xfrm>
                <a:off x="11158644"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3" name="Straight Connector 9802">
                <a:extLst>
                  <a:ext uri="{FF2B5EF4-FFF2-40B4-BE49-F238E27FC236}">
                    <a16:creationId xmlns:a16="http://schemas.microsoft.com/office/drawing/2014/main" id="{F2573713-A1AA-12DF-1A00-EC31EADD459B}"/>
                  </a:ext>
                </a:extLst>
              </p:cNvPr>
              <p:cNvCxnSpPr>
                <a:cxnSpLocks/>
              </p:cNvCxnSpPr>
              <p:nvPr/>
            </p:nvCxnSpPr>
            <p:spPr bwMode="auto">
              <a:xfrm>
                <a:off x="11182456"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4" name="Straight Connector 9803">
                <a:extLst>
                  <a:ext uri="{FF2B5EF4-FFF2-40B4-BE49-F238E27FC236}">
                    <a16:creationId xmlns:a16="http://schemas.microsoft.com/office/drawing/2014/main" id="{1277A034-C017-9418-C338-C254FBFFDF72}"/>
                  </a:ext>
                </a:extLst>
              </p:cNvPr>
              <p:cNvCxnSpPr>
                <a:cxnSpLocks/>
              </p:cNvCxnSpPr>
              <p:nvPr/>
            </p:nvCxnSpPr>
            <p:spPr bwMode="auto">
              <a:xfrm>
                <a:off x="11213413"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5" name="Straight Connector 9804">
                <a:extLst>
                  <a:ext uri="{FF2B5EF4-FFF2-40B4-BE49-F238E27FC236}">
                    <a16:creationId xmlns:a16="http://schemas.microsoft.com/office/drawing/2014/main" id="{8FF84D3F-0BB0-21AA-66B0-374196194C37}"/>
                  </a:ext>
                </a:extLst>
              </p:cNvPr>
              <p:cNvCxnSpPr>
                <a:cxnSpLocks/>
              </p:cNvCxnSpPr>
              <p:nvPr/>
            </p:nvCxnSpPr>
            <p:spPr bwMode="auto">
              <a:xfrm>
                <a:off x="1123722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6" name="Straight Connector 9805">
                <a:extLst>
                  <a:ext uri="{FF2B5EF4-FFF2-40B4-BE49-F238E27FC236}">
                    <a16:creationId xmlns:a16="http://schemas.microsoft.com/office/drawing/2014/main" id="{4422DDDD-1CCA-DABC-BBF3-497B533A2CF4}"/>
                  </a:ext>
                </a:extLst>
              </p:cNvPr>
              <p:cNvCxnSpPr>
                <a:cxnSpLocks/>
              </p:cNvCxnSpPr>
              <p:nvPr/>
            </p:nvCxnSpPr>
            <p:spPr bwMode="auto">
              <a:xfrm>
                <a:off x="1125627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7" name="Straight Connector 9806">
                <a:extLst>
                  <a:ext uri="{FF2B5EF4-FFF2-40B4-BE49-F238E27FC236}">
                    <a16:creationId xmlns:a16="http://schemas.microsoft.com/office/drawing/2014/main" id="{234DD4E6-9942-041A-29F4-82DC1931CE79}"/>
                  </a:ext>
                </a:extLst>
              </p:cNvPr>
              <p:cNvCxnSpPr>
                <a:cxnSpLocks/>
              </p:cNvCxnSpPr>
              <p:nvPr/>
            </p:nvCxnSpPr>
            <p:spPr bwMode="auto">
              <a:xfrm>
                <a:off x="11277707"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8" name="Straight Connector 9807">
                <a:extLst>
                  <a:ext uri="{FF2B5EF4-FFF2-40B4-BE49-F238E27FC236}">
                    <a16:creationId xmlns:a16="http://schemas.microsoft.com/office/drawing/2014/main" id="{2F08EFB6-B2BB-0766-A276-03804B46C594}"/>
                  </a:ext>
                </a:extLst>
              </p:cNvPr>
              <p:cNvCxnSpPr>
                <a:cxnSpLocks/>
              </p:cNvCxnSpPr>
              <p:nvPr/>
            </p:nvCxnSpPr>
            <p:spPr bwMode="auto">
              <a:xfrm>
                <a:off x="11299138"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09" name="Straight Connector 9808">
                <a:extLst>
                  <a:ext uri="{FF2B5EF4-FFF2-40B4-BE49-F238E27FC236}">
                    <a16:creationId xmlns:a16="http://schemas.microsoft.com/office/drawing/2014/main" id="{48FA992A-6F7B-E590-B8DC-B9993EA5F3D0}"/>
                  </a:ext>
                </a:extLst>
              </p:cNvPr>
              <p:cNvCxnSpPr>
                <a:cxnSpLocks/>
              </p:cNvCxnSpPr>
              <p:nvPr/>
            </p:nvCxnSpPr>
            <p:spPr bwMode="auto">
              <a:xfrm>
                <a:off x="11349144"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10" name="Straight Connector 9809">
                <a:extLst>
                  <a:ext uri="{FF2B5EF4-FFF2-40B4-BE49-F238E27FC236}">
                    <a16:creationId xmlns:a16="http://schemas.microsoft.com/office/drawing/2014/main" id="{BFF52F10-3CDD-DFE4-0476-1E68652E2D8F}"/>
                  </a:ext>
                </a:extLst>
              </p:cNvPr>
              <p:cNvCxnSpPr>
                <a:cxnSpLocks/>
              </p:cNvCxnSpPr>
              <p:nvPr/>
            </p:nvCxnSpPr>
            <p:spPr bwMode="auto">
              <a:xfrm>
                <a:off x="11399151"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11" name="Straight Connector 9810">
                <a:extLst>
                  <a:ext uri="{FF2B5EF4-FFF2-40B4-BE49-F238E27FC236}">
                    <a16:creationId xmlns:a16="http://schemas.microsoft.com/office/drawing/2014/main" id="{C84A4F96-FA96-8E55-4B89-A8CA31FFA204}"/>
                  </a:ext>
                </a:extLst>
              </p:cNvPr>
              <p:cNvCxnSpPr>
                <a:cxnSpLocks/>
              </p:cNvCxnSpPr>
              <p:nvPr/>
            </p:nvCxnSpPr>
            <p:spPr bwMode="auto">
              <a:xfrm>
                <a:off x="11456301"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12" name="Straight Connector 9811">
                <a:extLst>
                  <a:ext uri="{FF2B5EF4-FFF2-40B4-BE49-F238E27FC236}">
                    <a16:creationId xmlns:a16="http://schemas.microsoft.com/office/drawing/2014/main" id="{5033A89A-CCBA-8EF7-9164-EE0BC78AF23C}"/>
                  </a:ext>
                </a:extLst>
              </p:cNvPr>
              <p:cNvCxnSpPr>
                <a:cxnSpLocks/>
              </p:cNvCxnSpPr>
              <p:nvPr/>
            </p:nvCxnSpPr>
            <p:spPr bwMode="auto">
              <a:xfrm>
                <a:off x="1153964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13" name="Straight Connector 9812">
                <a:extLst>
                  <a:ext uri="{FF2B5EF4-FFF2-40B4-BE49-F238E27FC236}">
                    <a16:creationId xmlns:a16="http://schemas.microsoft.com/office/drawing/2014/main" id="{6ACDF581-BE94-7956-C261-AF957A5F6536}"/>
                  </a:ext>
                </a:extLst>
              </p:cNvPr>
              <p:cNvCxnSpPr>
                <a:cxnSpLocks/>
              </p:cNvCxnSpPr>
              <p:nvPr/>
            </p:nvCxnSpPr>
            <p:spPr bwMode="auto">
              <a:xfrm>
                <a:off x="11596795"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14" name="Straight Connector 9813">
                <a:extLst>
                  <a:ext uri="{FF2B5EF4-FFF2-40B4-BE49-F238E27FC236}">
                    <a16:creationId xmlns:a16="http://schemas.microsoft.com/office/drawing/2014/main" id="{572A708D-2452-8B81-9751-63873D58AF7A}"/>
                  </a:ext>
                </a:extLst>
              </p:cNvPr>
              <p:cNvCxnSpPr>
                <a:cxnSpLocks/>
              </p:cNvCxnSpPr>
              <p:nvPr/>
            </p:nvCxnSpPr>
            <p:spPr bwMode="auto">
              <a:xfrm>
                <a:off x="11656326" y="3801701"/>
                <a:ext cx="0" cy="58588"/>
              </a:xfrm>
              <a:prstGeom prst="line">
                <a:avLst/>
              </a:prstGeom>
              <a:noFill/>
              <a:ln w="19050" cap="flat" cmpd="sng" algn="ctr">
                <a:solidFill>
                  <a:schemeClr val="accent1"/>
                </a:solidFill>
                <a:prstDash val="solid"/>
                <a:round/>
                <a:headEnd type="none" w="med" len="med"/>
                <a:tailEnd type="none" w="med" len="med"/>
              </a:ln>
              <a:effectLst/>
            </p:spPr>
          </p:cxnSp>
          <p:cxnSp>
            <p:nvCxnSpPr>
              <p:cNvPr id="9815" name="Straight Connector 9814">
                <a:extLst>
                  <a:ext uri="{FF2B5EF4-FFF2-40B4-BE49-F238E27FC236}">
                    <a16:creationId xmlns:a16="http://schemas.microsoft.com/office/drawing/2014/main" id="{076672F6-59A6-012B-D71F-8144256ADC1A}"/>
                  </a:ext>
                </a:extLst>
              </p:cNvPr>
              <p:cNvCxnSpPr>
                <a:cxnSpLocks/>
              </p:cNvCxnSpPr>
              <p:nvPr/>
            </p:nvCxnSpPr>
            <p:spPr bwMode="auto">
              <a:xfrm>
                <a:off x="11670614" y="3801701"/>
                <a:ext cx="0" cy="58588"/>
              </a:xfrm>
              <a:prstGeom prst="line">
                <a:avLst/>
              </a:prstGeom>
              <a:noFill/>
              <a:ln w="19050" cap="flat" cmpd="sng" algn="ctr">
                <a:solidFill>
                  <a:schemeClr val="accent1"/>
                </a:solidFill>
                <a:prstDash val="solid"/>
                <a:round/>
                <a:headEnd type="none" w="med" len="med"/>
                <a:tailEnd type="none" w="med" len="med"/>
              </a:ln>
              <a:effectLst/>
            </p:spPr>
          </p:cxnSp>
        </p:grpSp>
        <p:grpSp>
          <p:nvGrpSpPr>
            <p:cNvPr id="9913" name="Group 9912">
              <a:extLst>
                <a:ext uri="{FF2B5EF4-FFF2-40B4-BE49-F238E27FC236}">
                  <a16:creationId xmlns:a16="http://schemas.microsoft.com/office/drawing/2014/main" id="{2910CDB3-81CC-FA98-5242-0D675580FB32}"/>
                </a:ext>
              </a:extLst>
            </p:cNvPr>
            <p:cNvGrpSpPr/>
            <p:nvPr/>
          </p:nvGrpSpPr>
          <p:grpSpPr>
            <a:xfrm>
              <a:off x="6734175" y="2888531"/>
              <a:ext cx="4889500" cy="1566713"/>
              <a:chOff x="6734175" y="2888531"/>
              <a:chExt cx="4889500" cy="1566713"/>
            </a:xfrm>
          </p:grpSpPr>
          <p:sp>
            <p:nvSpPr>
              <p:cNvPr id="9817" name="Freeform: Shape 9816">
                <a:extLst>
                  <a:ext uri="{FF2B5EF4-FFF2-40B4-BE49-F238E27FC236}">
                    <a16:creationId xmlns:a16="http://schemas.microsoft.com/office/drawing/2014/main" id="{9B59CC4B-6A50-C9BD-F94A-7CE8B167B60C}"/>
                  </a:ext>
                </a:extLst>
              </p:cNvPr>
              <p:cNvSpPr/>
              <p:nvPr/>
            </p:nvSpPr>
            <p:spPr>
              <a:xfrm>
                <a:off x="6734175" y="2917825"/>
                <a:ext cx="4889500" cy="1508125"/>
              </a:xfrm>
              <a:custGeom>
                <a:avLst/>
                <a:gdLst>
                  <a:gd name="csX0" fmla="*/ 4889500 w 4889500"/>
                  <a:gd name="csY0" fmla="*/ 1508125 h 1508125"/>
                  <a:gd name="csX1" fmla="*/ 4791075 w 4889500"/>
                  <a:gd name="csY1" fmla="*/ 1508125 h 1508125"/>
                  <a:gd name="csX2" fmla="*/ 4791075 w 4889500"/>
                  <a:gd name="csY2" fmla="*/ 1228725 h 1508125"/>
                  <a:gd name="csX3" fmla="*/ 4565650 w 4889500"/>
                  <a:gd name="csY3" fmla="*/ 1228725 h 1508125"/>
                  <a:gd name="csX4" fmla="*/ 4565650 w 4889500"/>
                  <a:gd name="csY4" fmla="*/ 1060450 h 1508125"/>
                  <a:gd name="csX5" fmla="*/ 3924300 w 4889500"/>
                  <a:gd name="csY5" fmla="*/ 1060450 h 1508125"/>
                  <a:gd name="csX6" fmla="*/ 3924300 w 4889500"/>
                  <a:gd name="csY6" fmla="*/ 1028700 h 1508125"/>
                  <a:gd name="csX7" fmla="*/ 3740150 w 4889500"/>
                  <a:gd name="csY7" fmla="*/ 1028700 h 1508125"/>
                  <a:gd name="csX8" fmla="*/ 3740150 w 4889500"/>
                  <a:gd name="csY8" fmla="*/ 1009650 h 1508125"/>
                  <a:gd name="csX9" fmla="*/ 3686175 w 4889500"/>
                  <a:gd name="csY9" fmla="*/ 1009650 h 1508125"/>
                  <a:gd name="csX10" fmla="*/ 3686175 w 4889500"/>
                  <a:gd name="csY10" fmla="*/ 990600 h 1508125"/>
                  <a:gd name="csX11" fmla="*/ 3473450 w 4889500"/>
                  <a:gd name="csY11" fmla="*/ 990600 h 1508125"/>
                  <a:gd name="csX12" fmla="*/ 3473450 w 4889500"/>
                  <a:gd name="csY12" fmla="*/ 977900 h 1508125"/>
                  <a:gd name="csX13" fmla="*/ 3397250 w 4889500"/>
                  <a:gd name="csY13" fmla="*/ 977900 h 1508125"/>
                  <a:gd name="csX14" fmla="*/ 3397250 w 4889500"/>
                  <a:gd name="csY14" fmla="*/ 962025 h 1508125"/>
                  <a:gd name="csX15" fmla="*/ 3251200 w 4889500"/>
                  <a:gd name="csY15" fmla="*/ 962025 h 1508125"/>
                  <a:gd name="csX16" fmla="*/ 3251200 w 4889500"/>
                  <a:gd name="csY16" fmla="*/ 936625 h 1508125"/>
                  <a:gd name="csX17" fmla="*/ 3044825 w 4889500"/>
                  <a:gd name="csY17" fmla="*/ 936625 h 1508125"/>
                  <a:gd name="csX18" fmla="*/ 3044825 w 4889500"/>
                  <a:gd name="csY18" fmla="*/ 914400 h 1508125"/>
                  <a:gd name="csX19" fmla="*/ 2959100 w 4889500"/>
                  <a:gd name="csY19" fmla="*/ 914400 h 1508125"/>
                  <a:gd name="csX20" fmla="*/ 2959100 w 4889500"/>
                  <a:gd name="csY20" fmla="*/ 889000 h 1508125"/>
                  <a:gd name="csX21" fmla="*/ 2863850 w 4889500"/>
                  <a:gd name="csY21" fmla="*/ 889000 h 1508125"/>
                  <a:gd name="csX22" fmla="*/ 2863850 w 4889500"/>
                  <a:gd name="csY22" fmla="*/ 879475 h 1508125"/>
                  <a:gd name="csX23" fmla="*/ 2774950 w 4889500"/>
                  <a:gd name="csY23" fmla="*/ 879475 h 1508125"/>
                  <a:gd name="csX24" fmla="*/ 2774950 w 4889500"/>
                  <a:gd name="csY24" fmla="*/ 860425 h 1508125"/>
                  <a:gd name="csX25" fmla="*/ 2730500 w 4889500"/>
                  <a:gd name="csY25" fmla="*/ 860425 h 1508125"/>
                  <a:gd name="csX26" fmla="*/ 2730500 w 4889500"/>
                  <a:gd name="csY26" fmla="*/ 841375 h 1508125"/>
                  <a:gd name="csX27" fmla="*/ 2673350 w 4889500"/>
                  <a:gd name="csY27" fmla="*/ 841375 h 1508125"/>
                  <a:gd name="csX28" fmla="*/ 2673350 w 4889500"/>
                  <a:gd name="csY28" fmla="*/ 835025 h 1508125"/>
                  <a:gd name="csX29" fmla="*/ 2597150 w 4889500"/>
                  <a:gd name="csY29" fmla="*/ 835025 h 1508125"/>
                  <a:gd name="csX30" fmla="*/ 2597150 w 4889500"/>
                  <a:gd name="csY30" fmla="*/ 819150 h 1508125"/>
                  <a:gd name="csX31" fmla="*/ 2498725 w 4889500"/>
                  <a:gd name="csY31" fmla="*/ 819150 h 1508125"/>
                  <a:gd name="csX32" fmla="*/ 2498725 w 4889500"/>
                  <a:gd name="csY32" fmla="*/ 787400 h 1508125"/>
                  <a:gd name="csX33" fmla="*/ 2444750 w 4889500"/>
                  <a:gd name="csY33" fmla="*/ 787400 h 1508125"/>
                  <a:gd name="csX34" fmla="*/ 2444750 w 4889500"/>
                  <a:gd name="csY34" fmla="*/ 774700 h 1508125"/>
                  <a:gd name="csX35" fmla="*/ 2365375 w 4889500"/>
                  <a:gd name="csY35" fmla="*/ 774700 h 1508125"/>
                  <a:gd name="csX36" fmla="*/ 2365375 w 4889500"/>
                  <a:gd name="csY36" fmla="*/ 749300 h 1508125"/>
                  <a:gd name="csX37" fmla="*/ 2314575 w 4889500"/>
                  <a:gd name="csY37" fmla="*/ 749300 h 1508125"/>
                  <a:gd name="csX38" fmla="*/ 2314575 w 4889500"/>
                  <a:gd name="csY38" fmla="*/ 742950 h 1508125"/>
                  <a:gd name="csX39" fmla="*/ 2279650 w 4889500"/>
                  <a:gd name="csY39" fmla="*/ 742950 h 1508125"/>
                  <a:gd name="csX40" fmla="*/ 2279650 w 4889500"/>
                  <a:gd name="csY40" fmla="*/ 727075 h 1508125"/>
                  <a:gd name="csX41" fmla="*/ 2225675 w 4889500"/>
                  <a:gd name="csY41" fmla="*/ 727075 h 1508125"/>
                  <a:gd name="csX42" fmla="*/ 2225675 w 4889500"/>
                  <a:gd name="csY42" fmla="*/ 717550 h 1508125"/>
                  <a:gd name="csX43" fmla="*/ 2149475 w 4889500"/>
                  <a:gd name="csY43" fmla="*/ 717550 h 1508125"/>
                  <a:gd name="csX44" fmla="*/ 2149475 w 4889500"/>
                  <a:gd name="csY44" fmla="*/ 701675 h 1508125"/>
                  <a:gd name="csX45" fmla="*/ 2057400 w 4889500"/>
                  <a:gd name="csY45" fmla="*/ 701675 h 1508125"/>
                  <a:gd name="csX46" fmla="*/ 2057400 w 4889500"/>
                  <a:gd name="csY46" fmla="*/ 679450 h 1508125"/>
                  <a:gd name="csX47" fmla="*/ 2009775 w 4889500"/>
                  <a:gd name="csY47" fmla="*/ 679450 h 1508125"/>
                  <a:gd name="csX48" fmla="*/ 2009775 w 4889500"/>
                  <a:gd name="csY48" fmla="*/ 666750 h 1508125"/>
                  <a:gd name="csX49" fmla="*/ 1930400 w 4889500"/>
                  <a:gd name="csY49" fmla="*/ 666750 h 1508125"/>
                  <a:gd name="csX50" fmla="*/ 1930400 w 4889500"/>
                  <a:gd name="csY50" fmla="*/ 654050 h 1508125"/>
                  <a:gd name="csX51" fmla="*/ 1885950 w 4889500"/>
                  <a:gd name="csY51" fmla="*/ 654050 h 1508125"/>
                  <a:gd name="csX52" fmla="*/ 1885950 w 4889500"/>
                  <a:gd name="csY52" fmla="*/ 615950 h 1508125"/>
                  <a:gd name="csX53" fmla="*/ 1838325 w 4889500"/>
                  <a:gd name="csY53" fmla="*/ 615950 h 1508125"/>
                  <a:gd name="csX54" fmla="*/ 1838325 w 4889500"/>
                  <a:gd name="csY54" fmla="*/ 603250 h 1508125"/>
                  <a:gd name="csX55" fmla="*/ 1746250 w 4889500"/>
                  <a:gd name="csY55" fmla="*/ 603250 h 1508125"/>
                  <a:gd name="csX56" fmla="*/ 1746250 w 4889500"/>
                  <a:gd name="csY56" fmla="*/ 574675 h 1508125"/>
                  <a:gd name="csX57" fmla="*/ 1711325 w 4889500"/>
                  <a:gd name="csY57" fmla="*/ 574675 h 1508125"/>
                  <a:gd name="csX58" fmla="*/ 1711325 w 4889500"/>
                  <a:gd name="csY58" fmla="*/ 555625 h 1508125"/>
                  <a:gd name="csX59" fmla="*/ 1657350 w 4889500"/>
                  <a:gd name="csY59" fmla="*/ 555625 h 1508125"/>
                  <a:gd name="csX60" fmla="*/ 1657350 w 4889500"/>
                  <a:gd name="csY60" fmla="*/ 533400 h 1508125"/>
                  <a:gd name="csX61" fmla="*/ 1612900 w 4889500"/>
                  <a:gd name="csY61" fmla="*/ 533400 h 1508125"/>
                  <a:gd name="csX62" fmla="*/ 1612900 w 4889500"/>
                  <a:gd name="csY62" fmla="*/ 514350 h 1508125"/>
                  <a:gd name="csX63" fmla="*/ 1571625 w 4889500"/>
                  <a:gd name="csY63" fmla="*/ 514350 h 1508125"/>
                  <a:gd name="csX64" fmla="*/ 1571625 w 4889500"/>
                  <a:gd name="csY64" fmla="*/ 495300 h 1508125"/>
                  <a:gd name="csX65" fmla="*/ 1514475 w 4889500"/>
                  <a:gd name="csY65" fmla="*/ 495300 h 1508125"/>
                  <a:gd name="csX66" fmla="*/ 1514475 w 4889500"/>
                  <a:gd name="csY66" fmla="*/ 473075 h 1508125"/>
                  <a:gd name="csX67" fmla="*/ 1463675 w 4889500"/>
                  <a:gd name="csY67" fmla="*/ 473075 h 1508125"/>
                  <a:gd name="csX68" fmla="*/ 1463675 w 4889500"/>
                  <a:gd name="csY68" fmla="*/ 444500 h 1508125"/>
                  <a:gd name="csX69" fmla="*/ 1435100 w 4889500"/>
                  <a:gd name="csY69" fmla="*/ 444500 h 1508125"/>
                  <a:gd name="csX70" fmla="*/ 1435100 w 4889500"/>
                  <a:gd name="csY70" fmla="*/ 412750 h 1508125"/>
                  <a:gd name="csX71" fmla="*/ 1355725 w 4889500"/>
                  <a:gd name="csY71" fmla="*/ 412750 h 1508125"/>
                  <a:gd name="csX72" fmla="*/ 1260475 w 4889500"/>
                  <a:gd name="csY72" fmla="*/ 374650 h 1508125"/>
                  <a:gd name="csX73" fmla="*/ 1190625 w 4889500"/>
                  <a:gd name="csY73" fmla="*/ 374650 h 1508125"/>
                  <a:gd name="csX74" fmla="*/ 1165225 w 4889500"/>
                  <a:gd name="csY74" fmla="*/ 342900 h 1508125"/>
                  <a:gd name="csX75" fmla="*/ 1108075 w 4889500"/>
                  <a:gd name="csY75" fmla="*/ 342900 h 1508125"/>
                  <a:gd name="csX76" fmla="*/ 1076325 w 4889500"/>
                  <a:gd name="csY76" fmla="*/ 317500 h 1508125"/>
                  <a:gd name="csX77" fmla="*/ 1009650 w 4889500"/>
                  <a:gd name="csY77" fmla="*/ 317500 h 1508125"/>
                  <a:gd name="csX78" fmla="*/ 1009650 w 4889500"/>
                  <a:gd name="csY78" fmla="*/ 301625 h 1508125"/>
                  <a:gd name="csX79" fmla="*/ 977900 w 4889500"/>
                  <a:gd name="csY79" fmla="*/ 301625 h 1508125"/>
                  <a:gd name="csX80" fmla="*/ 977900 w 4889500"/>
                  <a:gd name="csY80" fmla="*/ 285750 h 1508125"/>
                  <a:gd name="csX81" fmla="*/ 901700 w 4889500"/>
                  <a:gd name="csY81" fmla="*/ 285750 h 1508125"/>
                  <a:gd name="csX82" fmla="*/ 901700 w 4889500"/>
                  <a:gd name="csY82" fmla="*/ 263525 h 1508125"/>
                  <a:gd name="csX83" fmla="*/ 841375 w 4889500"/>
                  <a:gd name="csY83" fmla="*/ 263525 h 1508125"/>
                  <a:gd name="csX84" fmla="*/ 790575 w 4889500"/>
                  <a:gd name="csY84" fmla="*/ 206375 h 1508125"/>
                  <a:gd name="csX85" fmla="*/ 755650 w 4889500"/>
                  <a:gd name="csY85" fmla="*/ 206375 h 1508125"/>
                  <a:gd name="csX86" fmla="*/ 755650 w 4889500"/>
                  <a:gd name="csY86" fmla="*/ 187325 h 1508125"/>
                  <a:gd name="csX87" fmla="*/ 717550 w 4889500"/>
                  <a:gd name="csY87" fmla="*/ 187325 h 1508125"/>
                  <a:gd name="csX88" fmla="*/ 717550 w 4889500"/>
                  <a:gd name="csY88" fmla="*/ 171450 h 1508125"/>
                  <a:gd name="csX89" fmla="*/ 663575 w 4889500"/>
                  <a:gd name="csY89" fmla="*/ 171450 h 1508125"/>
                  <a:gd name="csX90" fmla="*/ 663575 w 4889500"/>
                  <a:gd name="csY90" fmla="*/ 152400 h 1508125"/>
                  <a:gd name="csX91" fmla="*/ 577850 w 4889500"/>
                  <a:gd name="csY91" fmla="*/ 152400 h 1508125"/>
                  <a:gd name="csX92" fmla="*/ 577850 w 4889500"/>
                  <a:gd name="csY92" fmla="*/ 130175 h 1508125"/>
                  <a:gd name="csX93" fmla="*/ 485775 w 4889500"/>
                  <a:gd name="csY93" fmla="*/ 98425 h 1508125"/>
                  <a:gd name="csX94" fmla="*/ 377825 w 4889500"/>
                  <a:gd name="csY94" fmla="*/ 98425 h 1508125"/>
                  <a:gd name="csX95" fmla="*/ 377825 w 4889500"/>
                  <a:gd name="csY95" fmla="*/ 76200 h 1508125"/>
                  <a:gd name="csX96" fmla="*/ 336550 w 4889500"/>
                  <a:gd name="csY96" fmla="*/ 76200 h 1508125"/>
                  <a:gd name="csX97" fmla="*/ 279400 w 4889500"/>
                  <a:gd name="csY97" fmla="*/ 47625 h 1508125"/>
                  <a:gd name="csX98" fmla="*/ 279400 w 4889500"/>
                  <a:gd name="csY98" fmla="*/ 38100 h 1508125"/>
                  <a:gd name="csX99" fmla="*/ 212725 w 4889500"/>
                  <a:gd name="csY99" fmla="*/ 38100 h 1508125"/>
                  <a:gd name="csX100" fmla="*/ 212725 w 4889500"/>
                  <a:gd name="csY100" fmla="*/ 25400 h 1508125"/>
                  <a:gd name="csX101" fmla="*/ 127000 w 4889500"/>
                  <a:gd name="csY101" fmla="*/ 25400 h 1508125"/>
                  <a:gd name="csX102" fmla="*/ 127000 w 4889500"/>
                  <a:gd name="csY102" fmla="*/ 12700 h 1508125"/>
                  <a:gd name="csX103" fmla="*/ 79375 w 4889500"/>
                  <a:gd name="csY103" fmla="*/ 12700 h 1508125"/>
                  <a:gd name="csX104" fmla="*/ 79375 w 4889500"/>
                  <a:gd name="csY104" fmla="*/ 0 h 1508125"/>
                  <a:gd name="csX105" fmla="*/ 0 w 4889500"/>
                  <a:gd name="csY105" fmla="*/ 0 h 15081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Lst>
                <a:rect l="l" t="t" r="r" b="b"/>
                <a:pathLst>
                  <a:path w="4889500" h="1508125">
                    <a:moveTo>
                      <a:pt x="4889500" y="1508125"/>
                    </a:moveTo>
                    <a:lnTo>
                      <a:pt x="4791075" y="1508125"/>
                    </a:lnTo>
                    <a:lnTo>
                      <a:pt x="4791075" y="1228725"/>
                    </a:lnTo>
                    <a:lnTo>
                      <a:pt x="4565650" y="1228725"/>
                    </a:lnTo>
                    <a:lnTo>
                      <a:pt x="4565650" y="1060450"/>
                    </a:lnTo>
                    <a:lnTo>
                      <a:pt x="3924300" y="1060450"/>
                    </a:lnTo>
                    <a:lnTo>
                      <a:pt x="3924300" y="1028700"/>
                    </a:lnTo>
                    <a:lnTo>
                      <a:pt x="3740150" y="1028700"/>
                    </a:lnTo>
                    <a:lnTo>
                      <a:pt x="3740150" y="1009650"/>
                    </a:lnTo>
                    <a:lnTo>
                      <a:pt x="3686175" y="1009650"/>
                    </a:lnTo>
                    <a:lnTo>
                      <a:pt x="3686175" y="990600"/>
                    </a:lnTo>
                    <a:lnTo>
                      <a:pt x="3473450" y="990600"/>
                    </a:lnTo>
                    <a:lnTo>
                      <a:pt x="3473450" y="977900"/>
                    </a:lnTo>
                    <a:lnTo>
                      <a:pt x="3397250" y="977900"/>
                    </a:lnTo>
                    <a:lnTo>
                      <a:pt x="3397250" y="962025"/>
                    </a:lnTo>
                    <a:lnTo>
                      <a:pt x="3251200" y="962025"/>
                    </a:lnTo>
                    <a:lnTo>
                      <a:pt x="3251200" y="936625"/>
                    </a:lnTo>
                    <a:lnTo>
                      <a:pt x="3044825" y="936625"/>
                    </a:lnTo>
                    <a:lnTo>
                      <a:pt x="3044825" y="914400"/>
                    </a:lnTo>
                    <a:lnTo>
                      <a:pt x="2959100" y="914400"/>
                    </a:lnTo>
                    <a:lnTo>
                      <a:pt x="2959100" y="889000"/>
                    </a:lnTo>
                    <a:lnTo>
                      <a:pt x="2863850" y="889000"/>
                    </a:lnTo>
                    <a:lnTo>
                      <a:pt x="2863850" y="879475"/>
                    </a:lnTo>
                    <a:lnTo>
                      <a:pt x="2774950" y="879475"/>
                    </a:lnTo>
                    <a:lnTo>
                      <a:pt x="2774950" y="860425"/>
                    </a:lnTo>
                    <a:lnTo>
                      <a:pt x="2730500" y="860425"/>
                    </a:lnTo>
                    <a:lnTo>
                      <a:pt x="2730500" y="841375"/>
                    </a:lnTo>
                    <a:lnTo>
                      <a:pt x="2673350" y="841375"/>
                    </a:lnTo>
                    <a:lnTo>
                      <a:pt x="2673350" y="835025"/>
                    </a:lnTo>
                    <a:lnTo>
                      <a:pt x="2597150" y="835025"/>
                    </a:lnTo>
                    <a:lnTo>
                      <a:pt x="2597150" y="819150"/>
                    </a:lnTo>
                    <a:lnTo>
                      <a:pt x="2498725" y="819150"/>
                    </a:lnTo>
                    <a:lnTo>
                      <a:pt x="2498725" y="787400"/>
                    </a:lnTo>
                    <a:lnTo>
                      <a:pt x="2444750" y="787400"/>
                    </a:lnTo>
                    <a:lnTo>
                      <a:pt x="2444750" y="774700"/>
                    </a:lnTo>
                    <a:lnTo>
                      <a:pt x="2365375" y="774700"/>
                    </a:lnTo>
                    <a:lnTo>
                      <a:pt x="2365375" y="749300"/>
                    </a:lnTo>
                    <a:lnTo>
                      <a:pt x="2314575" y="749300"/>
                    </a:lnTo>
                    <a:lnTo>
                      <a:pt x="2314575" y="742950"/>
                    </a:lnTo>
                    <a:lnTo>
                      <a:pt x="2279650" y="742950"/>
                    </a:lnTo>
                    <a:lnTo>
                      <a:pt x="2279650" y="727075"/>
                    </a:lnTo>
                    <a:lnTo>
                      <a:pt x="2225675" y="727075"/>
                    </a:lnTo>
                    <a:lnTo>
                      <a:pt x="2225675" y="717550"/>
                    </a:lnTo>
                    <a:lnTo>
                      <a:pt x="2149475" y="717550"/>
                    </a:lnTo>
                    <a:lnTo>
                      <a:pt x="2149475" y="701675"/>
                    </a:lnTo>
                    <a:lnTo>
                      <a:pt x="2057400" y="701675"/>
                    </a:lnTo>
                    <a:lnTo>
                      <a:pt x="2057400" y="679450"/>
                    </a:lnTo>
                    <a:lnTo>
                      <a:pt x="2009775" y="679450"/>
                    </a:lnTo>
                    <a:lnTo>
                      <a:pt x="2009775" y="666750"/>
                    </a:lnTo>
                    <a:lnTo>
                      <a:pt x="1930400" y="666750"/>
                    </a:lnTo>
                    <a:lnTo>
                      <a:pt x="1930400" y="654050"/>
                    </a:lnTo>
                    <a:lnTo>
                      <a:pt x="1885950" y="654050"/>
                    </a:lnTo>
                    <a:lnTo>
                      <a:pt x="1885950" y="615950"/>
                    </a:lnTo>
                    <a:lnTo>
                      <a:pt x="1838325" y="615950"/>
                    </a:lnTo>
                    <a:lnTo>
                      <a:pt x="1838325" y="603250"/>
                    </a:lnTo>
                    <a:lnTo>
                      <a:pt x="1746250" y="603250"/>
                    </a:lnTo>
                    <a:lnTo>
                      <a:pt x="1746250" y="574675"/>
                    </a:lnTo>
                    <a:lnTo>
                      <a:pt x="1711325" y="574675"/>
                    </a:lnTo>
                    <a:lnTo>
                      <a:pt x="1711325" y="555625"/>
                    </a:lnTo>
                    <a:lnTo>
                      <a:pt x="1657350" y="555625"/>
                    </a:lnTo>
                    <a:lnTo>
                      <a:pt x="1657350" y="533400"/>
                    </a:lnTo>
                    <a:lnTo>
                      <a:pt x="1612900" y="533400"/>
                    </a:lnTo>
                    <a:lnTo>
                      <a:pt x="1612900" y="514350"/>
                    </a:lnTo>
                    <a:lnTo>
                      <a:pt x="1571625" y="514350"/>
                    </a:lnTo>
                    <a:lnTo>
                      <a:pt x="1571625" y="495300"/>
                    </a:lnTo>
                    <a:lnTo>
                      <a:pt x="1514475" y="495300"/>
                    </a:lnTo>
                    <a:lnTo>
                      <a:pt x="1514475" y="473075"/>
                    </a:lnTo>
                    <a:lnTo>
                      <a:pt x="1463675" y="473075"/>
                    </a:lnTo>
                    <a:lnTo>
                      <a:pt x="1463675" y="444500"/>
                    </a:lnTo>
                    <a:lnTo>
                      <a:pt x="1435100" y="444500"/>
                    </a:lnTo>
                    <a:lnTo>
                      <a:pt x="1435100" y="412750"/>
                    </a:lnTo>
                    <a:lnTo>
                      <a:pt x="1355725" y="412750"/>
                    </a:lnTo>
                    <a:lnTo>
                      <a:pt x="1260475" y="374650"/>
                    </a:lnTo>
                    <a:lnTo>
                      <a:pt x="1190625" y="374650"/>
                    </a:lnTo>
                    <a:lnTo>
                      <a:pt x="1165225" y="342900"/>
                    </a:lnTo>
                    <a:lnTo>
                      <a:pt x="1108075" y="342900"/>
                    </a:lnTo>
                    <a:lnTo>
                      <a:pt x="1076325" y="317500"/>
                    </a:lnTo>
                    <a:lnTo>
                      <a:pt x="1009650" y="317500"/>
                    </a:lnTo>
                    <a:lnTo>
                      <a:pt x="1009650" y="301625"/>
                    </a:lnTo>
                    <a:lnTo>
                      <a:pt x="977900" y="301625"/>
                    </a:lnTo>
                    <a:lnTo>
                      <a:pt x="977900" y="285750"/>
                    </a:lnTo>
                    <a:lnTo>
                      <a:pt x="901700" y="285750"/>
                    </a:lnTo>
                    <a:lnTo>
                      <a:pt x="901700" y="263525"/>
                    </a:lnTo>
                    <a:lnTo>
                      <a:pt x="841375" y="263525"/>
                    </a:lnTo>
                    <a:lnTo>
                      <a:pt x="790575" y="206375"/>
                    </a:lnTo>
                    <a:lnTo>
                      <a:pt x="755650" y="206375"/>
                    </a:lnTo>
                    <a:lnTo>
                      <a:pt x="755650" y="187325"/>
                    </a:lnTo>
                    <a:lnTo>
                      <a:pt x="717550" y="187325"/>
                    </a:lnTo>
                    <a:lnTo>
                      <a:pt x="717550" y="171450"/>
                    </a:lnTo>
                    <a:lnTo>
                      <a:pt x="663575" y="171450"/>
                    </a:lnTo>
                    <a:lnTo>
                      <a:pt x="663575" y="152400"/>
                    </a:lnTo>
                    <a:lnTo>
                      <a:pt x="577850" y="152400"/>
                    </a:lnTo>
                    <a:lnTo>
                      <a:pt x="577850" y="130175"/>
                    </a:lnTo>
                    <a:lnTo>
                      <a:pt x="485775" y="98425"/>
                    </a:lnTo>
                    <a:lnTo>
                      <a:pt x="377825" y="98425"/>
                    </a:lnTo>
                    <a:lnTo>
                      <a:pt x="377825" y="76200"/>
                    </a:lnTo>
                    <a:lnTo>
                      <a:pt x="336550" y="76200"/>
                    </a:lnTo>
                    <a:lnTo>
                      <a:pt x="279400" y="47625"/>
                    </a:lnTo>
                    <a:lnTo>
                      <a:pt x="279400" y="38100"/>
                    </a:lnTo>
                    <a:lnTo>
                      <a:pt x="212725" y="38100"/>
                    </a:lnTo>
                    <a:lnTo>
                      <a:pt x="212725" y="25400"/>
                    </a:lnTo>
                    <a:lnTo>
                      <a:pt x="127000" y="25400"/>
                    </a:lnTo>
                    <a:lnTo>
                      <a:pt x="127000" y="12700"/>
                    </a:lnTo>
                    <a:lnTo>
                      <a:pt x="79375" y="12700"/>
                    </a:lnTo>
                    <a:lnTo>
                      <a:pt x="79375"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818" name="Straight Connector 9817">
                <a:extLst>
                  <a:ext uri="{FF2B5EF4-FFF2-40B4-BE49-F238E27FC236}">
                    <a16:creationId xmlns:a16="http://schemas.microsoft.com/office/drawing/2014/main" id="{AC6DF6A2-8706-E1B2-E85D-92819C920B78}"/>
                  </a:ext>
                </a:extLst>
              </p:cNvPr>
              <p:cNvCxnSpPr>
                <a:cxnSpLocks/>
              </p:cNvCxnSpPr>
              <p:nvPr/>
            </p:nvCxnSpPr>
            <p:spPr bwMode="auto">
              <a:xfrm>
                <a:off x="11623675" y="43966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0" name="Straight Connector 9819">
                <a:extLst>
                  <a:ext uri="{FF2B5EF4-FFF2-40B4-BE49-F238E27FC236}">
                    <a16:creationId xmlns:a16="http://schemas.microsoft.com/office/drawing/2014/main" id="{EFC0F3DF-2635-5365-21AB-5BC54456D12C}"/>
                  </a:ext>
                </a:extLst>
              </p:cNvPr>
              <p:cNvCxnSpPr>
                <a:cxnSpLocks/>
              </p:cNvCxnSpPr>
              <p:nvPr/>
            </p:nvCxnSpPr>
            <p:spPr bwMode="auto">
              <a:xfrm>
                <a:off x="11559381" y="43966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1" name="Straight Connector 9820">
                <a:extLst>
                  <a:ext uri="{FF2B5EF4-FFF2-40B4-BE49-F238E27FC236}">
                    <a16:creationId xmlns:a16="http://schemas.microsoft.com/office/drawing/2014/main" id="{D5419FD3-01ED-F37C-DAD4-4A87EDB4F4CF}"/>
                  </a:ext>
                </a:extLst>
              </p:cNvPr>
              <p:cNvCxnSpPr>
                <a:cxnSpLocks/>
              </p:cNvCxnSpPr>
              <p:nvPr/>
            </p:nvCxnSpPr>
            <p:spPr bwMode="auto">
              <a:xfrm>
                <a:off x="11528425" y="43966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2" name="Straight Connector 9821">
                <a:extLst>
                  <a:ext uri="{FF2B5EF4-FFF2-40B4-BE49-F238E27FC236}">
                    <a16:creationId xmlns:a16="http://schemas.microsoft.com/office/drawing/2014/main" id="{1312A697-19A7-85DD-16EB-98769025A751}"/>
                  </a:ext>
                </a:extLst>
              </p:cNvPr>
              <p:cNvCxnSpPr>
                <a:cxnSpLocks/>
              </p:cNvCxnSpPr>
              <p:nvPr/>
            </p:nvCxnSpPr>
            <p:spPr bwMode="auto">
              <a:xfrm>
                <a:off x="11518900" y="411328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3" name="Straight Connector 9822">
                <a:extLst>
                  <a:ext uri="{FF2B5EF4-FFF2-40B4-BE49-F238E27FC236}">
                    <a16:creationId xmlns:a16="http://schemas.microsoft.com/office/drawing/2014/main" id="{D14C1FE2-C2B3-D832-DFF9-CDF58435DE7D}"/>
                  </a:ext>
                </a:extLst>
              </p:cNvPr>
              <p:cNvCxnSpPr>
                <a:cxnSpLocks/>
              </p:cNvCxnSpPr>
              <p:nvPr/>
            </p:nvCxnSpPr>
            <p:spPr bwMode="auto">
              <a:xfrm>
                <a:off x="11442700" y="411328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4" name="Straight Connector 9823">
                <a:extLst>
                  <a:ext uri="{FF2B5EF4-FFF2-40B4-BE49-F238E27FC236}">
                    <a16:creationId xmlns:a16="http://schemas.microsoft.com/office/drawing/2014/main" id="{DE828DFD-BD70-83EC-682E-91D5FF4113FA}"/>
                  </a:ext>
                </a:extLst>
              </p:cNvPr>
              <p:cNvCxnSpPr>
                <a:cxnSpLocks/>
              </p:cNvCxnSpPr>
              <p:nvPr/>
            </p:nvCxnSpPr>
            <p:spPr bwMode="auto">
              <a:xfrm>
                <a:off x="11418887" y="411328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5" name="Straight Connector 9824">
                <a:extLst>
                  <a:ext uri="{FF2B5EF4-FFF2-40B4-BE49-F238E27FC236}">
                    <a16:creationId xmlns:a16="http://schemas.microsoft.com/office/drawing/2014/main" id="{D02393DB-467A-780B-8334-05732B8D79A7}"/>
                  </a:ext>
                </a:extLst>
              </p:cNvPr>
              <p:cNvCxnSpPr>
                <a:cxnSpLocks/>
              </p:cNvCxnSpPr>
              <p:nvPr/>
            </p:nvCxnSpPr>
            <p:spPr bwMode="auto">
              <a:xfrm>
                <a:off x="11383168" y="411328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6" name="Straight Connector 9825">
                <a:extLst>
                  <a:ext uri="{FF2B5EF4-FFF2-40B4-BE49-F238E27FC236}">
                    <a16:creationId xmlns:a16="http://schemas.microsoft.com/office/drawing/2014/main" id="{10DAB1CC-7025-0FE1-8E76-6C3B4FD0D8C0}"/>
                  </a:ext>
                </a:extLst>
              </p:cNvPr>
              <p:cNvCxnSpPr>
                <a:cxnSpLocks/>
              </p:cNvCxnSpPr>
              <p:nvPr/>
            </p:nvCxnSpPr>
            <p:spPr bwMode="auto">
              <a:xfrm>
                <a:off x="11266486"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7" name="Straight Connector 9826">
                <a:extLst>
                  <a:ext uri="{FF2B5EF4-FFF2-40B4-BE49-F238E27FC236}">
                    <a16:creationId xmlns:a16="http://schemas.microsoft.com/office/drawing/2014/main" id="{CF16446E-D8E7-D989-50FB-13BDA9265AA3}"/>
                  </a:ext>
                </a:extLst>
              </p:cNvPr>
              <p:cNvCxnSpPr>
                <a:cxnSpLocks/>
              </p:cNvCxnSpPr>
              <p:nvPr/>
            </p:nvCxnSpPr>
            <p:spPr bwMode="auto">
              <a:xfrm>
                <a:off x="11216480"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8" name="Straight Connector 9827">
                <a:extLst>
                  <a:ext uri="{FF2B5EF4-FFF2-40B4-BE49-F238E27FC236}">
                    <a16:creationId xmlns:a16="http://schemas.microsoft.com/office/drawing/2014/main" id="{5A863B55-6E46-F5E0-15EA-D123DA684868}"/>
                  </a:ext>
                </a:extLst>
              </p:cNvPr>
              <p:cNvCxnSpPr>
                <a:cxnSpLocks/>
              </p:cNvCxnSpPr>
              <p:nvPr/>
            </p:nvCxnSpPr>
            <p:spPr bwMode="auto">
              <a:xfrm>
                <a:off x="11183143"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29" name="Straight Connector 9828">
                <a:extLst>
                  <a:ext uri="{FF2B5EF4-FFF2-40B4-BE49-F238E27FC236}">
                    <a16:creationId xmlns:a16="http://schemas.microsoft.com/office/drawing/2014/main" id="{A00089F9-7701-D711-669F-C263A6CAF04C}"/>
                  </a:ext>
                </a:extLst>
              </p:cNvPr>
              <p:cNvCxnSpPr>
                <a:cxnSpLocks/>
              </p:cNvCxnSpPr>
              <p:nvPr/>
            </p:nvCxnSpPr>
            <p:spPr bwMode="auto">
              <a:xfrm>
                <a:off x="11161712"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0" name="Straight Connector 9829">
                <a:extLst>
                  <a:ext uri="{FF2B5EF4-FFF2-40B4-BE49-F238E27FC236}">
                    <a16:creationId xmlns:a16="http://schemas.microsoft.com/office/drawing/2014/main" id="{595E57D2-2180-8B1D-9499-7668EF1C8817}"/>
                  </a:ext>
                </a:extLst>
              </p:cNvPr>
              <p:cNvCxnSpPr>
                <a:cxnSpLocks/>
              </p:cNvCxnSpPr>
              <p:nvPr/>
            </p:nvCxnSpPr>
            <p:spPr bwMode="auto">
              <a:xfrm>
                <a:off x="11140280"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1" name="Straight Connector 9830">
                <a:extLst>
                  <a:ext uri="{FF2B5EF4-FFF2-40B4-BE49-F238E27FC236}">
                    <a16:creationId xmlns:a16="http://schemas.microsoft.com/office/drawing/2014/main" id="{85F048BB-7534-9F6B-D202-5D788A568089}"/>
                  </a:ext>
                </a:extLst>
              </p:cNvPr>
              <p:cNvCxnSpPr>
                <a:cxnSpLocks/>
              </p:cNvCxnSpPr>
              <p:nvPr/>
            </p:nvCxnSpPr>
            <p:spPr bwMode="auto">
              <a:xfrm>
                <a:off x="11116468"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2" name="Straight Connector 9831">
                <a:extLst>
                  <a:ext uri="{FF2B5EF4-FFF2-40B4-BE49-F238E27FC236}">
                    <a16:creationId xmlns:a16="http://schemas.microsoft.com/office/drawing/2014/main" id="{2B0B5E77-9E1A-BB4F-0B87-9C4E8A6BDA3E}"/>
                  </a:ext>
                </a:extLst>
              </p:cNvPr>
              <p:cNvCxnSpPr>
                <a:cxnSpLocks/>
              </p:cNvCxnSpPr>
              <p:nvPr/>
            </p:nvCxnSpPr>
            <p:spPr bwMode="auto">
              <a:xfrm>
                <a:off x="11047412"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3" name="Straight Connector 9832">
                <a:extLst>
                  <a:ext uri="{FF2B5EF4-FFF2-40B4-BE49-F238E27FC236}">
                    <a16:creationId xmlns:a16="http://schemas.microsoft.com/office/drawing/2014/main" id="{0E428B96-897F-1204-EB18-9CEF1AB0354C}"/>
                  </a:ext>
                </a:extLst>
              </p:cNvPr>
              <p:cNvCxnSpPr>
                <a:cxnSpLocks/>
              </p:cNvCxnSpPr>
              <p:nvPr/>
            </p:nvCxnSpPr>
            <p:spPr bwMode="auto">
              <a:xfrm>
                <a:off x="11021219"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4" name="Straight Connector 9833">
                <a:extLst>
                  <a:ext uri="{FF2B5EF4-FFF2-40B4-BE49-F238E27FC236}">
                    <a16:creationId xmlns:a16="http://schemas.microsoft.com/office/drawing/2014/main" id="{1DF7765C-D253-F499-F1A8-474FDC9E9B54}"/>
                  </a:ext>
                </a:extLst>
              </p:cNvPr>
              <p:cNvCxnSpPr>
                <a:cxnSpLocks/>
              </p:cNvCxnSpPr>
              <p:nvPr/>
            </p:nvCxnSpPr>
            <p:spPr bwMode="auto">
              <a:xfrm>
                <a:off x="10990263"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5" name="Straight Connector 9834">
                <a:extLst>
                  <a:ext uri="{FF2B5EF4-FFF2-40B4-BE49-F238E27FC236}">
                    <a16:creationId xmlns:a16="http://schemas.microsoft.com/office/drawing/2014/main" id="{1E19D655-70B4-9BCA-1B55-F41AAAD2C3CC}"/>
                  </a:ext>
                </a:extLst>
              </p:cNvPr>
              <p:cNvCxnSpPr>
                <a:cxnSpLocks/>
              </p:cNvCxnSpPr>
              <p:nvPr/>
            </p:nvCxnSpPr>
            <p:spPr bwMode="auto">
              <a:xfrm>
                <a:off x="10971213"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6" name="Straight Connector 9835">
                <a:extLst>
                  <a:ext uri="{FF2B5EF4-FFF2-40B4-BE49-F238E27FC236}">
                    <a16:creationId xmlns:a16="http://schemas.microsoft.com/office/drawing/2014/main" id="{237F90D6-94E0-8822-05FF-7F4E1BA4F2F7}"/>
                  </a:ext>
                </a:extLst>
              </p:cNvPr>
              <p:cNvCxnSpPr>
                <a:cxnSpLocks/>
              </p:cNvCxnSpPr>
              <p:nvPr/>
            </p:nvCxnSpPr>
            <p:spPr bwMode="auto">
              <a:xfrm>
                <a:off x="10952163"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7" name="Straight Connector 9836">
                <a:extLst>
                  <a:ext uri="{FF2B5EF4-FFF2-40B4-BE49-F238E27FC236}">
                    <a16:creationId xmlns:a16="http://schemas.microsoft.com/office/drawing/2014/main" id="{E5B67FDC-9F4E-AC67-995E-37C8E40177EF}"/>
                  </a:ext>
                </a:extLst>
              </p:cNvPr>
              <p:cNvCxnSpPr>
                <a:cxnSpLocks/>
              </p:cNvCxnSpPr>
              <p:nvPr/>
            </p:nvCxnSpPr>
            <p:spPr bwMode="auto">
              <a:xfrm>
                <a:off x="10930732"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8" name="Straight Connector 9837">
                <a:extLst>
                  <a:ext uri="{FF2B5EF4-FFF2-40B4-BE49-F238E27FC236}">
                    <a16:creationId xmlns:a16="http://schemas.microsoft.com/office/drawing/2014/main" id="{C22D7EE0-E3B6-FC61-3046-4CB4B0037994}"/>
                  </a:ext>
                </a:extLst>
              </p:cNvPr>
              <p:cNvCxnSpPr>
                <a:cxnSpLocks/>
              </p:cNvCxnSpPr>
              <p:nvPr/>
            </p:nvCxnSpPr>
            <p:spPr bwMode="auto">
              <a:xfrm>
                <a:off x="10911682"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39" name="Straight Connector 9838">
                <a:extLst>
                  <a:ext uri="{FF2B5EF4-FFF2-40B4-BE49-F238E27FC236}">
                    <a16:creationId xmlns:a16="http://schemas.microsoft.com/office/drawing/2014/main" id="{7D380EF5-CA6F-B0AF-C2BD-0224C27813BD}"/>
                  </a:ext>
                </a:extLst>
              </p:cNvPr>
              <p:cNvCxnSpPr>
                <a:cxnSpLocks/>
              </p:cNvCxnSpPr>
              <p:nvPr/>
            </p:nvCxnSpPr>
            <p:spPr bwMode="auto">
              <a:xfrm>
                <a:off x="10895014"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0" name="Straight Connector 9839">
                <a:extLst>
                  <a:ext uri="{FF2B5EF4-FFF2-40B4-BE49-F238E27FC236}">
                    <a16:creationId xmlns:a16="http://schemas.microsoft.com/office/drawing/2014/main" id="{3BCBE362-0D84-690F-6606-8B3E6A977921}"/>
                  </a:ext>
                </a:extLst>
              </p:cNvPr>
              <p:cNvCxnSpPr>
                <a:cxnSpLocks/>
              </p:cNvCxnSpPr>
              <p:nvPr/>
            </p:nvCxnSpPr>
            <p:spPr bwMode="auto">
              <a:xfrm>
                <a:off x="10875964"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1" name="Straight Connector 9840">
                <a:extLst>
                  <a:ext uri="{FF2B5EF4-FFF2-40B4-BE49-F238E27FC236}">
                    <a16:creationId xmlns:a16="http://schemas.microsoft.com/office/drawing/2014/main" id="{1E4A1EBC-B1EC-7CC6-45CA-9E1DE669582D}"/>
                  </a:ext>
                </a:extLst>
              </p:cNvPr>
              <p:cNvCxnSpPr>
                <a:cxnSpLocks/>
              </p:cNvCxnSpPr>
              <p:nvPr/>
            </p:nvCxnSpPr>
            <p:spPr bwMode="auto">
              <a:xfrm>
                <a:off x="10854532"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2" name="Straight Connector 9841">
                <a:extLst>
                  <a:ext uri="{FF2B5EF4-FFF2-40B4-BE49-F238E27FC236}">
                    <a16:creationId xmlns:a16="http://schemas.microsoft.com/office/drawing/2014/main" id="{2347B671-9E3C-7FF7-E80E-52B9B0779EDA}"/>
                  </a:ext>
                </a:extLst>
              </p:cNvPr>
              <p:cNvCxnSpPr>
                <a:cxnSpLocks/>
              </p:cNvCxnSpPr>
              <p:nvPr/>
            </p:nvCxnSpPr>
            <p:spPr bwMode="auto">
              <a:xfrm>
                <a:off x="10837864"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3" name="Straight Connector 9842">
                <a:extLst>
                  <a:ext uri="{FF2B5EF4-FFF2-40B4-BE49-F238E27FC236}">
                    <a16:creationId xmlns:a16="http://schemas.microsoft.com/office/drawing/2014/main" id="{0F1B5AAB-D6AF-B417-E026-36295B93B85C}"/>
                  </a:ext>
                </a:extLst>
              </p:cNvPr>
              <p:cNvCxnSpPr>
                <a:cxnSpLocks/>
              </p:cNvCxnSpPr>
              <p:nvPr/>
            </p:nvCxnSpPr>
            <p:spPr bwMode="auto">
              <a:xfrm>
                <a:off x="10818814"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4" name="Straight Connector 9843">
                <a:extLst>
                  <a:ext uri="{FF2B5EF4-FFF2-40B4-BE49-F238E27FC236}">
                    <a16:creationId xmlns:a16="http://schemas.microsoft.com/office/drawing/2014/main" id="{157AFA28-17C0-8BB0-8AC9-EE620B5A5A13}"/>
                  </a:ext>
                </a:extLst>
              </p:cNvPr>
              <p:cNvCxnSpPr>
                <a:cxnSpLocks/>
              </p:cNvCxnSpPr>
              <p:nvPr/>
            </p:nvCxnSpPr>
            <p:spPr bwMode="auto">
              <a:xfrm>
                <a:off x="10790239"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5" name="Straight Connector 9844">
                <a:extLst>
                  <a:ext uri="{FF2B5EF4-FFF2-40B4-BE49-F238E27FC236}">
                    <a16:creationId xmlns:a16="http://schemas.microsoft.com/office/drawing/2014/main" id="{82D09E78-4FAD-3CF1-AD50-10717A8D4EC9}"/>
                  </a:ext>
                </a:extLst>
              </p:cNvPr>
              <p:cNvCxnSpPr>
                <a:cxnSpLocks/>
              </p:cNvCxnSpPr>
              <p:nvPr/>
            </p:nvCxnSpPr>
            <p:spPr bwMode="auto">
              <a:xfrm>
                <a:off x="10766427"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6" name="Straight Connector 9845">
                <a:extLst>
                  <a:ext uri="{FF2B5EF4-FFF2-40B4-BE49-F238E27FC236}">
                    <a16:creationId xmlns:a16="http://schemas.microsoft.com/office/drawing/2014/main" id="{D71ED39E-5CDC-B610-D7CB-DE4040A58661}"/>
                  </a:ext>
                </a:extLst>
              </p:cNvPr>
              <p:cNvCxnSpPr>
                <a:cxnSpLocks/>
              </p:cNvCxnSpPr>
              <p:nvPr/>
            </p:nvCxnSpPr>
            <p:spPr bwMode="auto">
              <a:xfrm>
                <a:off x="10721183"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7" name="Straight Connector 9846">
                <a:extLst>
                  <a:ext uri="{FF2B5EF4-FFF2-40B4-BE49-F238E27FC236}">
                    <a16:creationId xmlns:a16="http://schemas.microsoft.com/office/drawing/2014/main" id="{C8604E5C-3A0B-5D61-144E-7BF5EE8E5819}"/>
                  </a:ext>
                </a:extLst>
              </p:cNvPr>
              <p:cNvCxnSpPr>
                <a:cxnSpLocks/>
              </p:cNvCxnSpPr>
              <p:nvPr/>
            </p:nvCxnSpPr>
            <p:spPr bwMode="auto">
              <a:xfrm>
                <a:off x="10709277" y="394898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8" name="Straight Connector 9847">
                <a:extLst>
                  <a:ext uri="{FF2B5EF4-FFF2-40B4-BE49-F238E27FC236}">
                    <a16:creationId xmlns:a16="http://schemas.microsoft.com/office/drawing/2014/main" id="{C7693C74-9C61-884F-AA66-3D39F64F3DFF}"/>
                  </a:ext>
                </a:extLst>
              </p:cNvPr>
              <p:cNvCxnSpPr>
                <a:cxnSpLocks/>
              </p:cNvCxnSpPr>
              <p:nvPr/>
            </p:nvCxnSpPr>
            <p:spPr bwMode="auto">
              <a:xfrm>
                <a:off x="10649746"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49" name="Straight Connector 9848">
                <a:extLst>
                  <a:ext uri="{FF2B5EF4-FFF2-40B4-BE49-F238E27FC236}">
                    <a16:creationId xmlns:a16="http://schemas.microsoft.com/office/drawing/2014/main" id="{7F95A5DD-E4D5-09B2-668E-7DA4E4C30D0A}"/>
                  </a:ext>
                </a:extLst>
              </p:cNvPr>
              <p:cNvCxnSpPr>
                <a:cxnSpLocks/>
              </p:cNvCxnSpPr>
              <p:nvPr/>
            </p:nvCxnSpPr>
            <p:spPr bwMode="auto">
              <a:xfrm>
                <a:off x="10630696"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0" name="Straight Connector 9849">
                <a:extLst>
                  <a:ext uri="{FF2B5EF4-FFF2-40B4-BE49-F238E27FC236}">
                    <a16:creationId xmlns:a16="http://schemas.microsoft.com/office/drawing/2014/main" id="{48E4AF09-93B1-53A0-E872-2A0DE1F17208}"/>
                  </a:ext>
                </a:extLst>
              </p:cNvPr>
              <p:cNvCxnSpPr>
                <a:cxnSpLocks/>
              </p:cNvCxnSpPr>
              <p:nvPr/>
            </p:nvCxnSpPr>
            <p:spPr bwMode="auto">
              <a:xfrm>
                <a:off x="10614027"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1" name="Straight Connector 9850">
                <a:extLst>
                  <a:ext uri="{FF2B5EF4-FFF2-40B4-BE49-F238E27FC236}">
                    <a16:creationId xmlns:a16="http://schemas.microsoft.com/office/drawing/2014/main" id="{CCCACE43-9C8A-3103-F003-B4226BF8DFAE}"/>
                  </a:ext>
                </a:extLst>
              </p:cNvPr>
              <p:cNvCxnSpPr>
                <a:cxnSpLocks/>
              </p:cNvCxnSpPr>
              <p:nvPr/>
            </p:nvCxnSpPr>
            <p:spPr bwMode="auto">
              <a:xfrm>
                <a:off x="10594977"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2" name="Straight Connector 9851">
                <a:extLst>
                  <a:ext uri="{FF2B5EF4-FFF2-40B4-BE49-F238E27FC236}">
                    <a16:creationId xmlns:a16="http://schemas.microsoft.com/office/drawing/2014/main" id="{B5B95CB4-40BF-666D-893A-F49ACDBB8FBE}"/>
                  </a:ext>
                </a:extLst>
              </p:cNvPr>
              <p:cNvCxnSpPr>
                <a:cxnSpLocks/>
              </p:cNvCxnSpPr>
              <p:nvPr/>
            </p:nvCxnSpPr>
            <p:spPr bwMode="auto">
              <a:xfrm>
                <a:off x="10554495"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3" name="Straight Connector 9852">
                <a:extLst>
                  <a:ext uri="{FF2B5EF4-FFF2-40B4-BE49-F238E27FC236}">
                    <a16:creationId xmlns:a16="http://schemas.microsoft.com/office/drawing/2014/main" id="{75C805F8-EE70-EFDC-1B4A-683AAA2B06CB}"/>
                  </a:ext>
                </a:extLst>
              </p:cNvPr>
              <p:cNvCxnSpPr>
                <a:cxnSpLocks/>
              </p:cNvCxnSpPr>
              <p:nvPr/>
            </p:nvCxnSpPr>
            <p:spPr bwMode="auto">
              <a:xfrm>
                <a:off x="10583070"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4" name="Straight Connector 9853">
                <a:extLst>
                  <a:ext uri="{FF2B5EF4-FFF2-40B4-BE49-F238E27FC236}">
                    <a16:creationId xmlns:a16="http://schemas.microsoft.com/office/drawing/2014/main" id="{6F78BEFE-3800-A379-05DE-FFF57D8D515E}"/>
                  </a:ext>
                </a:extLst>
              </p:cNvPr>
              <p:cNvCxnSpPr>
                <a:cxnSpLocks/>
              </p:cNvCxnSpPr>
              <p:nvPr/>
            </p:nvCxnSpPr>
            <p:spPr bwMode="auto">
              <a:xfrm>
                <a:off x="10518776"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5" name="Straight Connector 9854">
                <a:extLst>
                  <a:ext uri="{FF2B5EF4-FFF2-40B4-BE49-F238E27FC236}">
                    <a16:creationId xmlns:a16="http://schemas.microsoft.com/office/drawing/2014/main" id="{0A7FDC33-E67A-FDA3-EA4A-500FC14673B3}"/>
                  </a:ext>
                </a:extLst>
              </p:cNvPr>
              <p:cNvCxnSpPr>
                <a:cxnSpLocks/>
              </p:cNvCxnSpPr>
              <p:nvPr/>
            </p:nvCxnSpPr>
            <p:spPr bwMode="auto">
              <a:xfrm>
                <a:off x="10494964"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7" name="Straight Connector 9856">
                <a:extLst>
                  <a:ext uri="{FF2B5EF4-FFF2-40B4-BE49-F238E27FC236}">
                    <a16:creationId xmlns:a16="http://schemas.microsoft.com/office/drawing/2014/main" id="{0DAF06C9-35C1-1FE9-EBD4-10663992765D}"/>
                  </a:ext>
                </a:extLst>
              </p:cNvPr>
              <p:cNvCxnSpPr>
                <a:cxnSpLocks/>
              </p:cNvCxnSpPr>
              <p:nvPr/>
            </p:nvCxnSpPr>
            <p:spPr bwMode="auto">
              <a:xfrm>
                <a:off x="10471152" y="391968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8" name="Straight Connector 9857">
                <a:extLst>
                  <a:ext uri="{FF2B5EF4-FFF2-40B4-BE49-F238E27FC236}">
                    <a16:creationId xmlns:a16="http://schemas.microsoft.com/office/drawing/2014/main" id="{7F99DE6C-1F54-5966-73A5-C2696CE2D338}"/>
                  </a:ext>
                </a:extLst>
              </p:cNvPr>
              <p:cNvCxnSpPr>
                <a:cxnSpLocks/>
              </p:cNvCxnSpPr>
              <p:nvPr/>
            </p:nvCxnSpPr>
            <p:spPr bwMode="auto">
              <a:xfrm>
                <a:off x="10459246" y="3898402"/>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59" name="Straight Connector 9858">
                <a:extLst>
                  <a:ext uri="{FF2B5EF4-FFF2-40B4-BE49-F238E27FC236}">
                    <a16:creationId xmlns:a16="http://schemas.microsoft.com/office/drawing/2014/main" id="{A3FD1938-BCB8-B57C-BD2B-4586EEED4E25}"/>
                  </a:ext>
                </a:extLst>
              </p:cNvPr>
              <p:cNvCxnSpPr>
                <a:cxnSpLocks/>
              </p:cNvCxnSpPr>
              <p:nvPr/>
            </p:nvCxnSpPr>
            <p:spPr bwMode="auto">
              <a:xfrm>
                <a:off x="10442577" y="3898402"/>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0" name="Straight Connector 9859">
                <a:extLst>
                  <a:ext uri="{FF2B5EF4-FFF2-40B4-BE49-F238E27FC236}">
                    <a16:creationId xmlns:a16="http://schemas.microsoft.com/office/drawing/2014/main" id="{3344481D-52BF-7FF4-CB3E-63A4C821163C}"/>
                  </a:ext>
                </a:extLst>
              </p:cNvPr>
              <p:cNvCxnSpPr>
                <a:cxnSpLocks/>
              </p:cNvCxnSpPr>
              <p:nvPr/>
            </p:nvCxnSpPr>
            <p:spPr bwMode="auto">
              <a:xfrm>
                <a:off x="10416383"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1" name="Straight Connector 9860">
                <a:extLst>
                  <a:ext uri="{FF2B5EF4-FFF2-40B4-BE49-F238E27FC236}">
                    <a16:creationId xmlns:a16="http://schemas.microsoft.com/office/drawing/2014/main" id="{27666C7F-6644-F8FC-FEC6-8D6AC151F206}"/>
                  </a:ext>
                </a:extLst>
              </p:cNvPr>
              <p:cNvCxnSpPr>
                <a:cxnSpLocks/>
              </p:cNvCxnSpPr>
              <p:nvPr/>
            </p:nvCxnSpPr>
            <p:spPr bwMode="auto">
              <a:xfrm>
                <a:off x="10392570"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2" name="Straight Connector 9861">
                <a:extLst>
                  <a:ext uri="{FF2B5EF4-FFF2-40B4-BE49-F238E27FC236}">
                    <a16:creationId xmlns:a16="http://schemas.microsoft.com/office/drawing/2014/main" id="{4A95E855-17CF-E21B-3995-A4973F267447}"/>
                  </a:ext>
                </a:extLst>
              </p:cNvPr>
              <p:cNvCxnSpPr>
                <a:cxnSpLocks/>
              </p:cNvCxnSpPr>
              <p:nvPr/>
            </p:nvCxnSpPr>
            <p:spPr bwMode="auto">
              <a:xfrm>
                <a:off x="10371139"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3" name="Straight Connector 9862">
                <a:extLst>
                  <a:ext uri="{FF2B5EF4-FFF2-40B4-BE49-F238E27FC236}">
                    <a16:creationId xmlns:a16="http://schemas.microsoft.com/office/drawing/2014/main" id="{F0E8035D-1ABB-9FA8-3C2C-40C8FEFEF63C}"/>
                  </a:ext>
                </a:extLst>
              </p:cNvPr>
              <p:cNvCxnSpPr>
                <a:cxnSpLocks/>
              </p:cNvCxnSpPr>
              <p:nvPr/>
            </p:nvCxnSpPr>
            <p:spPr bwMode="auto">
              <a:xfrm>
                <a:off x="10352089"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4" name="Straight Connector 9863">
                <a:extLst>
                  <a:ext uri="{FF2B5EF4-FFF2-40B4-BE49-F238E27FC236}">
                    <a16:creationId xmlns:a16="http://schemas.microsoft.com/office/drawing/2014/main" id="{107763C4-BED7-8926-2272-88B7419442BD}"/>
                  </a:ext>
                </a:extLst>
              </p:cNvPr>
              <p:cNvCxnSpPr>
                <a:cxnSpLocks/>
              </p:cNvCxnSpPr>
              <p:nvPr/>
            </p:nvCxnSpPr>
            <p:spPr bwMode="auto">
              <a:xfrm>
                <a:off x="10335420"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5" name="Straight Connector 9864">
                <a:extLst>
                  <a:ext uri="{FF2B5EF4-FFF2-40B4-BE49-F238E27FC236}">
                    <a16:creationId xmlns:a16="http://schemas.microsoft.com/office/drawing/2014/main" id="{80FBDC46-34C0-2E67-6883-FB923225CC08}"/>
                  </a:ext>
                </a:extLst>
              </p:cNvPr>
              <p:cNvCxnSpPr>
                <a:cxnSpLocks/>
              </p:cNvCxnSpPr>
              <p:nvPr/>
            </p:nvCxnSpPr>
            <p:spPr bwMode="auto">
              <a:xfrm>
                <a:off x="10316370"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7" name="Straight Connector 9866">
                <a:extLst>
                  <a:ext uri="{FF2B5EF4-FFF2-40B4-BE49-F238E27FC236}">
                    <a16:creationId xmlns:a16="http://schemas.microsoft.com/office/drawing/2014/main" id="{6D0EAC6C-0257-6165-095A-A237658F8310}"/>
                  </a:ext>
                </a:extLst>
              </p:cNvPr>
              <p:cNvCxnSpPr>
                <a:cxnSpLocks/>
              </p:cNvCxnSpPr>
              <p:nvPr/>
            </p:nvCxnSpPr>
            <p:spPr bwMode="auto">
              <a:xfrm>
                <a:off x="10299702"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8" name="Straight Connector 9867">
                <a:extLst>
                  <a:ext uri="{FF2B5EF4-FFF2-40B4-BE49-F238E27FC236}">
                    <a16:creationId xmlns:a16="http://schemas.microsoft.com/office/drawing/2014/main" id="{1FA78629-35AA-7227-4DAD-8EDDFF127357}"/>
                  </a:ext>
                </a:extLst>
              </p:cNvPr>
              <p:cNvCxnSpPr>
                <a:cxnSpLocks/>
              </p:cNvCxnSpPr>
              <p:nvPr/>
            </p:nvCxnSpPr>
            <p:spPr bwMode="auto">
              <a:xfrm>
                <a:off x="10275889"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69" name="Straight Connector 9868">
                <a:extLst>
                  <a:ext uri="{FF2B5EF4-FFF2-40B4-BE49-F238E27FC236}">
                    <a16:creationId xmlns:a16="http://schemas.microsoft.com/office/drawing/2014/main" id="{53E09B49-B49E-0D65-CDC0-9F689F84A5AF}"/>
                  </a:ext>
                </a:extLst>
              </p:cNvPr>
              <p:cNvCxnSpPr>
                <a:cxnSpLocks/>
              </p:cNvCxnSpPr>
              <p:nvPr/>
            </p:nvCxnSpPr>
            <p:spPr bwMode="auto">
              <a:xfrm>
                <a:off x="10254458"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0" name="Straight Connector 9869">
                <a:extLst>
                  <a:ext uri="{FF2B5EF4-FFF2-40B4-BE49-F238E27FC236}">
                    <a16:creationId xmlns:a16="http://schemas.microsoft.com/office/drawing/2014/main" id="{64929DD7-C7B1-0ECA-5BF1-3A23A5D5A759}"/>
                  </a:ext>
                </a:extLst>
              </p:cNvPr>
              <p:cNvCxnSpPr>
                <a:cxnSpLocks/>
              </p:cNvCxnSpPr>
              <p:nvPr/>
            </p:nvCxnSpPr>
            <p:spPr bwMode="auto">
              <a:xfrm>
                <a:off x="10237789" y="387964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1" name="Straight Connector 9870">
                <a:extLst>
                  <a:ext uri="{FF2B5EF4-FFF2-40B4-BE49-F238E27FC236}">
                    <a16:creationId xmlns:a16="http://schemas.microsoft.com/office/drawing/2014/main" id="{73614A01-025E-75E8-7BD9-318555C5D76F}"/>
                  </a:ext>
                </a:extLst>
              </p:cNvPr>
              <p:cNvCxnSpPr>
                <a:cxnSpLocks/>
              </p:cNvCxnSpPr>
              <p:nvPr/>
            </p:nvCxnSpPr>
            <p:spPr bwMode="auto">
              <a:xfrm>
                <a:off x="10218739" y="3870418"/>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2" name="Straight Connector 9871">
                <a:extLst>
                  <a:ext uri="{FF2B5EF4-FFF2-40B4-BE49-F238E27FC236}">
                    <a16:creationId xmlns:a16="http://schemas.microsoft.com/office/drawing/2014/main" id="{ADDD07DF-F0C0-33A1-6994-F75F3B50A317}"/>
                  </a:ext>
                </a:extLst>
              </p:cNvPr>
              <p:cNvCxnSpPr>
                <a:cxnSpLocks/>
              </p:cNvCxnSpPr>
              <p:nvPr/>
            </p:nvCxnSpPr>
            <p:spPr bwMode="auto">
              <a:xfrm>
                <a:off x="10197308" y="3870418"/>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3" name="Straight Connector 9872">
                <a:extLst>
                  <a:ext uri="{FF2B5EF4-FFF2-40B4-BE49-F238E27FC236}">
                    <a16:creationId xmlns:a16="http://schemas.microsoft.com/office/drawing/2014/main" id="{23888830-3A82-63FF-A41F-A10D47DDCC4E}"/>
                  </a:ext>
                </a:extLst>
              </p:cNvPr>
              <p:cNvCxnSpPr>
                <a:cxnSpLocks/>
              </p:cNvCxnSpPr>
              <p:nvPr/>
            </p:nvCxnSpPr>
            <p:spPr bwMode="auto">
              <a:xfrm>
                <a:off x="10180639" y="3861098"/>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4" name="Straight Connector 9873">
                <a:extLst>
                  <a:ext uri="{FF2B5EF4-FFF2-40B4-BE49-F238E27FC236}">
                    <a16:creationId xmlns:a16="http://schemas.microsoft.com/office/drawing/2014/main" id="{A879ADB9-94C3-E8DA-A81B-113EE98F1D20}"/>
                  </a:ext>
                </a:extLst>
              </p:cNvPr>
              <p:cNvCxnSpPr>
                <a:cxnSpLocks/>
              </p:cNvCxnSpPr>
              <p:nvPr/>
            </p:nvCxnSpPr>
            <p:spPr bwMode="auto">
              <a:xfrm>
                <a:off x="10159208" y="3861098"/>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5" name="Straight Connector 9874">
                <a:extLst>
                  <a:ext uri="{FF2B5EF4-FFF2-40B4-BE49-F238E27FC236}">
                    <a16:creationId xmlns:a16="http://schemas.microsoft.com/office/drawing/2014/main" id="{94599370-1AA9-4042-2616-B9C6D7CBF9D1}"/>
                  </a:ext>
                </a:extLst>
              </p:cNvPr>
              <p:cNvCxnSpPr>
                <a:cxnSpLocks/>
              </p:cNvCxnSpPr>
              <p:nvPr/>
            </p:nvCxnSpPr>
            <p:spPr bwMode="auto">
              <a:xfrm>
                <a:off x="10133014" y="3853384"/>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6" name="Straight Connector 9875">
                <a:extLst>
                  <a:ext uri="{FF2B5EF4-FFF2-40B4-BE49-F238E27FC236}">
                    <a16:creationId xmlns:a16="http://schemas.microsoft.com/office/drawing/2014/main" id="{E2B1AD35-5A68-C528-3EFF-F8170A037770}"/>
                  </a:ext>
                </a:extLst>
              </p:cNvPr>
              <p:cNvCxnSpPr>
                <a:cxnSpLocks/>
              </p:cNvCxnSpPr>
              <p:nvPr/>
            </p:nvCxnSpPr>
            <p:spPr bwMode="auto">
              <a:xfrm>
                <a:off x="10104439" y="384445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7" name="Straight Connector 9876">
                <a:extLst>
                  <a:ext uri="{FF2B5EF4-FFF2-40B4-BE49-F238E27FC236}">
                    <a16:creationId xmlns:a16="http://schemas.microsoft.com/office/drawing/2014/main" id="{35EDA293-9B69-A025-0B3B-578ADD16DF2D}"/>
                  </a:ext>
                </a:extLst>
              </p:cNvPr>
              <p:cNvCxnSpPr>
                <a:cxnSpLocks/>
              </p:cNvCxnSpPr>
              <p:nvPr/>
            </p:nvCxnSpPr>
            <p:spPr bwMode="auto">
              <a:xfrm>
                <a:off x="10083008" y="384445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8" name="Straight Connector 9877">
                <a:extLst>
                  <a:ext uri="{FF2B5EF4-FFF2-40B4-BE49-F238E27FC236}">
                    <a16:creationId xmlns:a16="http://schemas.microsoft.com/office/drawing/2014/main" id="{7FFBBA85-476A-EAD5-7267-94FB465341FD}"/>
                  </a:ext>
                </a:extLst>
              </p:cNvPr>
              <p:cNvCxnSpPr>
                <a:cxnSpLocks/>
              </p:cNvCxnSpPr>
              <p:nvPr/>
            </p:nvCxnSpPr>
            <p:spPr bwMode="auto">
              <a:xfrm>
                <a:off x="10061577" y="384445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79" name="Straight Connector 9878">
                <a:extLst>
                  <a:ext uri="{FF2B5EF4-FFF2-40B4-BE49-F238E27FC236}">
                    <a16:creationId xmlns:a16="http://schemas.microsoft.com/office/drawing/2014/main" id="{7402856B-071F-FB36-F8AB-92180A14FF32}"/>
                  </a:ext>
                </a:extLst>
              </p:cNvPr>
              <p:cNvCxnSpPr>
                <a:cxnSpLocks/>
              </p:cNvCxnSpPr>
              <p:nvPr/>
            </p:nvCxnSpPr>
            <p:spPr bwMode="auto">
              <a:xfrm>
                <a:off x="10040146" y="384445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0" name="Straight Connector 9879">
                <a:extLst>
                  <a:ext uri="{FF2B5EF4-FFF2-40B4-BE49-F238E27FC236}">
                    <a16:creationId xmlns:a16="http://schemas.microsoft.com/office/drawing/2014/main" id="{4AEA92FA-C647-0917-58D7-0C4FF4BD020B}"/>
                  </a:ext>
                </a:extLst>
              </p:cNvPr>
              <p:cNvCxnSpPr>
                <a:cxnSpLocks/>
              </p:cNvCxnSpPr>
              <p:nvPr/>
            </p:nvCxnSpPr>
            <p:spPr bwMode="auto">
              <a:xfrm>
                <a:off x="10016333" y="3841124"/>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1" name="Straight Connector 9880">
                <a:extLst>
                  <a:ext uri="{FF2B5EF4-FFF2-40B4-BE49-F238E27FC236}">
                    <a16:creationId xmlns:a16="http://schemas.microsoft.com/office/drawing/2014/main" id="{8615373C-E82F-62CD-1BB8-E590A3A2F6D9}"/>
                  </a:ext>
                </a:extLst>
              </p:cNvPr>
              <p:cNvCxnSpPr>
                <a:cxnSpLocks/>
              </p:cNvCxnSpPr>
              <p:nvPr/>
            </p:nvCxnSpPr>
            <p:spPr bwMode="auto">
              <a:xfrm>
                <a:off x="9975851" y="3829661"/>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2" name="Straight Connector 9881">
                <a:extLst>
                  <a:ext uri="{FF2B5EF4-FFF2-40B4-BE49-F238E27FC236}">
                    <a16:creationId xmlns:a16="http://schemas.microsoft.com/office/drawing/2014/main" id="{28394D69-BAD8-9B45-4A57-CCBDBB5DA963}"/>
                  </a:ext>
                </a:extLst>
              </p:cNvPr>
              <p:cNvCxnSpPr>
                <a:cxnSpLocks/>
              </p:cNvCxnSpPr>
              <p:nvPr/>
            </p:nvCxnSpPr>
            <p:spPr bwMode="auto">
              <a:xfrm>
                <a:off x="9952038" y="3829661"/>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3" name="Straight Connector 9882">
                <a:extLst>
                  <a:ext uri="{FF2B5EF4-FFF2-40B4-BE49-F238E27FC236}">
                    <a16:creationId xmlns:a16="http://schemas.microsoft.com/office/drawing/2014/main" id="{7EA7259A-F9B4-E613-E82D-EC92E9CF6668}"/>
                  </a:ext>
                </a:extLst>
              </p:cNvPr>
              <p:cNvCxnSpPr>
                <a:cxnSpLocks/>
              </p:cNvCxnSpPr>
              <p:nvPr/>
            </p:nvCxnSpPr>
            <p:spPr bwMode="auto">
              <a:xfrm>
                <a:off x="9930607" y="3829661"/>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4" name="Straight Connector 9883">
                <a:extLst>
                  <a:ext uri="{FF2B5EF4-FFF2-40B4-BE49-F238E27FC236}">
                    <a16:creationId xmlns:a16="http://schemas.microsoft.com/office/drawing/2014/main" id="{80F80CE4-5467-B049-4AC3-04FF054A1DFF}"/>
                  </a:ext>
                </a:extLst>
              </p:cNvPr>
              <p:cNvCxnSpPr>
                <a:cxnSpLocks/>
              </p:cNvCxnSpPr>
              <p:nvPr/>
            </p:nvCxnSpPr>
            <p:spPr bwMode="auto">
              <a:xfrm>
                <a:off x="9909176" y="38151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5" name="Straight Connector 9884">
                <a:extLst>
                  <a:ext uri="{FF2B5EF4-FFF2-40B4-BE49-F238E27FC236}">
                    <a16:creationId xmlns:a16="http://schemas.microsoft.com/office/drawing/2014/main" id="{9408199D-6944-45D7-A377-95D8431A6BFE}"/>
                  </a:ext>
                </a:extLst>
              </p:cNvPr>
              <p:cNvCxnSpPr>
                <a:cxnSpLocks/>
              </p:cNvCxnSpPr>
              <p:nvPr/>
            </p:nvCxnSpPr>
            <p:spPr bwMode="auto">
              <a:xfrm>
                <a:off x="9894888" y="38151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6" name="Straight Connector 9885">
                <a:extLst>
                  <a:ext uri="{FF2B5EF4-FFF2-40B4-BE49-F238E27FC236}">
                    <a16:creationId xmlns:a16="http://schemas.microsoft.com/office/drawing/2014/main" id="{7F93A212-CBB0-C020-142C-CB529DEA4D00}"/>
                  </a:ext>
                </a:extLst>
              </p:cNvPr>
              <p:cNvCxnSpPr>
                <a:cxnSpLocks/>
              </p:cNvCxnSpPr>
              <p:nvPr/>
            </p:nvCxnSpPr>
            <p:spPr bwMode="auto">
              <a:xfrm>
                <a:off x="9880601" y="38151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7" name="Straight Connector 9886">
                <a:extLst>
                  <a:ext uri="{FF2B5EF4-FFF2-40B4-BE49-F238E27FC236}">
                    <a16:creationId xmlns:a16="http://schemas.microsoft.com/office/drawing/2014/main" id="{D8E619E5-559A-A988-EAD8-463F64AA32BB}"/>
                  </a:ext>
                </a:extLst>
              </p:cNvPr>
              <p:cNvCxnSpPr>
                <a:cxnSpLocks/>
              </p:cNvCxnSpPr>
              <p:nvPr/>
            </p:nvCxnSpPr>
            <p:spPr bwMode="auto">
              <a:xfrm>
                <a:off x="9856788" y="38151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8" name="Straight Connector 9887">
                <a:extLst>
                  <a:ext uri="{FF2B5EF4-FFF2-40B4-BE49-F238E27FC236}">
                    <a16:creationId xmlns:a16="http://schemas.microsoft.com/office/drawing/2014/main" id="{3A2B2738-5E8C-9720-8A52-DEC53232FC10}"/>
                  </a:ext>
                </a:extLst>
              </p:cNvPr>
              <p:cNvCxnSpPr>
                <a:cxnSpLocks/>
              </p:cNvCxnSpPr>
              <p:nvPr/>
            </p:nvCxnSpPr>
            <p:spPr bwMode="auto">
              <a:xfrm>
                <a:off x="9821069" y="38151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89" name="Straight Connector 9888">
                <a:extLst>
                  <a:ext uri="{FF2B5EF4-FFF2-40B4-BE49-F238E27FC236}">
                    <a16:creationId xmlns:a16="http://schemas.microsoft.com/office/drawing/2014/main" id="{5D59B606-7142-A577-E9DD-F45640FECCFC}"/>
                  </a:ext>
                </a:extLst>
              </p:cNvPr>
              <p:cNvCxnSpPr>
                <a:cxnSpLocks/>
              </p:cNvCxnSpPr>
              <p:nvPr/>
            </p:nvCxnSpPr>
            <p:spPr bwMode="auto">
              <a:xfrm>
                <a:off x="9804400" y="381515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0" name="Straight Connector 9889">
                <a:extLst>
                  <a:ext uri="{FF2B5EF4-FFF2-40B4-BE49-F238E27FC236}">
                    <a16:creationId xmlns:a16="http://schemas.microsoft.com/office/drawing/2014/main" id="{B64DD82D-53A4-A9AF-4C77-84841837A688}"/>
                  </a:ext>
                </a:extLst>
              </p:cNvPr>
              <p:cNvCxnSpPr>
                <a:cxnSpLocks/>
              </p:cNvCxnSpPr>
              <p:nvPr/>
            </p:nvCxnSpPr>
            <p:spPr bwMode="auto">
              <a:xfrm>
                <a:off x="9759156" y="379479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1" name="Straight Connector 9890">
                <a:extLst>
                  <a:ext uri="{FF2B5EF4-FFF2-40B4-BE49-F238E27FC236}">
                    <a16:creationId xmlns:a16="http://schemas.microsoft.com/office/drawing/2014/main" id="{A627913E-D3E1-6E32-A561-D0DBDD09585A}"/>
                  </a:ext>
                </a:extLst>
              </p:cNvPr>
              <p:cNvCxnSpPr>
                <a:cxnSpLocks/>
              </p:cNvCxnSpPr>
              <p:nvPr/>
            </p:nvCxnSpPr>
            <p:spPr bwMode="auto">
              <a:xfrm>
                <a:off x="9737725" y="379479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2" name="Straight Connector 9891">
                <a:extLst>
                  <a:ext uri="{FF2B5EF4-FFF2-40B4-BE49-F238E27FC236}">
                    <a16:creationId xmlns:a16="http://schemas.microsoft.com/office/drawing/2014/main" id="{FD1766E3-D1DB-024D-C4EC-47B653A91FDE}"/>
                  </a:ext>
                </a:extLst>
              </p:cNvPr>
              <p:cNvCxnSpPr>
                <a:cxnSpLocks/>
              </p:cNvCxnSpPr>
              <p:nvPr/>
            </p:nvCxnSpPr>
            <p:spPr bwMode="auto">
              <a:xfrm>
                <a:off x="9718675" y="379479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3" name="Straight Connector 9892">
                <a:extLst>
                  <a:ext uri="{FF2B5EF4-FFF2-40B4-BE49-F238E27FC236}">
                    <a16:creationId xmlns:a16="http://schemas.microsoft.com/office/drawing/2014/main" id="{ADC1747C-36AA-1F34-FBE1-9C22946AE4EC}"/>
                  </a:ext>
                </a:extLst>
              </p:cNvPr>
              <p:cNvCxnSpPr>
                <a:cxnSpLocks/>
              </p:cNvCxnSpPr>
              <p:nvPr/>
            </p:nvCxnSpPr>
            <p:spPr bwMode="auto">
              <a:xfrm>
                <a:off x="9671436" y="3771073"/>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4" name="Straight Connector 9893">
                <a:extLst>
                  <a:ext uri="{FF2B5EF4-FFF2-40B4-BE49-F238E27FC236}">
                    <a16:creationId xmlns:a16="http://schemas.microsoft.com/office/drawing/2014/main" id="{42382EAC-8EDA-4942-019D-B033B5BFC9DC}"/>
                  </a:ext>
                </a:extLst>
              </p:cNvPr>
              <p:cNvCxnSpPr>
                <a:cxnSpLocks/>
              </p:cNvCxnSpPr>
              <p:nvPr/>
            </p:nvCxnSpPr>
            <p:spPr bwMode="auto">
              <a:xfrm>
                <a:off x="9650005" y="3771073"/>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5" name="Straight Connector 9894">
                <a:extLst>
                  <a:ext uri="{FF2B5EF4-FFF2-40B4-BE49-F238E27FC236}">
                    <a16:creationId xmlns:a16="http://schemas.microsoft.com/office/drawing/2014/main" id="{249CBDF0-0235-4D34-8592-7272640254C6}"/>
                  </a:ext>
                </a:extLst>
              </p:cNvPr>
              <p:cNvCxnSpPr>
                <a:cxnSpLocks/>
              </p:cNvCxnSpPr>
              <p:nvPr/>
            </p:nvCxnSpPr>
            <p:spPr bwMode="auto">
              <a:xfrm>
                <a:off x="9628574" y="3771073"/>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6" name="Straight Connector 9895">
                <a:extLst>
                  <a:ext uri="{FF2B5EF4-FFF2-40B4-BE49-F238E27FC236}">
                    <a16:creationId xmlns:a16="http://schemas.microsoft.com/office/drawing/2014/main" id="{E721C1CA-69F6-7284-72EB-81BAB599FCA2}"/>
                  </a:ext>
                </a:extLst>
              </p:cNvPr>
              <p:cNvCxnSpPr>
                <a:cxnSpLocks/>
              </p:cNvCxnSpPr>
              <p:nvPr/>
            </p:nvCxnSpPr>
            <p:spPr bwMode="auto">
              <a:xfrm>
                <a:off x="9588093" y="376393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7" name="Straight Connector 9896">
                <a:extLst>
                  <a:ext uri="{FF2B5EF4-FFF2-40B4-BE49-F238E27FC236}">
                    <a16:creationId xmlns:a16="http://schemas.microsoft.com/office/drawing/2014/main" id="{DE08D5D9-4A37-5AA4-D05F-7005ED360FE5}"/>
                  </a:ext>
                </a:extLst>
              </p:cNvPr>
              <p:cNvCxnSpPr>
                <a:cxnSpLocks/>
              </p:cNvCxnSpPr>
              <p:nvPr/>
            </p:nvCxnSpPr>
            <p:spPr bwMode="auto">
              <a:xfrm>
                <a:off x="9569043" y="376393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8" name="Straight Connector 9897">
                <a:extLst>
                  <a:ext uri="{FF2B5EF4-FFF2-40B4-BE49-F238E27FC236}">
                    <a16:creationId xmlns:a16="http://schemas.microsoft.com/office/drawing/2014/main" id="{5FC65257-27DB-6812-05F1-5C9694EEB9BF}"/>
                  </a:ext>
                </a:extLst>
              </p:cNvPr>
              <p:cNvCxnSpPr>
                <a:cxnSpLocks/>
              </p:cNvCxnSpPr>
              <p:nvPr/>
            </p:nvCxnSpPr>
            <p:spPr bwMode="auto">
              <a:xfrm>
                <a:off x="9552374" y="376393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899" name="Straight Connector 9898">
                <a:extLst>
                  <a:ext uri="{FF2B5EF4-FFF2-40B4-BE49-F238E27FC236}">
                    <a16:creationId xmlns:a16="http://schemas.microsoft.com/office/drawing/2014/main" id="{5A1F66DE-5FB7-5764-1ACE-47ECDA638D59}"/>
                  </a:ext>
                </a:extLst>
              </p:cNvPr>
              <p:cNvCxnSpPr>
                <a:cxnSpLocks/>
              </p:cNvCxnSpPr>
              <p:nvPr/>
            </p:nvCxnSpPr>
            <p:spPr bwMode="auto">
              <a:xfrm>
                <a:off x="9535705" y="3763930"/>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0" name="Straight Connector 9899">
                <a:extLst>
                  <a:ext uri="{FF2B5EF4-FFF2-40B4-BE49-F238E27FC236}">
                    <a16:creationId xmlns:a16="http://schemas.microsoft.com/office/drawing/2014/main" id="{EC88F6D2-9C8E-69FE-E88F-7A5BF5D3448F}"/>
                  </a:ext>
                </a:extLst>
              </p:cNvPr>
              <p:cNvCxnSpPr>
                <a:cxnSpLocks/>
              </p:cNvCxnSpPr>
              <p:nvPr/>
            </p:nvCxnSpPr>
            <p:spPr bwMode="auto">
              <a:xfrm>
                <a:off x="8216493" y="3358507"/>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3" name="Straight Connector 9902">
                <a:extLst>
                  <a:ext uri="{FF2B5EF4-FFF2-40B4-BE49-F238E27FC236}">
                    <a16:creationId xmlns:a16="http://schemas.microsoft.com/office/drawing/2014/main" id="{307669DA-4CBA-9618-8942-BFA62F99CEA3}"/>
                  </a:ext>
                </a:extLst>
              </p:cNvPr>
              <p:cNvCxnSpPr>
                <a:cxnSpLocks/>
              </p:cNvCxnSpPr>
              <p:nvPr/>
            </p:nvCxnSpPr>
            <p:spPr bwMode="auto">
              <a:xfrm>
                <a:off x="7995037" y="3258494"/>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4" name="Straight Connector 9903">
                <a:extLst>
                  <a:ext uri="{FF2B5EF4-FFF2-40B4-BE49-F238E27FC236}">
                    <a16:creationId xmlns:a16="http://schemas.microsoft.com/office/drawing/2014/main" id="{643BDB52-C22A-A094-8102-10ECC8616967}"/>
                  </a:ext>
                </a:extLst>
              </p:cNvPr>
              <p:cNvCxnSpPr>
                <a:cxnSpLocks/>
              </p:cNvCxnSpPr>
              <p:nvPr/>
            </p:nvCxnSpPr>
            <p:spPr bwMode="auto">
              <a:xfrm>
                <a:off x="7578318" y="3129906"/>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5" name="Straight Connector 9904">
                <a:extLst>
                  <a:ext uri="{FF2B5EF4-FFF2-40B4-BE49-F238E27FC236}">
                    <a16:creationId xmlns:a16="http://schemas.microsoft.com/office/drawing/2014/main" id="{3217E5B3-1173-6244-0389-B4C5637CAACA}"/>
                  </a:ext>
                </a:extLst>
              </p:cNvPr>
              <p:cNvCxnSpPr>
                <a:cxnSpLocks/>
              </p:cNvCxnSpPr>
              <p:nvPr/>
            </p:nvCxnSpPr>
            <p:spPr bwMode="auto">
              <a:xfrm>
                <a:off x="7544980" y="3115619"/>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6" name="Straight Connector 9905">
                <a:extLst>
                  <a:ext uri="{FF2B5EF4-FFF2-40B4-BE49-F238E27FC236}">
                    <a16:creationId xmlns:a16="http://schemas.microsoft.com/office/drawing/2014/main" id="{07B571D8-578E-9A92-4FD3-009B2BDB6892}"/>
                  </a:ext>
                </a:extLst>
              </p:cNvPr>
              <p:cNvCxnSpPr>
                <a:cxnSpLocks/>
              </p:cNvCxnSpPr>
              <p:nvPr/>
            </p:nvCxnSpPr>
            <p:spPr bwMode="auto">
              <a:xfrm>
                <a:off x="7087780" y="2963219"/>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7" name="Straight Connector 9906">
                <a:extLst>
                  <a:ext uri="{FF2B5EF4-FFF2-40B4-BE49-F238E27FC236}">
                    <a16:creationId xmlns:a16="http://schemas.microsoft.com/office/drawing/2014/main" id="{671048DE-4414-598D-52B6-282D015DA0F9}"/>
                  </a:ext>
                </a:extLst>
              </p:cNvPr>
              <p:cNvCxnSpPr>
                <a:cxnSpLocks/>
              </p:cNvCxnSpPr>
              <p:nvPr/>
            </p:nvCxnSpPr>
            <p:spPr bwMode="auto">
              <a:xfrm>
                <a:off x="7037774" y="2948932"/>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8" name="Straight Connector 9907">
                <a:extLst>
                  <a:ext uri="{FF2B5EF4-FFF2-40B4-BE49-F238E27FC236}">
                    <a16:creationId xmlns:a16="http://schemas.microsoft.com/office/drawing/2014/main" id="{54EEFF40-F033-1877-BFEA-7087EC764B04}"/>
                  </a:ext>
                </a:extLst>
              </p:cNvPr>
              <p:cNvCxnSpPr>
                <a:cxnSpLocks/>
              </p:cNvCxnSpPr>
              <p:nvPr/>
            </p:nvCxnSpPr>
            <p:spPr bwMode="auto">
              <a:xfrm>
                <a:off x="6990149" y="2917825"/>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09" name="Straight Connector 9908">
                <a:extLst>
                  <a:ext uri="{FF2B5EF4-FFF2-40B4-BE49-F238E27FC236}">
                    <a16:creationId xmlns:a16="http://schemas.microsoft.com/office/drawing/2014/main" id="{3FC970E3-7C7A-2DA1-EE8B-04F95D21F1A1}"/>
                  </a:ext>
                </a:extLst>
              </p:cNvPr>
              <p:cNvCxnSpPr>
                <a:cxnSpLocks/>
              </p:cNvCxnSpPr>
              <p:nvPr/>
            </p:nvCxnSpPr>
            <p:spPr bwMode="auto">
              <a:xfrm>
                <a:off x="6963955" y="2917825"/>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10" name="Straight Connector 9909">
                <a:extLst>
                  <a:ext uri="{FF2B5EF4-FFF2-40B4-BE49-F238E27FC236}">
                    <a16:creationId xmlns:a16="http://schemas.microsoft.com/office/drawing/2014/main" id="{7E01AED4-F1FF-0531-A337-059989FBD924}"/>
                  </a:ext>
                </a:extLst>
              </p:cNvPr>
              <p:cNvCxnSpPr>
                <a:cxnSpLocks/>
              </p:cNvCxnSpPr>
              <p:nvPr/>
            </p:nvCxnSpPr>
            <p:spPr bwMode="auto">
              <a:xfrm>
                <a:off x="6782980" y="2888531"/>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11" name="Straight Connector 9910">
                <a:extLst>
                  <a:ext uri="{FF2B5EF4-FFF2-40B4-BE49-F238E27FC236}">
                    <a16:creationId xmlns:a16="http://schemas.microsoft.com/office/drawing/2014/main" id="{479C645D-B2D2-2D3E-8901-6BEDD5F5EA68}"/>
                  </a:ext>
                </a:extLst>
              </p:cNvPr>
              <p:cNvCxnSpPr>
                <a:cxnSpLocks/>
              </p:cNvCxnSpPr>
              <p:nvPr/>
            </p:nvCxnSpPr>
            <p:spPr bwMode="auto">
              <a:xfrm>
                <a:off x="7559268" y="3121894"/>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9912" name="Straight Connector 9911">
                <a:extLst>
                  <a:ext uri="{FF2B5EF4-FFF2-40B4-BE49-F238E27FC236}">
                    <a16:creationId xmlns:a16="http://schemas.microsoft.com/office/drawing/2014/main" id="{F3AE347F-A13B-9390-C21B-0E69BB66ECAA}"/>
                  </a:ext>
                </a:extLst>
              </p:cNvPr>
              <p:cNvCxnSpPr>
                <a:cxnSpLocks/>
              </p:cNvCxnSpPr>
              <p:nvPr/>
            </p:nvCxnSpPr>
            <p:spPr bwMode="auto">
              <a:xfrm>
                <a:off x="7835493" y="3217144"/>
                <a:ext cx="0" cy="58588"/>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grpSp>
        <p:nvGrpSpPr>
          <p:cNvPr id="2" name="Group 1">
            <a:extLst>
              <a:ext uri="{FF2B5EF4-FFF2-40B4-BE49-F238E27FC236}">
                <a16:creationId xmlns:a16="http://schemas.microsoft.com/office/drawing/2014/main" id="{F51E1918-D11D-7620-AB30-A02892E8D1A8}"/>
              </a:ext>
            </a:extLst>
          </p:cNvPr>
          <p:cNvGrpSpPr/>
          <p:nvPr/>
        </p:nvGrpSpPr>
        <p:grpSpPr>
          <a:xfrm>
            <a:off x="821256" y="5079671"/>
            <a:ext cx="2414287" cy="461665"/>
            <a:chOff x="475657" y="4323476"/>
            <a:chExt cx="2414287" cy="461665"/>
          </a:xfrm>
        </p:grpSpPr>
        <p:cxnSp>
          <p:nvCxnSpPr>
            <p:cNvPr id="9495" name="Straight Connector 9494">
              <a:extLst>
                <a:ext uri="{FF2B5EF4-FFF2-40B4-BE49-F238E27FC236}">
                  <a16:creationId xmlns:a16="http://schemas.microsoft.com/office/drawing/2014/main" id="{C7048E0C-80AD-0E69-F1C3-39BB7F3E804A}"/>
                </a:ext>
              </a:extLst>
            </p:cNvPr>
            <p:cNvCxnSpPr/>
            <p:nvPr/>
          </p:nvCxnSpPr>
          <p:spPr bwMode="auto">
            <a:xfrm>
              <a:off x="475657" y="4453872"/>
              <a:ext cx="234067" cy="0"/>
            </a:xfrm>
            <a:prstGeom prst="line">
              <a:avLst/>
            </a:prstGeom>
            <a:noFill/>
            <a:ln w="28575" cap="flat" cmpd="sng" algn="ctr">
              <a:solidFill>
                <a:schemeClr val="accent1"/>
              </a:solidFill>
              <a:prstDash val="solid"/>
              <a:round/>
              <a:headEnd type="none" w="med" len="med"/>
              <a:tailEnd type="none" w="med" len="med"/>
            </a:ln>
            <a:effectLst/>
          </p:spPr>
        </p:cxnSp>
        <p:cxnSp>
          <p:nvCxnSpPr>
            <p:cNvPr id="9496" name="Straight Connector 9495">
              <a:extLst>
                <a:ext uri="{FF2B5EF4-FFF2-40B4-BE49-F238E27FC236}">
                  <a16:creationId xmlns:a16="http://schemas.microsoft.com/office/drawing/2014/main" id="{A35DB3F6-9C3A-EC69-DF04-E41D136E0214}"/>
                </a:ext>
              </a:extLst>
            </p:cNvPr>
            <p:cNvCxnSpPr/>
            <p:nvPr/>
          </p:nvCxnSpPr>
          <p:spPr bwMode="auto">
            <a:xfrm>
              <a:off x="475657" y="4627807"/>
              <a:ext cx="234067" cy="0"/>
            </a:xfrm>
            <a:prstGeom prst="line">
              <a:avLst/>
            </a:prstGeom>
            <a:noFill/>
            <a:ln w="28575" cap="flat" cmpd="sng" algn="ctr">
              <a:solidFill>
                <a:schemeClr val="bg1">
                  <a:lumMod val="50000"/>
                </a:schemeClr>
              </a:solidFill>
              <a:prstDash val="solid"/>
              <a:round/>
              <a:headEnd type="none" w="med" len="med"/>
              <a:tailEnd type="none" w="med" len="med"/>
            </a:ln>
            <a:effectLst/>
          </p:spPr>
        </p:cxnSp>
        <p:sp>
          <p:nvSpPr>
            <p:cNvPr id="9497" name="TextBox 9496">
              <a:extLst>
                <a:ext uri="{FF2B5EF4-FFF2-40B4-BE49-F238E27FC236}">
                  <a16:creationId xmlns:a16="http://schemas.microsoft.com/office/drawing/2014/main" id="{DAB4D038-4F3D-9C13-73C1-C90117D88ED9}"/>
                </a:ext>
              </a:extLst>
            </p:cNvPr>
            <p:cNvSpPr txBox="1"/>
            <p:nvPr/>
          </p:nvSpPr>
          <p:spPr bwMode="auto">
            <a:xfrm>
              <a:off x="731314" y="4323476"/>
              <a:ext cx="21586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dirty="0">
                  <a:solidFill>
                    <a:srgbClr val="000000"/>
                  </a:solidFill>
                </a:rPr>
                <a:t>Durvalumab + FLOT</a:t>
              </a:r>
              <a:br>
                <a:rPr lang="en-US" sz="1200" dirty="0">
                  <a:solidFill>
                    <a:srgbClr val="000000"/>
                  </a:solidFill>
                </a:rPr>
              </a:br>
              <a:r>
                <a:rPr lang="en-US" sz="1200" dirty="0">
                  <a:solidFill>
                    <a:srgbClr val="000000"/>
                  </a:solidFill>
                </a:rPr>
                <a:t>Placebo + FLOT</a:t>
              </a:r>
            </a:p>
          </p:txBody>
        </p:sp>
      </p:grpSp>
      <p:sp>
        <p:nvSpPr>
          <p:cNvPr id="9916" name="TextBox 9915">
            <a:extLst>
              <a:ext uri="{FF2B5EF4-FFF2-40B4-BE49-F238E27FC236}">
                <a16:creationId xmlns:a16="http://schemas.microsoft.com/office/drawing/2014/main" id="{C3463B26-6121-9634-E897-BCF3CD910E65}"/>
              </a:ext>
            </a:extLst>
          </p:cNvPr>
          <p:cNvSpPr txBox="1"/>
          <p:nvPr/>
        </p:nvSpPr>
        <p:spPr bwMode="auto">
          <a:xfrm rot="16200000">
            <a:off x="9125650" y="4128149"/>
            <a:ext cx="2705107" cy="230832"/>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9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Participants (%)</a:t>
            </a:r>
          </a:p>
        </p:txBody>
      </p:sp>
      <p:grpSp>
        <p:nvGrpSpPr>
          <p:cNvPr id="9917" name="Group 9916">
            <a:extLst>
              <a:ext uri="{FF2B5EF4-FFF2-40B4-BE49-F238E27FC236}">
                <a16:creationId xmlns:a16="http://schemas.microsoft.com/office/drawing/2014/main" id="{84083F0D-D426-5253-8114-C0AD0ADBA035}"/>
              </a:ext>
            </a:extLst>
          </p:cNvPr>
          <p:cNvGrpSpPr/>
          <p:nvPr/>
        </p:nvGrpSpPr>
        <p:grpSpPr>
          <a:xfrm>
            <a:off x="10454562" y="2809875"/>
            <a:ext cx="365806" cy="2809875"/>
            <a:chOff x="2520726" y="-434333"/>
            <a:chExt cx="399545" cy="5291585"/>
          </a:xfrm>
        </p:grpSpPr>
        <p:sp>
          <p:nvSpPr>
            <p:cNvPr id="9918" name="TextBox 9917">
              <a:extLst>
                <a:ext uri="{FF2B5EF4-FFF2-40B4-BE49-F238E27FC236}">
                  <a16:creationId xmlns:a16="http://schemas.microsoft.com/office/drawing/2014/main" id="{9A5124C2-C487-DBA0-92B4-0E733C9F2070}"/>
                </a:ext>
              </a:extLst>
            </p:cNvPr>
            <p:cNvSpPr txBox="1"/>
            <p:nvPr/>
          </p:nvSpPr>
          <p:spPr bwMode="auto">
            <a:xfrm>
              <a:off x="2567999" y="1529833"/>
              <a:ext cx="352271" cy="26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25</a:t>
              </a:r>
            </a:p>
          </p:txBody>
        </p:sp>
        <p:sp>
          <p:nvSpPr>
            <p:cNvPr id="9919" name="TextBox 9918">
              <a:extLst>
                <a:ext uri="{FF2B5EF4-FFF2-40B4-BE49-F238E27FC236}">
                  <a16:creationId xmlns:a16="http://schemas.microsoft.com/office/drawing/2014/main" id="{0085AC6E-5863-B883-DBEA-9A8D96118F8D}"/>
                </a:ext>
              </a:extLst>
            </p:cNvPr>
            <p:cNvSpPr txBox="1"/>
            <p:nvPr/>
          </p:nvSpPr>
          <p:spPr bwMode="auto">
            <a:xfrm>
              <a:off x="2567999" y="2131813"/>
              <a:ext cx="352271" cy="26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20</a:t>
              </a:r>
            </a:p>
          </p:txBody>
        </p:sp>
        <p:sp>
          <p:nvSpPr>
            <p:cNvPr id="9920" name="TextBox 9919">
              <a:extLst>
                <a:ext uri="{FF2B5EF4-FFF2-40B4-BE49-F238E27FC236}">
                  <a16:creationId xmlns:a16="http://schemas.microsoft.com/office/drawing/2014/main" id="{49026CD9-28F8-90A7-8AAF-208B89148B5F}"/>
                </a:ext>
              </a:extLst>
            </p:cNvPr>
            <p:cNvSpPr txBox="1"/>
            <p:nvPr/>
          </p:nvSpPr>
          <p:spPr bwMode="auto">
            <a:xfrm>
              <a:off x="2599514" y="2749509"/>
              <a:ext cx="320756" cy="26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15</a:t>
              </a:r>
            </a:p>
          </p:txBody>
        </p:sp>
        <p:sp>
          <p:nvSpPr>
            <p:cNvPr id="9921" name="TextBox 9920">
              <a:extLst>
                <a:ext uri="{FF2B5EF4-FFF2-40B4-BE49-F238E27FC236}">
                  <a16:creationId xmlns:a16="http://schemas.microsoft.com/office/drawing/2014/main" id="{87066B10-2010-2F95-DC2F-92E7FC614F7E}"/>
                </a:ext>
              </a:extLst>
            </p:cNvPr>
            <p:cNvSpPr txBox="1"/>
            <p:nvPr/>
          </p:nvSpPr>
          <p:spPr bwMode="auto">
            <a:xfrm>
              <a:off x="2599514" y="3359170"/>
              <a:ext cx="320756" cy="26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10</a:t>
              </a:r>
            </a:p>
          </p:txBody>
        </p:sp>
        <p:sp>
          <p:nvSpPr>
            <p:cNvPr id="9922" name="TextBox 9921">
              <a:extLst>
                <a:ext uri="{FF2B5EF4-FFF2-40B4-BE49-F238E27FC236}">
                  <a16:creationId xmlns:a16="http://schemas.microsoft.com/office/drawing/2014/main" id="{79EAA688-E243-7A29-02CA-230E8AB98FF3}"/>
                </a:ext>
              </a:extLst>
            </p:cNvPr>
            <p:cNvSpPr txBox="1"/>
            <p:nvPr/>
          </p:nvSpPr>
          <p:spPr bwMode="auto">
            <a:xfrm>
              <a:off x="2639783" y="3976865"/>
              <a:ext cx="280487" cy="26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5</a:t>
              </a:r>
            </a:p>
          </p:txBody>
        </p:sp>
        <p:sp>
          <p:nvSpPr>
            <p:cNvPr id="9923" name="TextBox 9922">
              <a:extLst>
                <a:ext uri="{FF2B5EF4-FFF2-40B4-BE49-F238E27FC236}">
                  <a16:creationId xmlns:a16="http://schemas.microsoft.com/office/drawing/2014/main" id="{FC784009-7BBA-9A8F-84D0-CBDF31D7771D}"/>
                </a:ext>
              </a:extLst>
            </p:cNvPr>
            <p:cNvSpPr txBox="1"/>
            <p:nvPr/>
          </p:nvSpPr>
          <p:spPr bwMode="auto">
            <a:xfrm>
              <a:off x="2639783" y="4594560"/>
              <a:ext cx="280487" cy="26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0</a:t>
              </a:r>
            </a:p>
          </p:txBody>
        </p:sp>
        <p:sp>
          <p:nvSpPr>
            <p:cNvPr id="9926" name="TextBox 9925">
              <a:extLst>
                <a:ext uri="{FF2B5EF4-FFF2-40B4-BE49-F238E27FC236}">
                  <a16:creationId xmlns:a16="http://schemas.microsoft.com/office/drawing/2014/main" id="{A8F02130-0862-8E4F-D379-020C61CD560D}"/>
                </a:ext>
              </a:extLst>
            </p:cNvPr>
            <p:cNvSpPr txBox="1"/>
            <p:nvPr/>
          </p:nvSpPr>
          <p:spPr bwMode="auto">
            <a:xfrm>
              <a:off x="2566247" y="301108"/>
              <a:ext cx="354023" cy="434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35</a:t>
              </a:r>
            </a:p>
          </p:txBody>
        </p:sp>
        <p:sp>
          <p:nvSpPr>
            <p:cNvPr id="9927" name="TextBox 9926">
              <a:extLst>
                <a:ext uri="{FF2B5EF4-FFF2-40B4-BE49-F238E27FC236}">
                  <a16:creationId xmlns:a16="http://schemas.microsoft.com/office/drawing/2014/main" id="{372C5DCB-6AA7-BFE0-BE15-BC3FA2460056}"/>
                </a:ext>
              </a:extLst>
            </p:cNvPr>
            <p:cNvSpPr txBox="1"/>
            <p:nvPr/>
          </p:nvSpPr>
          <p:spPr bwMode="auto">
            <a:xfrm>
              <a:off x="2566247" y="903087"/>
              <a:ext cx="354023" cy="434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30</a:t>
              </a:r>
            </a:p>
          </p:txBody>
        </p:sp>
        <p:sp>
          <p:nvSpPr>
            <p:cNvPr id="9928" name="TextBox 9927">
              <a:extLst>
                <a:ext uri="{FF2B5EF4-FFF2-40B4-BE49-F238E27FC236}">
                  <a16:creationId xmlns:a16="http://schemas.microsoft.com/office/drawing/2014/main" id="{98E4B046-081B-33CF-F1BB-00BF5823BCD3}"/>
                </a:ext>
              </a:extLst>
            </p:cNvPr>
            <p:cNvSpPr txBox="1"/>
            <p:nvPr/>
          </p:nvSpPr>
          <p:spPr bwMode="auto">
            <a:xfrm>
              <a:off x="2520726" y="-434333"/>
              <a:ext cx="399545" cy="434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100</a:t>
              </a:r>
            </a:p>
          </p:txBody>
        </p:sp>
      </p:grpSp>
      <p:sp>
        <p:nvSpPr>
          <p:cNvPr id="9924" name="TextBox 9923">
            <a:extLst>
              <a:ext uri="{FF2B5EF4-FFF2-40B4-BE49-F238E27FC236}">
                <a16:creationId xmlns:a16="http://schemas.microsoft.com/office/drawing/2014/main" id="{B6EFAC25-47EC-0D03-EFAF-FECB0CA1B411}"/>
              </a:ext>
            </a:extLst>
          </p:cNvPr>
          <p:cNvSpPr txBox="1"/>
          <p:nvPr/>
        </p:nvSpPr>
        <p:spPr bwMode="auto">
          <a:xfrm>
            <a:off x="10633777" y="5554108"/>
            <a:ext cx="1001121" cy="369332"/>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9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Durvalumab + FLOT</a:t>
            </a:r>
          </a:p>
        </p:txBody>
      </p:sp>
      <p:sp>
        <p:nvSpPr>
          <p:cNvPr id="9925" name="TextBox 9924">
            <a:extLst>
              <a:ext uri="{FF2B5EF4-FFF2-40B4-BE49-F238E27FC236}">
                <a16:creationId xmlns:a16="http://schemas.microsoft.com/office/drawing/2014/main" id="{50E68C37-0997-91F1-87D3-A4252A6A92F6}"/>
              </a:ext>
            </a:extLst>
          </p:cNvPr>
          <p:cNvSpPr txBox="1"/>
          <p:nvPr/>
        </p:nvSpPr>
        <p:spPr bwMode="auto">
          <a:xfrm>
            <a:off x="11404811" y="5554108"/>
            <a:ext cx="705444" cy="369332"/>
          </a:xfrm>
          <a:prstGeom prst="rect">
            <a:avLst/>
          </a:prstGeom>
          <a:noFill/>
          <a:ln>
            <a:noFill/>
          </a:ln>
        </p:spPr>
        <p:txBody>
          <a:bodyPr wrap="square" rtlCol="0">
            <a:spAutoFit/>
          </a:bodyPr>
          <a:lstStyle/>
          <a:p>
            <a:pPr marL="0" marR="0" lvl="0" indent="0" algn="ctr" defTabSz="914400" eaLnBrk="1" fontAlgn="auto" latinLnBrk="0" hangingPunct="1">
              <a:lnSpc>
                <a:spcPct val="100000"/>
              </a:lnSpc>
              <a:spcBef>
                <a:spcPct val="50000"/>
              </a:spcBef>
              <a:spcAft>
                <a:spcPct val="0"/>
              </a:spcAft>
              <a:buClrTx/>
              <a:buSzTx/>
              <a:buFontTx/>
              <a:buNone/>
              <a:tabLst/>
              <a:defRPr/>
            </a:pPr>
            <a:r>
              <a:rPr kumimoji="0" lang="en-US" sz="900" i="0" u="none" strike="noStrike" kern="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Placebo + FLOT</a:t>
            </a:r>
          </a:p>
        </p:txBody>
      </p:sp>
      <p:sp>
        <p:nvSpPr>
          <p:cNvPr id="9929" name="TextBox 9928">
            <a:extLst>
              <a:ext uri="{FF2B5EF4-FFF2-40B4-BE49-F238E27FC236}">
                <a16:creationId xmlns:a16="http://schemas.microsoft.com/office/drawing/2014/main" id="{40094011-B5F0-2C1E-EC3C-2D0B4818BC7F}"/>
              </a:ext>
            </a:extLst>
          </p:cNvPr>
          <p:cNvSpPr txBox="1"/>
          <p:nvPr/>
        </p:nvSpPr>
        <p:spPr bwMode="auto">
          <a:xfrm>
            <a:off x="10812923" y="3281256"/>
            <a:ext cx="12314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spcAft>
                <a:spcPct val="0"/>
              </a:spcAft>
            </a:pPr>
            <a:r>
              <a:rPr lang="en-US" sz="900" dirty="0">
                <a:solidFill>
                  <a:srgbClr val="000000"/>
                </a:solidFill>
              </a:rPr>
              <a:t>Relative risk: 2.69</a:t>
            </a:r>
            <a:br>
              <a:rPr lang="en-US" sz="900" dirty="0">
                <a:solidFill>
                  <a:srgbClr val="000000"/>
                </a:solidFill>
              </a:rPr>
            </a:br>
            <a:r>
              <a:rPr lang="en-US" sz="900" dirty="0">
                <a:solidFill>
                  <a:srgbClr val="000000"/>
                </a:solidFill>
              </a:rPr>
              <a:t>(95% CI: 1.86-3.90)</a:t>
            </a:r>
          </a:p>
        </p:txBody>
      </p:sp>
      <p:sp>
        <p:nvSpPr>
          <p:cNvPr id="9930" name="TextBox 9929">
            <a:extLst>
              <a:ext uri="{FF2B5EF4-FFF2-40B4-BE49-F238E27FC236}">
                <a16:creationId xmlns:a16="http://schemas.microsoft.com/office/drawing/2014/main" id="{2B1B887B-23A2-C1CC-B843-342DA1F323AC}"/>
              </a:ext>
            </a:extLst>
          </p:cNvPr>
          <p:cNvSpPr txBox="1"/>
          <p:nvPr/>
        </p:nvSpPr>
        <p:spPr bwMode="auto">
          <a:xfrm>
            <a:off x="10790773" y="3868150"/>
            <a:ext cx="72030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900" dirty="0">
                <a:solidFill>
                  <a:srgbClr val="000000"/>
                </a:solidFill>
              </a:rPr>
              <a:t>19.2</a:t>
            </a:r>
            <a:br>
              <a:rPr lang="en-US" sz="900" dirty="0">
                <a:solidFill>
                  <a:srgbClr val="000000"/>
                </a:solidFill>
              </a:rPr>
            </a:br>
            <a:r>
              <a:rPr lang="en-US" sz="900" dirty="0">
                <a:solidFill>
                  <a:srgbClr val="000000"/>
                </a:solidFill>
              </a:rPr>
              <a:t>(95% CI: 15.7-23.0)</a:t>
            </a:r>
          </a:p>
        </p:txBody>
      </p:sp>
      <p:sp>
        <p:nvSpPr>
          <p:cNvPr id="9931" name="TextBox 9930">
            <a:extLst>
              <a:ext uri="{FF2B5EF4-FFF2-40B4-BE49-F238E27FC236}">
                <a16:creationId xmlns:a16="http://schemas.microsoft.com/office/drawing/2014/main" id="{CD880BAC-6704-8968-29BF-510430E3CCEA}"/>
              </a:ext>
            </a:extLst>
          </p:cNvPr>
          <p:cNvSpPr txBox="1"/>
          <p:nvPr/>
        </p:nvSpPr>
        <p:spPr bwMode="auto">
          <a:xfrm>
            <a:off x="11376788" y="4636468"/>
            <a:ext cx="72030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900" dirty="0">
                <a:solidFill>
                  <a:srgbClr val="000000"/>
                </a:solidFill>
              </a:rPr>
              <a:t>7.2</a:t>
            </a:r>
            <a:br>
              <a:rPr lang="en-US" sz="900" dirty="0">
                <a:solidFill>
                  <a:srgbClr val="000000"/>
                </a:solidFill>
              </a:rPr>
            </a:br>
            <a:r>
              <a:rPr lang="en-US" sz="900" dirty="0">
                <a:solidFill>
                  <a:srgbClr val="000000"/>
                </a:solidFill>
              </a:rPr>
              <a:t>(95% CI: 5.0-9.9)</a:t>
            </a:r>
          </a:p>
        </p:txBody>
      </p:sp>
      <p:sp>
        <p:nvSpPr>
          <p:cNvPr id="9932" name="Freeform: Shape 9931">
            <a:extLst>
              <a:ext uri="{FF2B5EF4-FFF2-40B4-BE49-F238E27FC236}">
                <a16:creationId xmlns:a16="http://schemas.microsoft.com/office/drawing/2014/main" id="{74D98106-0083-276F-00C2-8224792669C4}"/>
              </a:ext>
            </a:extLst>
          </p:cNvPr>
          <p:cNvSpPr/>
          <p:nvPr/>
        </p:nvSpPr>
        <p:spPr>
          <a:xfrm>
            <a:off x="10787063" y="2924175"/>
            <a:ext cx="1262062" cy="2652713"/>
          </a:xfrm>
          <a:custGeom>
            <a:avLst/>
            <a:gdLst>
              <a:gd name="csX0" fmla="*/ 0 w 1262062"/>
              <a:gd name="csY0" fmla="*/ 0 h 2652713"/>
              <a:gd name="csX1" fmla="*/ 0 w 1262062"/>
              <a:gd name="csY1" fmla="*/ 2652713 h 2652713"/>
              <a:gd name="csX2" fmla="*/ 1262062 w 1262062"/>
              <a:gd name="csY2" fmla="*/ 2652713 h 2652713"/>
            </a:gdLst>
            <a:ahLst/>
            <a:cxnLst>
              <a:cxn ang="0">
                <a:pos x="csX0" y="csY0"/>
              </a:cxn>
              <a:cxn ang="0">
                <a:pos x="csX1" y="csY1"/>
              </a:cxn>
              <a:cxn ang="0">
                <a:pos x="csX2" y="csY2"/>
              </a:cxn>
            </a:cxnLst>
            <a:rect l="l" t="t" r="r" b="b"/>
            <a:pathLst>
              <a:path w="1262062" h="2652713">
                <a:moveTo>
                  <a:pt x="0" y="0"/>
                </a:moveTo>
                <a:lnTo>
                  <a:pt x="0" y="2652713"/>
                </a:lnTo>
                <a:lnTo>
                  <a:pt x="1262062" y="2652713"/>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33" name="Freeform: Shape 9932">
            <a:extLst>
              <a:ext uri="{FF2B5EF4-FFF2-40B4-BE49-F238E27FC236}">
                <a16:creationId xmlns:a16="http://schemas.microsoft.com/office/drawing/2014/main" id="{64BC8A3D-0384-71E2-CAB5-104693142095}"/>
              </a:ext>
            </a:extLst>
          </p:cNvPr>
          <p:cNvSpPr/>
          <p:nvPr/>
        </p:nvSpPr>
        <p:spPr>
          <a:xfrm>
            <a:off x="11182350" y="3614738"/>
            <a:ext cx="557213" cy="1047750"/>
          </a:xfrm>
          <a:custGeom>
            <a:avLst/>
            <a:gdLst>
              <a:gd name="csX0" fmla="*/ 0 w 557213"/>
              <a:gd name="csY0" fmla="*/ 247650 h 1047750"/>
              <a:gd name="csX1" fmla="*/ 0 w 557213"/>
              <a:gd name="csY1" fmla="*/ 0 h 1047750"/>
              <a:gd name="csX2" fmla="*/ 557213 w 557213"/>
              <a:gd name="csY2" fmla="*/ 0 h 1047750"/>
              <a:gd name="csX3" fmla="*/ 557213 w 557213"/>
              <a:gd name="csY3" fmla="*/ 1047750 h 1047750"/>
            </a:gdLst>
            <a:ahLst/>
            <a:cxnLst>
              <a:cxn ang="0">
                <a:pos x="csX0" y="csY0"/>
              </a:cxn>
              <a:cxn ang="0">
                <a:pos x="csX1" y="csY1"/>
              </a:cxn>
              <a:cxn ang="0">
                <a:pos x="csX2" y="csY2"/>
              </a:cxn>
              <a:cxn ang="0">
                <a:pos x="csX3" y="csY3"/>
              </a:cxn>
            </a:cxnLst>
            <a:rect l="l" t="t" r="r" b="b"/>
            <a:pathLst>
              <a:path w="557213" h="1047750">
                <a:moveTo>
                  <a:pt x="0" y="247650"/>
                </a:moveTo>
                <a:lnTo>
                  <a:pt x="0" y="0"/>
                </a:lnTo>
                <a:lnTo>
                  <a:pt x="557213" y="0"/>
                </a:lnTo>
                <a:lnTo>
                  <a:pt x="557213" y="1047750"/>
                </a:lnTo>
              </a:path>
            </a:pathLst>
          </a:custGeom>
          <a:noFill/>
          <a:ln w="28575">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944" name="Group 9943">
            <a:extLst>
              <a:ext uri="{FF2B5EF4-FFF2-40B4-BE49-F238E27FC236}">
                <a16:creationId xmlns:a16="http://schemas.microsoft.com/office/drawing/2014/main" id="{36F24811-2877-BE41-5A54-14F717C67AD4}"/>
              </a:ext>
            </a:extLst>
          </p:cNvPr>
          <p:cNvGrpSpPr/>
          <p:nvPr/>
        </p:nvGrpSpPr>
        <p:grpSpPr>
          <a:xfrm>
            <a:off x="10744200" y="2919414"/>
            <a:ext cx="49523" cy="2662238"/>
            <a:chOff x="10673532" y="2919414"/>
            <a:chExt cx="266713" cy="2662238"/>
          </a:xfrm>
        </p:grpSpPr>
        <p:cxnSp>
          <p:nvCxnSpPr>
            <p:cNvPr id="9935" name="Straight Connector 9934">
              <a:extLst>
                <a:ext uri="{FF2B5EF4-FFF2-40B4-BE49-F238E27FC236}">
                  <a16:creationId xmlns:a16="http://schemas.microsoft.com/office/drawing/2014/main" id="{EBD6F05B-B2D8-DD46-9086-4E2F0C3E9465}"/>
                </a:ext>
              </a:extLst>
            </p:cNvPr>
            <p:cNvCxnSpPr/>
            <p:nvPr/>
          </p:nvCxnSpPr>
          <p:spPr>
            <a:xfrm>
              <a:off x="10673532" y="2919414"/>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36" name="Straight Connector 9935">
              <a:extLst>
                <a:ext uri="{FF2B5EF4-FFF2-40B4-BE49-F238E27FC236}">
                  <a16:creationId xmlns:a16="http://schemas.microsoft.com/office/drawing/2014/main" id="{6AFCD0E7-0BC7-0A51-8D5F-28BA18397891}"/>
                </a:ext>
              </a:extLst>
            </p:cNvPr>
            <p:cNvCxnSpPr/>
            <p:nvPr/>
          </p:nvCxnSpPr>
          <p:spPr>
            <a:xfrm>
              <a:off x="10673532" y="3305177"/>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37" name="Straight Connector 9936">
              <a:extLst>
                <a:ext uri="{FF2B5EF4-FFF2-40B4-BE49-F238E27FC236}">
                  <a16:creationId xmlns:a16="http://schemas.microsoft.com/office/drawing/2014/main" id="{C608AF2E-4DC3-4F31-D6A8-2FF218DCCE81}"/>
                </a:ext>
              </a:extLst>
            </p:cNvPr>
            <p:cNvCxnSpPr/>
            <p:nvPr/>
          </p:nvCxnSpPr>
          <p:spPr>
            <a:xfrm>
              <a:off x="10673532" y="3630388"/>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38" name="Straight Connector 9937">
              <a:extLst>
                <a:ext uri="{FF2B5EF4-FFF2-40B4-BE49-F238E27FC236}">
                  <a16:creationId xmlns:a16="http://schemas.microsoft.com/office/drawing/2014/main" id="{7DE83B5A-0BD7-121A-1FC1-9E5C3091BF87}"/>
                </a:ext>
              </a:extLst>
            </p:cNvPr>
            <p:cNvCxnSpPr/>
            <p:nvPr/>
          </p:nvCxnSpPr>
          <p:spPr>
            <a:xfrm>
              <a:off x="10673532" y="3955599"/>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39" name="Straight Connector 9938">
              <a:extLst>
                <a:ext uri="{FF2B5EF4-FFF2-40B4-BE49-F238E27FC236}">
                  <a16:creationId xmlns:a16="http://schemas.microsoft.com/office/drawing/2014/main" id="{7D50C19B-9B55-6CAB-9D07-D05F1FD89C13}"/>
                </a:ext>
              </a:extLst>
            </p:cNvPr>
            <p:cNvCxnSpPr/>
            <p:nvPr/>
          </p:nvCxnSpPr>
          <p:spPr>
            <a:xfrm>
              <a:off x="10673532" y="4280810"/>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40" name="Straight Connector 9939">
              <a:extLst>
                <a:ext uri="{FF2B5EF4-FFF2-40B4-BE49-F238E27FC236}">
                  <a16:creationId xmlns:a16="http://schemas.microsoft.com/office/drawing/2014/main" id="{AF209A07-9AC8-6F85-6B79-3982632A9DA1}"/>
                </a:ext>
              </a:extLst>
            </p:cNvPr>
            <p:cNvCxnSpPr/>
            <p:nvPr/>
          </p:nvCxnSpPr>
          <p:spPr>
            <a:xfrm>
              <a:off x="10673532" y="4606021"/>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41" name="Straight Connector 9940">
              <a:extLst>
                <a:ext uri="{FF2B5EF4-FFF2-40B4-BE49-F238E27FC236}">
                  <a16:creationId xmlns:a16="http://schemas.microsoft.com/office/drawing/2014/main" id="{4BA2FDFD-799C-5212-733D-98D0BF61B1CE}"/>
                </a:ext>
              </a:extLst>
            </p:cNvPr>
            <p:cNvCxnSpPr/>
            <p:nvPr/>
          </p:nvCxnSpPr>
          <p:spPr>
            <a:xfrm>
              <a:off x="10673532" y="4931232"/>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42" name="Straight Connector 9941">
              <a:extLst>
                <a:ext uri="{FF2B5EF4-FFF2-40B4-BE49-F238E27FC236}">
                  <a16:creationId xmlns:a16="http://schemas.microsoft.com/office/drawing/2014/main" id="{3EC8BBE9-CA1F-C48B-EBEB-2A7F9E8DAA0E}"/>
                </a:ext>
              </a:extLst>
            </p:cNvPr>
            <p:cNvCxnSpPr/>
            <p:nvPr/>
          </p:nvCxnSpPr>
          <p:spPr>
            <a:xfrm>
              <a:off x="10673532" y="5256443"/>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43" name="Straight Connector 9942">
              <a:extLst>
                <a:ext uri="{FF2B5EF4-FFF2-40B4-BE49-F238E27FC236}">
                  <a16:creationId xmlns:a16="http://schemas.microsoft.com/office/drawing/2014/main" id="{A32AEAE8-1087-5E28-2037-6446D3961F7B}"/>
                </a:ext>
              </a:extLst>
            </p:cNvPr>
            <p:cNvCxnSpPr/>
            <p:nvPr/>
          </p:nvCxnSpPr>
          <p:spPr>
            <a:xfrm>
              <a:off x="10673532" y="5581652"/>
              <a:ext cx="26671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950" name="Group 9949">
            <a:extLst>
              <a:ext uri="{FF2B5EF4-FFF2-40B4-BE49-F238E27FC236}">
                <a16:creationId xmlns:a16="http://schemas.microsoft.com/office/drawing/2014/main" id="{F199DEB4-6715-7B14-6900-34F0C0305017}"/>
              </a:ext>
            </a:extLst>
          </p:cNvPr>
          <p:cNvGrpSpPr/>
          <p:nvPr/>
        </p:nvGrpSpPr>
        <p:grpSpPr>
          <a:xfrm rot="2318205">
            <a:off x="10757295" y="3025273"/>
            <a:ext cx="46069" cy="157163"/>
            <a:chOff x="11396631" y="2924175"/>
            <a:chExt cx="46069" cy="157163"/>
          </a:xfrm>
        </p:grpSpPr>
        <p:cxnSp>
          <p:nvCxnSpPr>
            <p:cNvPr id="9946" name="Straight Connector 9945">
              <a:extLst>
                <a:ext uri="{FF2B5EF4-FFF2-40B4-BE49-F238E27FC236}">
                  <a16:creationId xmlns:a16="http://schemas.microsoft.com/office/drawing/2014/main" id="{C635AEAA-A008-E689-9A59-FB4DCFC5CE21}"/>
                </a:ext>
              </a:extLst>
            </p:cNvPr>
            <p:cNvCxnSpPr>
              <a:cxnSpLocks/>
            </p:cNvCxnSpPr>
            <p:nvPr/>
          </p:nvCxnSpPr>
          <p:spPr>
            <a:xfrm>
              <a:off x="11396631" y="2924175"/>
              <a:ext cx="0" cy="1571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48" name="Straight Connector 9947">
              <a:extLst>
                <a:ext uri="{FF2B5EF4-FFF2-40B4-BE49-F238E27FC236}">
                  <a16:creationId xmlns:a16="http://schemas.microsoft.com/office/drawing/2014/main" id="{A8D8DFA4-E623-923C-9AA7-36CD46E1EB1D}"/>
                </a:ext>
              </a:extLst>
            </p:cNvPr>
            <p:cNvCxnSpPr>
              <a:cxnSpLocks/>
            </p:cNvCxnSpPr>
            <p:nvPr/>
          </p:nvCxnSpPr>
          <p:spPr>
            <a:xfrm>
              <a:off x="11442700" y="2924175"/>
              <a:ext cx="0" cy="1571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49" name="Straight Connector 9948">
              <a:extLst>
                <a:ext uri="{FF2B5EF4-FFF2-40B4-BE49-F238E27FC236}">
                  <a16:creationId xmlns:a16="http://schemas.microsoft.com/office/drawing/2014/main" id="{F0A9C381-19C4-8A26-C985-3CB9C3356594}"/>
                </a:ext>
              </a:extLst>
            </p:cNvPr>
            <p:cNvCxnSpPr>
              <a:cxnSpLocks/>
            </p:cNvCxnSpPr>
            <p:nvPr/>
          </p:nvCxnSpPr>
          <p:spPr>
            <a:xfrm>
              <a:off x="11418475" y="2924175"/>
              <a:ext cx="0" cy="15716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951" name="Rectangle 9950">
            <a:extLst>
              <a:ext uri="{FF2B5EF4-FFF2-40B4-BE49-F238E27FC236}">
                <a16:creationId xmlns:a16="http://schemas.microsoft.com/office/drawing/2014/main" id="{91B64E03-5163-5CD8-59FB-583AD31956D2}"/>
              </a:ext>
            </a:extLst>
          </p:cNvPr>
          <p:cNvSpPr/>
          <p:nvPr/>
        </p:nvSpPr>
        <p:spPr>
          <a:xfrm>
            <a:off x="11034713" y="4348163"/>
            <a:ext cx="278651" cy="1228725"/>
          </a:xfrm>
          <a:prstGeom prst="rect">
            <a:avLst/>
          </a:prstGeom>
          <a:solidFill>
            <a:schemeClr val="accent1"/>
          </a:solidFill>
          <a:ln w="28575">
            <a:no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52" name="Rectangle 9951">
            <a:extLst>
              <a:ext uri="{FF2B5EF4-FFF2-40B4-BE49-F238E27FC236}">
                <a16:creationId xmlns:a16="http://schemas.microsoft.com/office/drawing/2014/main" id="{2DA91C08-61C6-7A78-C6B9-694CDE253DBB}"/>
              </a:ext>
            </a:extLst>
          </p:cNvPr>
          <p:cNvSpPr/>
          <p:nvPr/>
        </p:nvSpPr>
        <p:spPr>
          <a:xfrm>
            <a:off x="11591925" y="5138738"/>
            <a:ext cx="278651" cy="438150"/>
          </a:xfrm>
          <a:prstGeom prst="rect">
            <a:avLst/>
          </a:prstGeom>
          <a:solidFill>
            <a:schemeClr val="bg1">
              <a:lumMod val="50000"/>
            </a:schemeClr>
          </a:solidFill>
          <a:ln w="28575">
            <a:no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53" name="TextBox 9952">
            <a:extLst>
              <a:ext uri="{FF2B5EF4-FFF2-40B4-BE49-F238E27FC236}">
                <a16:creationId xmlns:a16="http://schemas.microsoft.com/office/drawing/2014/main" id="{906CFBE2-F415-90BF-4358-CEE8879CDDBC}"/>
              </a:ext>
            </a:extLst>
          </p:cNvPr>
          <p:cNvSpPr txBox="1"/>
          <p:nvPr/>
        </p:nvSpPr>
        <p:spPr bwMode="auto">
          <a:xfrm>
            <a:off x="10964752" y="5385734"/>
            <a:ext cx="42809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900" dirty="0">
                <a:solidFill>
                  <a:schemeClr val="bg2"/>
                </a:solidFill>
              </a:rPr>
              <a:t>474</a:t>
            </a:r>
          </a:p>
        </p:txBody>
      </p:sp>
      <p:sp>
        <p:nvSpPr>
          <p:cNvPr id="9954" name="TextBox 9953">
            <a:extLst>
              <a:ext uri="{FF2B5EF4-FFF2-40B4-BE49-F238E27FC236}">
                <a16:creationId xmlns:a16="http://schemas.microsoft.com/office/drawing/2014/main" id="{BB880E5B-A4CD-594D-7144-C8C1328AFCC9}"/>
              </a:ext>
            </a:extLst>
          </p:cNvPr>
          <p:cNvSpPr txBox="1"/>
          <p:nvPr/>
        </p:nvSpPr>
        <p:spPr bwMode="auto">
          <a:xfrm>
            <a:off x="11521965" y="5385734"/>
            <a:ext cx="42809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900" dirty="0">
                <a:solidFill>
                  <a:schemeClr val="bg2"/>
                </a:solidFill>
              </a:rPr>
              <a:t>474</a:t>
            </a:r>
          </a:p>
        </p:txBody>
      </p:sp>
      <p:sp>
        <p:nvSpPr>
          <p:cNvPr id="9955" name="TextBox 9954">
            <a:extLst>
              <a:ext uri="{FF2B5EF4-FFF2-40B4-BE49-F238E27FC236}">
                <a16:creationId xmlns:a16="http://schemas.microsoft.com/office/drawing/2014/main" id="{52D3D172-F543-E9AE-F85C-F887CD0C6158}"/>
              </a:ext>
            </a:extLst>
          </p:cNvPr>
          <p:cNvSpPr txBox="1"/>
          <p:nvPr/>
        </p:nvSpPr>
        <p:spPr bwMode="auto">
          <a:xfrm>
            <a:off x="10426590" y="5385734"/>
            <a:ext cx="42809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spcAft>
                <a:spcPct val="0"/>
              </a:spcAft>
            </a:pPr>
            <a:r>
              <a:rPr lang="en-US" sz="900" dirty="0"/>
              <a:t>N =</a:t>
            </a:r>
          </a:p>
        </p:txBody>
      </p:sp>
    </p:spTree>
    <p:extLst>
      <p:ext uri="{BB962C8B-B14F-4D97-AF65-F5344CB8AC3E}">
        <p14:creationId xmlns:p14="http://schemas.microsoft.com/office/powerpoint/2010/main" val="1066298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66CD9-2A70-CE0B-C038-F8D2A15C13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6D0F45-578D-3CE5-A4AB-936907EA24F3}"/>
              </a:ext>
            </a:extLst>
          </p:cNvPr>
          <p:cNvSpPr>
            <a:spLocks noGrp="1"/>
          </p:cNvSpPr>
          <p:nvPr>
            <p:ph type="title"/>
          </p:nvPr>
        </p:nvSpPr>
        <p:spPr>
          <a:xfrm>
            <a:off x="231078" y="260163"/>
            <a:ext cx="11740260" cy="1044132"/>
          </a:xfrm>
        </p:spPr>
        <p:txBody>
          <a:bodyPr/>
          <a:lstStyle/>
          <a:p>
            <a:r>
              <a:rPr lang="en-US" dirty="0"/>
              <a:t>KEYNOTE-585: (Neo)adjuvant Pembrolizumab + Chemotherapy for Gastric/GEJ Adenocarcinoma</a:t>
            </a:r>
          </a:p>
        </p:txBody>
      </p:sp>
      <p:sp>
        <p:nvSpPr>
          <p:cNvPr id="4" name="Content Placeholder 3">
            <a:extLst>
              <a:ext uri="{FF2B5EF4-FFF2-40B4-BE49-F238E27FC236}">
                <a16:creationId xmlns:a16="http://schemas.microsoft.com/office/drawing/2014/main" id="{72231093-CEE3-FC6F-E736-5122982221E3}"/>
              </a:ext>
            </a:extLst>
          </p:cNvPr>
          <p:cNvSpPr>
            <a:spLocks noGrp="1"/>
          </p:cNvSpPr>
          <p:nvPr>
            <p:ph idx="1"/>
          </p:nvPr>
        </p:nvSpPr>
        <p:spPr>
          <a:xfrm>
            <a:off x="231077" y="1538920"/>
            <a:ext cx="10328485" cy="4894248"/>
          </a:xfrm>
        </p:spPr>
        <p:txBody>
          <a:bodyPr/>
          <a:lstStyle/>
          <a:p>
            <a:r>
              <a:rPr lang="en-US" sz="2200" dirty="0"/>
              <a:t>International, double-blind, randomized phase III trial</a:t>
            </a:r>
          </a:p>
          <a:p>
            <a:endParaRPr lang="en-US" sz="2000" dirty="0"/>
          </a:p>
          <a:p>
            <a:endParaRPr lang="en-US" sz="2200" dirty="0"/>
          </a:p>
          <a:p>
            <a:endParaRPr lang="en-US" sz="2200" dirty="0"/>
          </a:p>
          <a:p>
            <a:endParaRPr lang="en-US" sz="2200" dirty="0"/>
          </a:p>
          <a:p>
            <a:endParaRPr lang="en-US" sz="2200" dirty="0"/>
          </a:p>
          <a:p>
            <a:endParaRPr lang="en-US" sz="1800" dirty="0"/>
          </a:p>
          <a:p>
            <a:endParaRPr lang="en-US" sz="1600" dirty="0"/>
          </a:p>
          <a:p>
            <a:endParaRPr lang="en-US" sz="900" dirty="0"/>
          </a:p>
          <a:p>
            <a:r>
              <a:rPr lang="en-US" sz="2200" b="1" dirty="0"/>
              <a:t>Coprimary endpoints:</a:t>
            </a:r>
            <a:r>
              <a:rPr lang="en-US" sz="2200" dirty="0"/>
              <a:t> EFS, pCR, OS, safety </a:t>
            </a:r>
          </a:p>
        </p:txBody>
      </p:sp>
      <p:sp>
        <p:nvSpPr>
          <p:cNvPr id="5" name="Content Placeholder 4">
            <a:extLst>
              <a:ext uri="{FF2B5EF4-FFF2-40B4-BE49-F238E27FC236}">
                <a16:creationId xmlns:a16="http://schemas.microsoft.com/office/drawing/2014/main" id="{1F7140A7-1C53-8AF6-EC79-8BAF26E0FAC7}"/>
              </a:ext>
            </a:extLst>
          </p:cNvPr>
          <p:cNvSpPr>
            <a:spLocks noGrp="1"/>
          </p:cNvSpPr>
          <p:nvPr>
            <p:ph sz="quarter" idx="10"/>
          </p:nvPr>
        </p:nvSpPr>
        <p:spPr/>
        <p:txBody>
          <a:bodyPr/>
          <a:lstStyle/>
          <a:p>
            <a:pPr algn="ctr"/>
            <a:r>
              <a:rPr lang="en-US" dirty="0"/>
              <a:t>Shitara. ESMO GI 2024. LBA3. Shitara. JCO. 2025;43:3152. NCT03221426.</a:t>
            </a:r>
          </a:p>
        </p:txBody>
      </p:sp>
      <p:sp>
        <p:nvSpPr>
          <p:cNvPr id="6" name="Text Box 45">
            <a:extLst>
              <a:ext uri="{FF2B5EF4-FFF2-40B4-BE49-F238E27FC236}">
                <a16:creationId xmlns:a16="http://schemas.microsoft.com/office/drawing/2014/main" id="{EBE884A3-9CF4-8CCB-461F-80A508FBCFBE}"/>
              </a:ext>
            </a:extLst>
          </p:cNvPr>
          <p:cNvSpPr txBox="1">
            <a:spLocks noChangeArrowheads="1"/>
          </p:cNvSpPr>
          <p:nvPr/>
        </p:nvSpPr>
        <p:spPr bwMode="auto">
          <a:xfrm>
            <a:off x="-20608" y="1907924"/>
            <a:ext cx="288794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dirty="0">
                <a:solidFill>
                  <a:schemeClr val="tx1"/>
                </a:solidFill>
                <a:latin typeface="+mn-lt"/>
                <a:cs typeface="Poppins" pitchFamily="2" charset="77"/>
              </a:rPr>
              <a:t>Adults </a:t>
            </a:r>
            <a:r>
              <a:rPr lang="en-US" altLang="en-US" sz="1600" dirty="0">
                <a:solidFill>
                  <a:schemeClr val="tx1"/>
                </a:solidFill>
                <a:latin typeface="+mn-lt"/>
                <a:cs typeface="Poppins" pitchFamily="2" charset="77"/>
              </a:rPr>
              <a:t>with untreated, </a:t>
            </a:r>
            <a:r>
              <a:rPr lang="en-US" sz="1600" dirty="0">
                <a:solidFill>
                  <a:schemeClr val="tx1"/>
                </a:solidFill>
                <a:latin typeface="+mn-lt"/>
              </a:rPr>
              <a:t>localized gastric/GEJ adenocarcinoma, </a:t>
            </a:r>
            <a:br>
              <a:rPr lang="en-US" sz="1600" dirty="0">
                <a:solidFill>
                  <a:schemeClr val="tx1"/>
                </a:solidFill>
                <a:latin typeface="+mn-lt"/>
              </a:rPr>
            </a:br>
            <a:r>
              <a:rPr lang="en-US" sz="1600" dirty="0">
                <a:solidFill>
                  <a:schemeClr val="tx1"/>
                </a:solidFill>
                <a:latin typeface="+mn-lt"/>
              </a:rPr>
              <a:t>≥T3 primary lesion or presence of N+ nodes without evidence of metastatic disease</a:t>
            </a:r>
            <a:r>
              <a:rPr lang="en-US" altLang="en-US" sz="1600" dirty="0">
                <a:solidFill>
                  <a:schemeClr val="tx1"/>
                </a:solidFill>
                <a:latin typeface="+mn-lt"/>
                <a:cs typeface="Poppins" pitchFamily="2" charset="77"/>
              </a:rPr>
              <a:t>; plans to proceed to surgery; ECOG PS 0/1</a:t>
            </a:r>
            <a:endParaRPr lang="en-GB" altLang="en-US" sz="1600" dirty="0">
              <a:solidFill>
                <a:schemeClr val="tx1"/>
              </a:solidFill>
              <a:latin typeface="+mn-lt"/>
              <a:cs typeface="Poppins" pitchFamily="2" charset="77"/>
            </a:endParaRPr>
          </a:p>
          <a:p>
            <a:pPr algn="ctr">
              <a:lnSpc>
                <a:spcPct val="100000"/>
              </a:lnSpc>
              <a:spcBef>
                <a:spcPct val="0"/>
              </a:spcBef>
              <a:spcAft>
                <a:spcPct val="0"/>
              </a:spcAft>
              <a:buClrTx/>
              <a:buFontTx/>
              <a:buNone/>
            </a:pPr>
            <a:r>
              <a:rPr lang="en-GB" altLang="en-US" sz="1600" dirty="0">
                <a:solidFill>
                  <a:schemeClr val="tx1"/>
                </a:solidFill>
                <a:latin typeface="+mn-lt"/>
                <a:cs typeface="Poppins" pitchFamily="2" charset="77"/>
              </a:rPr>
              <a:t>(N = 1007)</a:t>
            </a:r>
            <a:endParaRPr lang="en-US" altLang="en-US" sz="1600" dirty="0">
              <a:solidFill>
                <a:schemeClr val="tx1"/>
              </a:solidFill>
              <a:latin typeface="+mn-lt"/>
              <a:cs typeface="Poppins" pitchFamily="2" charset="77"/>
            </a:endParaRPr>
          </a:p>
        </p:txBody>
      </p:sp>
      <p:sp>
        <p:nvSpPr>
          <p:cNvPr id="7" name="Rectangle 49">
            <a:extLst>
              <a:ext uri="{FF2B5EF4-FFF2-40B4-BE49-F238E27FC236}">
                <a16:creationId xmlns:a16="http://schemas.microsoft.com/office/drawing/2014/main" id="{2770D421-1A6F-09F1-B632-4323E131EDC5}"/>
              </a:ext>
            </a:extLst>
          </p:cNvPr>
          <p:cNvSpPr>
            <a:spLocks noChangeArrowheads="1"/>
          </p:cNvSpPr>
          <p:nvPr/>
        </p:nvSpPr>
        <p:spPr bwMode="auto">
          <a:xfrm>
            <a:off x="3314976" y="2116613"/>
            <a:ext cx="2290694" cy="84361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sz="1600" b="1" dirty="0">
                <a:latin typeface="+mn-lt"/>
              </a:rPr>
              <a:t>Pembrolizumab*</a:t>
            </a:r>
            <a:r>
              <a:rPr lang="en-US" sz="1600" dirty="0">
                <a:latin typeface="+mn-lt"/>
              </a:rPr>
              <a:t> </a:t>
            </a:r>
            <a:r>
              <a:rPr lang="en-US" sz="1600" b="1" dirty="0">
                <a:latin typeface="+mn-lt"/>
              </a:rPr>
              <a:t>+ XP/FP</a:t>
            </a:r>
            <a:r>
              <a:rPr lang="en-US" sz="1600" b="1" baseline="30000" dirty="0">
                <a:latin typeface="+mn-lt"/>
              </a:rPr>
              <a:t>†</a:t>
            </a:r>
          </a:p>
          <a:p>
            <a:pPr algn="ctr">
              <a:lnSpc>
                <a:spcPct val="100000"/>
              </a:lnSpc>
              <a:spcBef>
                <a:spcPct val="0"/>
              </a:spcBef>
              <a:spcAft>
                <a:spcPct val="0"/>
              </a:spcAft>
              <a:buClrTx/>
              <a:buFontTx/>
              <a:buNone/>
            </a:pPr>
            <a:r>
              <a:rPr lang="en-US" altLang="en-US" sz="1600" dirty="0">
                <a:solidFill>
                  <a:schemeClr val="bg2"/>
                </a:solidFill>
                <a:latin typeface="+mn-lt"/>
                <a:cs typeface="Poppins" pitchFamily="2" charset="77"/>
              </a:rPr>
              <a:t>(n = 502)</a:t>
            </a:r>
            <a:endParaRPr lang="en-US" altLang="en-US" sz="1600" b="0" dirty="0">
              <a:solidFill>
                <a:schemeClr val="bg2"/>
              </a:solidFill>
              <a:latin typeface="+mn-lt"/>
              <a:cs typeface="Poppins" pitchFamily="2" charset="77"/>
            </a:endParaRPr>
          </a:p>
        </p:txBody>
      </p:sp>
      <p:sp>
        <p:nvSpPr>
          <p:cNvPr id="9" name="Line 53">
            <a:extLst>
              <a:ext uri="{FF2B5EF4-FFF2-40B4-BE49-F238E27FC236}">
                <a16:creationId xmlns:a16="http://schemas.microsoft.com/office/drawing/2014/main" id="{6A3FF78A-9C51-1D5E-CE1D-BE297F7BA77A}"/>
              </a:ext>
            </a:extLst>
          </p:cNvPr>
          <p:cNvSpPr>
            <a:spLocks noChangeShapeType="1"/>
          </p:cNvSpPr>
          <p:nvPr/>
        </p:nvSpPr>
        <p:spPr bwMode="auto">
          <a:xfrm>
            <a:off x="2682810" y="3291840"/>
            <a:ext cx="548640" cy="2743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0" name="Line 54">
            <a:extLst>
              <a:ext uri="{FF2B5EF4-FFF2-40B4-BE49-F238E27FC236}">
                <a16:creationId xmlns:a16="http://schemas.microsoft.com/office/drawing/2014/main" id="{737D7AC6-2E16-6529-E95F-E435CA97B625}"/>
              </a:ext>
            </a:extLst>
          </p:cNvPr>
          <p:cNvSpPr>
            <a:spLocks noChangeShapeType="1"/>
          </p:cNvSpPr>
          <p:nvPr/>
        </p:nvSpPr>
        <p:spPr bwMode="auto">
          <a:xfrm flipV="1">
            <a:off x="2682810" y="2505449"/>
            <a:ext cx="548640" cy="2743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1" name="Rectangle 28">
            <a:extLst>
              <a:ext uri="{FF2B5EF4-FFF2-40B4-BE49-F238E27FC236}">
                <a16:creationId xmlns:a16="http://schemas.microsoft.com/office/drawing/2014/main" id="{CD41C359-9676-88FB-7BFB-26C96215C4BC}"/>
              </a:ext>
            </a:extLst>
          </p:cNvPr>
          <p:cNvSpPr>
            <a:spLocks noChangeArrowheads="1"/>
          </p:cNvSpPr>
          <p:nvPr/>
        </p:nvSpPr>
        <p:spPr bwMode="auto">
          <a:xfrm>
            <a:off x="3318814" y="3195879"/>
            <a:ext cx="2287127" cy="717412"/>
          </a:xfrm>
          <a:prstGeom prst="rect">
            <a:avLst/>
          </a:prstGeom>
          <a:solidFill>
            <a:schemeClr val="bg1">
              <a:lumMod val="50000"/>
            </a:schemeClr>
          </a:solidFill>
          <a:ln w="9525">
            <a:noFill/>
            <a:miter lim="800000"/>
            <a:headEnd/>
            <a:tailEnd/>
          </a:ln>
        </p:spPr>
        <p:txBody>
          <a:bodyPr wrap="none" anchor="ctr" anchorCtr="1"/>
          <a:lstStyle/>
          <a:p>
            <a:pPr algn="ctr">
              <a:defRPr/>
            </a:pPr>
            <a:r>
              <a:rPr lang="en-US" sz="1600" b="1" dirty="0">
                <a:solidFill>
                  <a:schemeClr val="bg2"/>
                </a:solidFill>
                <a:cs typeface="Poppins" pitchFamily="2" charset="77"/>
              </a:rPr>
              <a:t>Placebo </a:t>
            </a:r>
          </a:p>
          <a:p>
            <a:pPr algn="ctr">
              <a:defRPr/>
            </a:pPr>
            <a:r>
              <a:rPr lang="en-US" sz="1600" b="1" dirty="0">
                <a:solidFill>
                  <a:schemeClr val="bg2"/>
                </a:solidFill>
                <a:cs typeface="Poppins" pitchFamily="2" charset="77"/>
              </a:rPr>
              <a:t>+ XP/FP</a:t>
            </a:r>
            <a:r>
              <a:rPr lang="en-US" sz="1600" b="1" baseline="30000" dirty="0">
                <a:solidFill>
                  <a:schemeClr val="bg2"/>
                </a:solidFill>
              </a:rPr>
              <a:t>†</a:t>
            </a:r>
            <a:endParaRPr lang="en-US" sz="1600" b="1" dirty="0">
              <a:solidFill>
                <a:schemeClr val="bg2"/>
              </a:solidFill>
              <a:cs typeface="Poppins" pitchFamily="2" charset="77"/>
            </a:endParaRPr>
          </a:p>
          <a:p>
            <a:pPr algn="ctr">
              <a:defRPr/>
            </a:pPr>
            <a:r>
              <a:rPr lang="en-US" sz="1600" b="0" dirty="0">
                <a:solidFill>
                  <a:schemeClr val="bg2"/>
                </a:solidFill>
                <a:cs typeface="Poppins" pitchFamily="2" charset="77"/>
              </a:rPr>
              <a:t>(n = 505)</a:t>
            </a:r>
          </a:p>
        </p:txBody>
      </p:sp>
      <p:graphicFrame>
        <p:nvGraphicFramePr>
          <p:cNvPr id="13" name="Table 12">
            <a:extLst>
              <a:ext uri="{FF2B5EF4-FFF2-40B4-BE49-F238E27FC236}">
                <a16:creationId xmlns:a16="http://schemas.microsoft.com/office/drawing/2014/main" id="{6C22B7C2-5DA9-9642-13B8-6A693E467278}"/>
              </a:ext>
            </a:extLst>
          </p:cNvPr>
          <p:cNvGraphicFramePr>
            <a:graphicFrameLocks noGrp="1"/>
          </p:cNvGraphicFramePr>
          <p:nvPr>
            <p:extLst>
              <p:ext uri="{D42A27DB-BD31-4B8C-83A1-F6EECF244321}">
                <p14:modId xmlns:p14="http://schemas.microsoft.com/office/powerpoint/2010/main" val="738652708"/>
              </p:ext>
            </p:extLst>
          </p:nvPr>
        </p:nvGraphicFramePr>
        <p:xfrm>
          <a:off x="6053311" y="1903151"/>
          <a:ext cx="6032160" cy="3749040"/>
        </p:xfrm>
        <a:graphic>
          <a:graphicData uri="http://schemas.openxmlformats.org/drawingml/2006/table">
            <a:tbl>
              <a:tblPr firstRow="1" bandRow="1">
                <a:tableStyleId>{5C22544A-7EE6-4342-B048-85BDC9FD1C3A}</a:tableStyleId>
              </a:tblPr>
              <a:tblGrid>
                <a:gridCol w="1508040">
                  <a:extLst>
                    <a:ext uri="{9D8B030D-6E8A-4147-A177-3AD203B41FA5}">
                      <a16:colId xmlns:a16="http://schemas.microsoft.com/office/drawing/2014/main" val="541689663"/>
                    </a:ext>
                  </a:extLst>
                </a:gridCol>
                <a:gridCol w="1508040">
                  <a:extLst>
                    <a:ext uri="{9D8B030D-6E8A-4147-A177-3AD203B41FA5}">
                      <a16:colId xmlns:a16="http://schemas.microsoft.com/office/drawing/2014/main" val="1293398100"/>
                    </a:ext>
                  </a:extLst>
                </a:gridCol>
                <a:gridCol w="1508040">
                  <a:extLst>
                    <a:ext uri="{9D8B030D-6E8A-4147-A177-3AD203B41FA5}">
                      <a16:colId xmlns:a16="http://schemas.microsoft.com/office/drawing/2014/main" val="2016574950"/>
                    </a:ext>
                  </a:extLst>
                </a:gridCol>
                <a:gridCol w="1508040">
                  <a:extLst>
                    <a:ext uri="{9D8B030D-6E8A-4147-A177-3AD203B41FA5}">
                      <a16:colId xmlns:a16="http://schemas.microsoft.com/office/drawing/2014/main" val="3060736219"/>
                    </a:ext>
                  </a:extLst>
                </a:gridCol>
              </a:tblGrid>
              <a:tr h="370840">
                <a:tc>
                  <a:txBody>
                    <a:bodyPr/>
                    <a:lstStyle/>
                    <a:p>
                      <a:pPr algn="l" fontAlgn="b">
                        <a:buNone/>
                      </a:pPr>
                      <a:r>
                        <a:rPr lang="en-US" sz="1400" dirty="0">
                          <a:solidFill>
                            <a:schemeClr val="bg2"/>
                          </a:solidFill>
                          <a:effectLst/>
                        </a:rPr>
                        <a:t>Efficacy Endpoint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75000"/>
                        <a:lumOff val="25000"/>
                      </a:schemeClr>
                    </a:solidFill>
                  </a:tcPr>
                </a:tc>
                <a:tc>
                  <a:txBody>
                    <a:bodyPr/>
                    <a:lstStyle/>
                    <a:p>
                      <a:pPr algn="ctr" fontAlgn="b">
                        <a:buNone/>
                      </a:pPr>
                      <a:r>
                        <a:rPr lang="en-US" sz="1400" dirty="0">
                          <a:solidFill>
                            <a:schemeClr val="bg2"/>
                          </a:solidFill>
                          <a:effectLst/>
                        </a:rPr>
                        <a:t>Pembro + Chemo</a:t>
                      </a:r>
                      <a:br>
                        <a:rPr lang="en-US" sz="1400" dirty="0">
                          <a:solidFill>
                            <a:schemeClr val="bg2"/>
                          </a:solidFill>
                          <a:effectLst/>
                        </a:rPr>
                      </a:br>
                      <a:r>
                        <a:rPr lang="en-US" sz="1400" dirty="0">
                          <a:solidFill>
                            <a:schemeClr val="bg2"/>
                          </a:solidFill>
                          <a:effectLst/>
                        </a:rPr>
                        <a:t>(n = 502)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fontAlgn="b">
                        <a:buNone/>
                      </a:pPr>
                      <a:r>
                        <a:rPr lang="en-US" sz="1400" dirty="0">
                          <a:solidFill>
                            <a:schemeClr val="bg2"/>
                          </a:solidFill>
                          <a:effectLst/>
                        </a:rPr>
                        <a:t>Pbo + Chemo</a:t>
                      </a:r>
                      <a:br>
                        <a:rPr lang="en-US" sz="1400" dirty="0">
                          <a:solidFill>
                            <a:schemeClr val="bg2"/>
                          </a:solidFill>
                          <a:effectLst/>
                        </a:rPr>
                      </a:br>
                      <a:r>
                        <a:rPr lang="en-US" sz="1400" dirty="0">
                          <a:solidFill>
                            <a:schemeClr val="bg2"/>
                          </a:solidFill>
                          <a:effectLst/>
                        </a:rPr>
                        <a:t>(n = 505)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tc>
                  <a:txBody>
                    <a:bodyPr/>
                    <a:lstStyle/>
                    <a:p>
                      <a:pPr algn="ctr" fontAlgn="b">
                        <a:buNone/>
                      </a:pPr>
                      <a:r>
                        <a:rPr lang="en-US" sz="1400" dirty="0">
                          <a:solidFill>
                            <a:schemeClr val="bg2"/>
                          </a:solidFill>
                          <a:effectLst/>
                        </a:rPr>
                        <a:t>Treatment Difference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75000"/>
                        <a:lumOff val="25000"/>
                      </a:schemeClr>
                    </a:solidFill>
                  </a:tcPr>
                </a:tc>
                <a:extLst>
                  <a:ext uri="{0D108BD9-81ED-4DB2-BD59-A6C34878D82A}">
                    <a16:rowId xmlns:a16="http://schemas.microsoft.com/office/drawing/2014/main" val="845293458"/>
                  </a:ext>
                </a:extLst>
              </a:tr>
              <a:tr h="370840">
                <a:tc>
                  <a:txBody>
                    <a:bodyPr/>
                    <a:lstStyle/>
                    <a:p>
                      <a:pPr algn="l">
                        <a:buNone/>
                      </a:pPr>
                      <a:r>
                        <a:rPr lang="en-US" sz="1400" b="0" dirty="0">
                          <a:effectLst/>
                        </a:rPr>
                        <a:t>pCR, % </a:t>
                      </a:r>
                      <a:br>
                        <a:rPr lang="en-US" sz="1400" b="0" dirty="0">
                          <a:effectLst/>
                        </a:rPr>
                      </a:br>
                      <a:r>
                        <a:rPr lang="en-US" sz="1400" b="0" dirty="0">
                          <a:effectLst/>
                        </a:rPr>
                        <a:t>(95% CI)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14.2 (11.3-17.6)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2.8 (1.6-4.7)</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11.4 (8.1-15.0)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46580829"/>
                  </a:ext>
                </a:extLst>
              </a:tr>
              <a:tr h="370840">
                <a:tc>
                  <a:txBody>
                    <a:bodyPr/>
                    <a:lstStyle/>
                    <a:p>
                      <a:pPr algn="l">
                        <a:buNone/>
                      </a:pPr>
                      <a:r>
                        <a:rPr lang="it-IT" sz="1400" b="0">
                          <a:solidFill>
                            <a:schemeClr val="tx1"/>
                          </a:solidFill>
                          <a:effectLst/>
                        </a:rPr>
                        <a:t>Median EFS, mo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400" b="0" dirty="0">
                          <a:solidFill>
                            <a:schemeClr val="tx1"/>
                          </a:solidFill>
                          <a:effectLst/>
                        </a:rPr>
                        <a:t>47.0 (36.2-NR)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400" b="0" dirty="0">
                          <a:solidFill>
                            <a:schemeClr val="tx1"/>
                          </a:solidFill>
                          <a:effectLst/>
                        </a:rPr>
                        <a:t>26.9 (22.1-34.7)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400" b="0" dirty="0">
                          <a:solidFill>
                            <a:schemeClr val="tx1"/>
                          </a:solidFill>
                          <a:effectLst/>
                        </a:rPr>
                        <a:t>HR: 0.81 </a:t>
                      </a:r>
                    </a:p>
                    <a:p>
                      <a:pPr algn="ctr">
                        <a:buNone/>
                      </a:pPr>
                      <a:r>
                        <a:rPr lang="en-US" sz="1400" b="0" dirty="0">
                          <a:solidFill>
                            <a:schemeClr val="tx1"/>
                          </a:solidFill>
                          <a:effectLst/>
                        </a:rPr>
                        <a:t>(0.67-0.98)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03088083"/>
                  </a:ext>
                </a:extLst>
              </a:tr>
              <a:tr h="370840">
                <a:tc>
                  <a:txBody>
                    <a:bodyPr/>
                    <a:lstStyle/>
                    <a:p>
                      <a:pPr algn="l">
                        <a:buNone/>
                      </a:pPr>
                      <a:r>
                        <a:rPr lang="en-US" sz="1400" b="0" dirty="0">
                          <a:effectLst/>
                        </a:rPr>
                        <a:t>Median OS, mo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71.8 (59.2-NR)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55.7 (41.7-NR)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HR: 0.86 </a:t>
                      </a:r>
                    </a:p>
                    <a:p>
                      <a:pPr algn="ctr">
                        <a:buNone/>
                      </a:pPr>
                      <a:r>
                        <a:rPr lang="en-US" sz="1400" b="0" dirty="0">
                          <a:effectLst/>
                        </a:rPr>
                        <a:t>(0.71-1.06)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24766005"/>
                  </a:ext>
                </a:extLst>
              </a:tr>
              <a:tr h="370840">
                <a:tc>
                  <a:txBody>
                    <a:bodyPr/>
                    <a:lstStyle/>
                    <a:p>
                      <a:pPr algn="l">
                        <a:buNone/>
                      </a:pPr>
                      <a:r>
                        <a:rPr lang="en-US" sz="1400" b="1" dirty="0">
                          <a:solidFill>
                            <a:schemeClr val="bg2"/>
                          </a:solidFill>
                          <a:effectLst/>
                        </a:rPr>
                        <a:t>Safety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75000"/>
                        <a:lumOff val="25000"/>
                      </a:schemeClr>
                    </a:solidFill>
                  </a:tcPr>
                </a:tc>
                <a:tc>
                  <a:txBody>
                    <a:bodyPr/>
                    <a:lstStyle/>
                    <a:p>
                      <a:pPr algn="ctr">
                        <a:buNone/>
                      </a:pPr>
                      <a:r>
                        <a:rPr lang="en-US" sz="1400" b="1" dirty="0">
                          <a:solidFill>
                            <a:schemeClr val="bg2"/>
                          </a:solidFill>
                          <a:effectLst/>
                        </a:rPr>
                        <a:t>Pembro + Chemo</a:t>
                      </a:r>
                      <a:br>
                        <a:rPr lang="en-US" sz="1400" b="1" dirty="0">
                          <a:solidFill>
                            <a:schemeClr val="bg2"/>
                          </a:solidFill>
                          <a:effectLst/>
                        </a:rPr>
                      </a:br>
                      <a:r>
                        <a:rPr lang="en-US" sz="1400" b="1" dirty="0">
                          <a:solidFill>
                            <a:schemeClr val="bg2"/>
                          </a:solidFill>
                          <a:effectLst/>
                        </a:rPr>
                        <a:t>(n = 498)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buNone/>
                      </a:pPr>
                      <a:r>
                        <a:rPr lang="en-US" sz="1400" b="1" dirty="0">
                          <a:solidFill>
                            <a:schemeClr val="bg2"/>
                          </a:solidFill>
                          <a:effectLst/>
                        </a:rPr>
                        <a:t>Pbo + Chemo</a:t>
                      </a:r>
                      <a:br>
                        <a:rPr lang="en-US" sz="1400" b="1" dirty="0">
                          <a:solidFill>
                            <a:schemeClr val="bg2"/>
                          </a:solidFill>
                          <a:effectLst/>
                        </a:rPr>
                      </a:br>
                      <a:r>
                        <a:rPr lang="en-US" sz="1400" b="1" dirty="0">
                          <a:solidFill>
                            <a:schemeClr val="bg2"/>
                          </a:solidFill>
                          <a:effectLst/>
                        </a:rPr>
                        <a:t>(n = 503)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5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bg2"/>
                          </a:solidFill>
                          <a:effectLst/>
                        </a:rPr>
                        <a:t>Treatment Difference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75000"/>
                        <a:lumOff val="25000"/>
                      </a:schemeClr>
                    </a:solidFill>
                  </a:tcPr>
                </a:tc>
                <a:extLst>
                  <a:ext uri="{0D108BD9-81ED-4DB2-BD59-A6C34878D82A}">
                    <a16:rowId xmlns:a16="http://schemas.microsoft.com/office/drawing/2014/main" val="4208998338"/>
                  </a:ext>
                </a:extLst>
              </a:tr>
              <a:tr h="370840">
                <a:tc>
                  <a:txBody>
                    <a:bodyPr/>
                    <a:lstStyle/>
                    <a:p>
                      <a:pPr algn="l">
                        <a:buNone/>
                      </a:pPr>
                      <a:r>
                        <a:rPr lang="en-US" sz="1400" b="0" dirty="0">
                          <a:effectLst/>
                        </a:rPr>
                        <a:t>Grade ≥3 drug-related AEs,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67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63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400" b="0" dirty="0">
                          <a:effectLs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70711723"/>
                  </a:ext>
                </a:extLst>
              </a:tr>
            </a:tbl>
          </a:graphicData>
        </a:graphic>
      </p:graphicFrame>
      <p:sp>
        <p:nvSpPr>
          <p:cNvPr id="3" name="TextBox 2">
            <a:extLst>
              <a:ext uri="{FF2B5EF4-FFF2-40B4-BE49-F238E27FC236}">
                <a16:creationId xmlns:a16="http://schemas.microsoft.com/office/drawing/2014/main" id="{BD0C5305-118C-E791-F484-DBAB5AA6E0E9}"/>
              </a:ext>
            </a:extLst>
          </p:cNvPr>
          <p:cNvSpPr txBox="1"/>
          <p:nvPr/>
        </p:nvSpPr>
        <p:spPr>
          <a:xfrm>
            <a:off x="293761" y="4402393"/>
            <a:ext cx="5626277" cy="986648"/>
          </a:xfrm>
          <a:prstGeom prst="rect">
            <a:avLst/>
          </a:prstGeom>
        </p:spPr>
        <p:txBody>
          <a:bodyPr vert="horz" wrap="square" lIns="0" tIns="0" rIns="0" bIns="0" rtlCol="0">
            <a:noAutofit/>
          </a:bodyPr>
          <a:lstStyle/>
          <a:p>
            <a:r>
              <a:rPr lang="en-US" sz="1200" dirty="0"/>
              <a:t>*Prior to surgery, patients receive 3 cycles of pembrolizumab 200 mg IV on Day 1 Q3W; 4-10 wk post surgery, patients receive 3 cycles of pembrolizumab 200 mg IV on Day 1 Q3W + XP/FP, followed by pembrolizumab 200 mg IV on Day 1 Q3W up to 11 additional cycles.  </a:t>
            </a:r>
            <a:r>
              <a:rPr lang="en-US" sz="1200" baseline="30000" dirty="0"/>
              <a:t>†</a:t>
            </a:r>
            <a:r>
              <a:rPr lang="en-US" sz="1200" dirty="0"/>
              <a:t>Cisplatin 80 mg/m</a:t>
            </a:r>
            <a:r>
              <a:rPr lang="en-US" sz="1200" baseline="30000" dirty="0"/>
              <a:t>2</a:t>
            </a:r>
            <a:r>
              <a:rPr lang="en-US" sz="1200" dirty="0"/>
              <a:t> IV on Day 1 Q3W + capecitabine 1000 mg/m</a:t>
            </a:r>
            <a:r>
              <a:rPr lang="en-US" sz="1200" baseline="30000" dirty="0"/>
              <a:t>2</a:t>
            </a:r>
            <a:r>
              <a:rPr lang="en-US" sz="1200" dirty="0"/>
              <a:t> PO BID on Day 1-14 of each 3-wk cycle </a:t>
            </a:r>
            <a:r>
              <a:rPr lang="en-US" sz="1200" i="1" dirty="0"/>
              <a:t>or</a:t>
            </a:r>
            <a:r>
              <a:rPr lang="en-US" sz="1200" dirty="0"/>
              <a:t> cisplatin 80 mg/m</a:t>
            </a:r>
            <a:r>
              <a:rPr lang="en-US" sz="1200" baseline="30000" dirty="0"/>
              <a:t>2 </a:t>
            </a:r>
            <a:r>
              <a:rPr lang="en-US" sz="1200" dirty="0"/>
              <a:t>on Day 1 Q3W + </a:t>
            </a:r>
            <a:br>
              <a:rPr lang="en-US" sz="1200" dirty="0"/>
            </a:br>
            <a:r>
              <a:rPr lang="en-US" sz="1200" dirty="0"/>
              <a:t>5-FU 800 mg/m</a:t>
            </a:r>
            <a:r>
              <a:rPr lang="en-US" sz="1200" baseline="30000" dirty="0"/>
              <a:t>2</a:t>
            </a:r>
            <a:r>
              <a:rPr lang="en-US" sz="1200" dirty="0"/>
              <a:t> IV on Day 1-5 of each 3-wk cycle.</a:t>
            </a:r>
          </a:p>
        </p:txBody>
      </p:sp>
    </p:spTree>
    <p:extLst>
      <p:ext uri="{BB962C8B-B14F-4D97-AF65-F5344CB8AC3E}">
        <p14:creationId xmlns:p14="http://schemas.microsoft.com/office/powerpoint/2010/main" val="577877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9BC7B-C5CF-2CF1-9FDD-80B37A5652C4}"/>
              </a:ext>
            </a:extLst>
          </p:cNvPr>
          <p:cNvSpPr>
            <a:spLocks noGrp="1"/>
          </p:cNvSpPr>
          <p:nvPr>
            <p:ph type="title"/>
          </p:nvPr>
        </p:nvSpPr>
        <p:spPr>
          <a:xfrm>
            <a:off x="231078" y="280681"/>
            <a:ext cx="11740260" cy="1003095"/>
          </a:xfrm>
        </p:spPr>
        <p:txBody>
          <a:bodyPr/>
          <a:lstStyle/>
          <a:p>
            <a:r>
              <a:rPr lang="en-US" spc="0" dirty="0">
                <a:latin typeface="Times New Roman" panose="02020603050405020304" pitchFamily="18" charset="0"/>
                <a:cs typeface="Times New Roman" panose="02020603050405020304" pitchFamily="18" charset="0"/>
              </a:rPr>
              <a:t>Tumor-Agnostic Prevalence of </a:t>
            </a:r>
            <a:r>
              <a:rPr lang="en-US" i="1" spc="0" dirty="0">
                <a:latin typeface="Times New Roman" panose="02020603050405020304" pitchFamily="18" charset="0"/>
                <a:cs typeface="Times New Roman" panose="02020603050405020304" pitchFamily="18" charset="0"/>
              </a:rPr>
              <a:t>HER2</a:t>
            </a:r>
            <a:r>
              <a:rPr lang="en-US" spc="0" dirty="0">
                <a:latin typeface="Times New Roman" panose="02020603050405020304" pitchFamily="18" charset="0"/>
                <a:cs typeface="Times New Roman" panose="02020603050405020304" pitchFamily="18" charset="0"/>
              </a:rPr>
              <a:t> Alterations (Mutations and Amplifications) in GI Cancers</a:t>
            </a:r>
          </a:p>
        </p:txBody>
      </p:sp>
      <p:sp>
        <p:nvSpPr>
          <p:cNvPr id="334" name="Content Placeholder 333">
            <a:extLst>
              <a:ext uri="{FF2B5EF4-FFF2-40B4-BE49-F238E27FC236}">
                <a16:creationId xmlns:a16="http://schemas.microsoft.com/office/drawing/2014/main" id="{B07A2FB8-2BC1-E5D0-6196-000B82E5CFCE}"/>
              </a:ext>
            </a:extLst>
          </p:cNvPr>
          <p:cNvSpPr>
            <a:spLocks noGrp="1"/>
          </p:cNvSpPr>
          <p:nvPr>
            <p:ph sz="quarter" idx="10"/>
          </p:nvPr>
        </p:nvSpPr>
        <p:spPr/>
        <p:txBody>
          <a:bodyPr/>
          <a:lstStyle/>
          <a:p>
            <a:r>
              <a:rPr lang="en-US" dirty="0">
                <a:latin typeface="+mn-lt"/>
              </a:rPr>
              <a:t>Raghav. Clin Cancer Res. 2023;29:2351.</a:t>
            </a:r>
          </a:p>
        </p:txBody>
      </p:sp>
      <p:grpSp>
        <p:nvGrpSpPr>
          <p:cNvPr id="172" name="Group 171">
            <a:extLst>
              <a:ext uri="{FF2B5EF4-FFF2-40B4-BE49-F238E27FC236}">
                <a16:creationId xmlns:a16="http://schemas.microsoft.com/office/drawing/2014/main" id="{2D00319D-6CB3-A5AA-1C83-D8556C417406}"/>
              </a:ext>
            </a:extLst>
          </p:cNvPr>
          <p:cNvGrpSpPr/>
          <p:nvPr/>
        </p:nvGrpSpPr>
        <p:grpSpPr>
          <a:xfrm>
            <a:off x="1436441" y="1779131"/>
            <a:ext cx="91440" cy="1466850"/>
            <a:chOff x="1547566" y="2061524"/>
            <a:chExt cx="91440" cy="1466850"/>
          </a:xfrm>
        </p:grpSpPr>
        <p:cxnSp>
          <p:nvCxnSpPr>
            <p:cNvPr id="173" name="Straight Connector 172">
              <a:extLst>
                <a:ext uri="{FF2B5EF4-FFF2-40B4-BE49-F238E27FC236}">
                  <a16:creationId xmlns:a16="http://schemas.microsoft.com/office/drawing/2014/main" id="{A0BE688F-08B3-844F-6339-5B609438DD41}"/>
                </a:ext>
              </a:extLst>
            </p:cNvPr>
            <p:cNvCxnSpPr>
              <a:cxnSpLocks/>
            </p:cNvCxnSpPr>
            <p:nvPr/>
          </p:nvCxnSpPr>
          <p:spPr bwMode="auto">
            <a:xfrm>
              <a:off x="1547566" y="2061524"/>
              <a:ext cx="91440" cy="0"/>
            </a:xfrm>
            <a:prstGeom prst="line">
              <a:avLst/>
            </a:prstGeom>
            <a:noFill/>
            <a:ln w="28575" cap="flat" cmpd="sng" algn="ctr">
              <a:solidFill>
                <a:srgbClr val="000000"/>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7F13689B-8617-9E94-9F5C-C0432EE0D7DF}"/>
                </a:ext>
              </a:extLst>
            </p:cNvPr>
            <p:cNvCxnSpPr>
              <a:cxnSpLocks/>
            </p:cNvCxnSpPr>
            <p:nvPr/>
          </p:nvCxnSpPr>
          <p:spPr bwMode="auto">
            <a:xfrm>
              <a:off x="1547566" y="2794949"/>
              <a:ext cx="91440" cy="0"/>
            </a:xfrm>
            <a:prstGeom prst="line">
              <a:avLst/>
            </a:prstGeom>
            <a:noFill/>
            <a:ln w="28575" cap="flat" cmpd="sng" algn="ctr">
              <a:solidFill>
                <a:srgbClr val="000000"/>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DC81F37D-CFF3-7C0C-19F8-C572A43891ED}"/>
                </a:ext>
              </a:extLst>
            </p:cNvPr>
            <p:cNvCxnSpPr>
              <a:cxnSpLocks/>
            </p:cNvCxnSpPr>
            <p:nvPr/>
          </p:nvCxnSpPr>
          <p:spPr bwMode="auto">
            <a:xfrm>
              <a:off x="1547566" y="3528374"/>
              <a:ext cx="91440" cy="0"/>
            </a:xfrm>
            <a:prstGeom prst="line">
              <a:avLst/>
            </a:prstGeom>
            <a:noFill/>
            <a:ln w="28575" cap="flat" cmpd="sng" algn="ctr">
              <a:solidFill>
                <a:srgbClr val="000000"/>
              </a:solidFill>
              <a:prstDash val="solid"/>
              <a:round/>
              <a:headEnd type="none" w="med" len="med"/>
              <a:tailEnd type="none" w="med" len="med"/>
            </a:ln>
            <a:effectLst/>
          </p:spPr>
        </p:cxnSp>
      </p:grpSp>
      <p:grpSp>
        <p:nvGrpSpPr>
          <p:cNvPr id="176" name="Group 175">
            <a:extLst>
              <a:ext uri="{FF2B5EF4-FFF2-40B4-BE49-F238E27FC236}">
                <a16:creationId xmlns:a16="http://schemas.microsoft.com/office/drawing/2014/main" id="{CA018B0A-D382-C4EE-232D-A7C3B789AC0E}"/>
              </a:ext>
            </a:extLst>
          </p:cNvPr>
          <p:cNvGrpSpPr>
            <a:grpSpLocks/>
          </p:cNvGrpSpPr>
          <p:nvPr/>
        </p:nvGrpSpPr>
        <p:grpSpPr>
          <a:xfrm>
            <a:off x="701397" y="1622623"/>
            <a:ext cx="790930" cy="2137204"/>
            <a:chOff x="701397" y="1905016"/>
            <a:chExt cx="790930" cy="2137204"/>
          </a:xfrm>
        </p:grpSpPr>
        <p:grpSp>
          <p:nvGrpSpPr>
            <p:cNvPr id="177" name="Group 176">
              <a:extLst>
                <a:ext uri="{FF2B5EF4-FFF2-40B4-BE49-F238E27FC236}">
                  <a16:creationId xmlns:a16="http://schemas.microsoft.com/office/drawing/2014/main" id="{9168E4AA-EA39-E41F-240F-86434E2A0EAD}"/>
                </a:ext>
              </a:extLst>
            </p:cNvPr>
            <p:cNvGrpSpPr/>
            <p:nvPr/>
          </p:nvGrpSpPr>
          <p:grpSpPr>
            <a:xfrm>
              <a:off x="996678" y="1905016"/>
              <a:ext cx="495649" cy="1776581"/>
              <a:chOff x="996678" y="1905016"/>
              <a:chExt cx="495649" cy="1776581"/>
            </a:xfrm>
          </p:grpSpPr>
          <p:sp>
            <p:nvSpPr>
              <p:cNvPr id="179" name="TextBox 178">
                <a:extLst>
                  <a:ext uri="{FF2B5EF4-FFF2-40B4-BE49-F238E27FC236}">
                    <a16:creationId xmlns:a16="http://schemas.microsoft.com/office/drawing/2014/main" id="{72A1354F-6EF5-734B-F7B7-E238EE77989C}"/>
                  </a:ext>
                </a:extLst>
              </p:cNvPr>
              <p:cNvSpPr txBox="1"/>
              <p:nvPr/>
            </p:nvSpPr>
            <p:spPr bwMode="auto">
              <a:xfrm>
                <a:off x="996678" y="1905016"/>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15%</a:t>
                </a:r>
              </a:p>
            </p:txBody>
          </p:sp>
          <p:sp>
            <p:nvSpPr>
              <p:cNvPr id="180" name="TextBox 179">
                <a:extLst>
                  <a:ext uri="{FF2B5EF4-FFF2-40B4-BE49-F238E27FC236}">
                    <a16:creationId xmlns:a16="http://schemas.microsoft.com/office/drawing/2014/main" id="{0D973023-91C4-7F04-57A2-F7E42FAB16F9}"/>
                  </a:ext>
                </a:extLst>
              </p:cNvPr>
              <p:cNvSpPr txBox="1"/>
              <p:nvPr/>
            </p:nvSpPr>
            <p:spPr bwMode="auto">
              <a:xfrm>
                <a:off x="996678" y="2639418"/>
                <a:ext cx="495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10%</a:t>
                </a:r>
              </a:p>
            </p:txBody>
          </p:sp>
          <p:sp>
            <p:nvSpPr>
              <p:cNvPr id="181" name="TextBox 180">
                <a:extLst>
                  <a:ext uri="{FF2B5EF4-FFF2-40B4-BE49-F238E27FC236}">
                    <a16:creationId xmlns:a16="http://schemas.microsoft.com/office/drawing/2014/main" id="{AE410E3C-06F1-CC2F-272E-20DD3B3C2CC0}"/>
                  </a:ext>
                </a:extLst>
              </p:cNvPr>
              <p:cNvSpPr txBox="1"/>
              <p:nvPr/>
            </p:nvSpPr>
            <p:spPr bwMode="auto">
              <a:xfrm>
                <a:off x="1059195" y="3373820"/>
                <a:ext cx="4331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5%</a:t>
                </a:r>
              </a:p>
            </p:txBody>
          </p:sp>
        </p:grpSp>
        <p:sp>
          <p:nvSpPr>
            <p:cNvPr id="178" name="TextBox 177">
              <a:extLst>
                <a:ext uri="{FF2B5EF4-FFF2-40B4-BE49-F238E27FC236}">
                  <a16:creationId xmlns:a16="http://schemas.microsoft.com/office/drawing/2014/main" id="{DC6E0530-253B-E987-BDC7-0EAB500C06E7}"/>
                </a:ext>
              </a:extLst>
            </p:cNvPr>
            <p:cNvSpPr txBox="1"/>
            <p:nvPr/>
          </p:nvSpPr>
          <p:spPr bwMode="auto">
            <a:xfrm rot="16200000">
              <a:off x="-179613" y="2853433"/>
              <a:ext cx="20697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Alteration Frequency</a:t>
              </a:r>
            </a:p>
          </p:txBody>
        </p:sp>
      </p:grpSp>
      <p:grpSp>
        <p:nvGrpSpPr>
          <p:cNvPr id="182" name="Group 181">
            <a:extLst>
              <a:ext uri="{FF2B5EF4-FFF2-40B4-BE49-F238E27FC236}">
                <a16:creationId xmlns:a16="http://schemas.microsoft.com/office/drawing/2014/main" id="{1DEF47FA-575A-305F-E1A6-DA44DDA51190}"/>
              </a:ext>
            </a:extLst>
          </p:cNvPr>
          <p:cNvGrpSpPr/>
          <p:nvPr/>
        </p:nvGrpSpPr>
        <p:grpSpPr>
          <a:xfrm>
            <a:off x="1623792" y="1457950"/>
            <a:ext cx="9537052" cy="2526366"/>
            <a:chOff x="1623792" y="1740343"/>
            <a:chExt cx="9537052" cy="2526366"/>
          </a:xfrm>
        </p:grpSpPr>
        <p:sp>
          <p:nvSpPr>
            <p:cNvPr id="183" name="Rectangle 182">
              <a:extLst>
                <a:ext uri="{FF2B5EF4-FFF2-40B4-BE49-F238E27FC236}">
                  <a16:creationId xmlns:a16="http://schemas.microsoft.com/office/drawing/2014/main" id="{7817A12F-0F2E-DA9F-E5D9-A3E98940A217}"/>
                </a:ext>
              </a:extLst>
            </p:cNvPr>
            <p:cNvSpPr/>
            <p:nvPr/>
          </p:nvSpPr>
          <p:spPr bwMode="auto">
            <a:xfrm>
              <a:off x="1623792" y="4056360"/>
              <a:ext cx="252283" cy="203667"/>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84" name="Rectangle 183">
              <a:extLst>
                <a:ext uri="{FF2B5EF4-FFF2-40B4-BE49-F238E27FC236}">
                  <a16:creationId xmlns:a16="http://schemas.microsoft.com/office/drawing/2014/main" id="{B2A384E5-DD78-AB0F-5E8B-E76506281789}"/>
                </a:ext>
              </a:extLst>
            </p:cNvPr>
            <p:cNvSpPr/>
            <p:nvPr/>
          </p:nvSpPr>
          <p:spPr bwMode="auto">
            <a:xfrm>
              <a:off x="1623792" y="3455137"/>
              <a:ext cx="252283" cy="601224"/>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85" name="Rectangle 184">
              <a:extLst>
                <a:ext uri="{FF2B5EF4-FFF2-40B4-BE49-F238E27FC236}">
                  <a16:creationId xmlns:a16="http://schemas.microsoft.com/office/drawing/2014/main" id="{6A94797B-B5EE-8F9D-3F9A-EB475356FA6A}"/>
                </a:ext>
              </a:extLst>
            </p:cNvPr>
            <p:cNvSpPr/>
            <p:nvPr/>
          </p:nvSpPr>
          <p:spPr bwMode="auto">
            <a:xfrm>
              <a:off x="1623792" y="1740343"/>
              <a:ext cx="252283" cy="1714794"/>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86" name="Rectangle 185">
              <a:extLst>
                <a:ext uri="{FF2B5EF4-FFF2-40B4-BE49-F238E27FC236}">
                  <a16:creationId xmlns:a16="http://schemas.microsoft.com/office/drawing/2014/main" id="{BB025777-0827-E50B-1FB3-E25A2FEDDD5A}"/>
                </a:ext>
              </a:extLst>
            </p:cNvPr>
            <p:cNvSpPr/>
            <p:nvPr/>
          </p:nvSpPr>
          <p:spPr bwMode="auto">
            <a:xfrm>
              <a:off x="1905149" y="4126627"/>
              <a:ext cx="252283" cy="133400"/>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87" name="Rectangle 186">
              <a:extLst>
                <a:ext uri="{FF2B5EF4-FFF2-40B4-BE49-F238E27FC236}">
                  <a16:creationId xmlns:a16="http://schemas.microsoft.com/office/drawing/2014/main" id="{43ED0EB0-4075-78FC-76E8-F8D8E6ED9566}"/>
                </a:ext>
              </a:extLst>
            </p:cNvPr>
            <p:cNvSpPr/>
            <p:nvPr/>
          </p:nvSpPr>
          <p:spPr bwMode="auto">
            <a:xfrm>
              <a:off x="1905149" y="2375378"/>
              <a:ext cx="252283" cy="175124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88" name="Rectangle 187">
              <a:extLst>
                <a:ext uri="{FF2B5EF4-FFF2-40B4-BE49-F238E27FC236}">
                  <a16:creationId xmlns:a16="http://schemas.microsoft.com/office/drawing/2014/main" id="{85AC19D2-51B1-42C3-8FF0-22491DCC9614}"/>
                </a:ext>
              </a:extLst>
            </p:cNvPr>
            <p:cNvSpPr/>
            <p:nvPr/>
          </p:nvSpPr>
          <p:spPr bwMode="auto">
            <a:xfrm>
              <a:off x="1905149" y="1838673"/>
              <a:ext cx="252283" cy="536704"/>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89" name="Rectangle 188">
              <a:extLst>
                <a:ext uri="{FF2B5EF4-FFF2-40B4-BE49-F238E27FC236}">
                  <a16:creationId xmlns:a16="http://schemas.microsoft.com/office/drawing/2014/main" id="{7C200186-644C-50EF-A672-E3A832FAF361}"/>
                </a:ext>
              </a:extLst>
            </p:cNvPr>
            <p:cNvSpPr/>
            <p:nvPr/>
          </p:nvSpPr>
          <p:spPr bwMode="auto">
            <a:xfrm>
              <a:off x="2186506" y="3996765"/>
              <a:ext cx="252283" cy="256768"/>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0" name="Rectangle 189">
              <a:extLst>
                <a:ext uri="{FF2B5EF4-FFF2-40B4-BE49-F238E27FC236}">
                  <a16:creationId xmlns:a16="http://schemas.microsoft.com/office/drawing/2014/main" id="{FB86CD21-9AF7-0447-F5FD-D6F2699499A9}"/>
                </a:ext>
              </a:extLst>
            </p:cNvPr>
            <p:cNvSpPr/>
            <p:nvPr/>
          </p:nvSpPr>
          <p:spPr bwMode="auto">
            <a:xfrm>
              <a:off x="2186506" y="3788617"/>
              <a:ext cx="252283" cy="211586"/>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1" name="Rectangle 190">
              <a:extLst>
                <a:ext uri="{FF2B5EF4-FFF2-40B4-BE49-F238E27FC236}">
                  <a16:creationId xmlns:a16="http://schemas.microsoft.com/office/drawing/2014/main" id="{D664B1E9-6201-A802-B9BF-4F7D19A7862A}"/>
                </a:ext>
              </a:extLst>
            </p:cNvPr>
            <p:cNvSpPr/>
            <p:nvPr/>
          </p:nvSpPr>
          <p:spPr bwMode="auto">
            <a:xfrm>
              <a:off x="2186506" y="1999450"/>
              <a:ext cx="252283" cy="1789167"/>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2" name="Rectangle 191">
              <a:extLst>
                <a:ext uri="{FF2B5EF4-FFF2-40B4-BE49-F238E27FC236}">
                  <a16:creationId xmlns:a16="http://schemas.microsoft.com/office/drawing/2014/main" id="{9C29C12F-A12F-8F17-7FA8-E4206E89E6D7}"/>
                </a:ext>
              </a:extLst>
            </p:cNvPr>
            <p:cNvSpPr/>
            <p:nvPr/>
          </p:nvSpPr>
          <p:spPr bwMode="auto">
            <a:xfrm>
              <a:off x="2467863" y="4161495"/>
              <a:ext cx="252283" cy="88600"/>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3" name="Rectangle 192">
              <a:extLst>
                <a:ext uri="{FF2B5EF4-FFF2-40B4-BE49-F238E27FC236}">
                  <a16:creationId xmlns:a16="http://schemas.microsoft.com/office/drawing/2014/main" id="{4420F615-116C-C07C-2F66-A51295C4E733}"/>
                </a:ext>
              </a:extLst>
            </p:cNvPr>
            <p:cNvSpPr/>
            <p:nvPr/>
          </p:nvSpPr>
          <p:spPr bwMode="auto">
            <a:xfrm>
              <a:off x="2467863" y="2517177"/>
              <a:ext cx="252283" cy="164431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4" name="Rectangle 193">
              <a:extLst>
                <a:ext uri="{FF2B5EF4-FFF2-40B4-BE49-F238E27FC236}">
                  <a16:creationId xmlns:a16="http://schemas.microsoft.com/office/drawing/2014/main" id="{A26631F7-0E27-36AD-B7AD-B465FEB7A87A}"/>
                </a:ext>
              </a:extLst>
            </p:cNvPr>
            <p:cNvSpPr/>
            <p:nvPr/>
          </p:nvSpPr>
          <p:spPr bwMode="auto">
            <a:xfrm>
              <a:off x="2467863" y="2051210"/>
              <a:ext cx="252283" cy="465967"/>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5" name="Rectangle 194">
              <a:extLst>
                <a:ext uri="{FF2B5EF4-FFF2-40B4-BE49-F238E27FC236}">
                  <a16:creationId xmlns:a16="http://schemas.microsoft.com/office/drawing/2014/main" id="{1D76F95B-193A-EFDF-8840-8CBE64D4D6B1}"/>
                </a:ext>
              </a:extLst>
            </p:cNvPr>
            <p:cNvSpPr/>
            <p:nvPr/>
          </p:nvSpPr>
          <p:spPr bwMode="auto">
            <a:xfrm>
              <a:off x="2749220" y="3802369"/>
              <a:ext cx="252283" cy="45765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6" name="Rectangle 195">
              <a:extLst>
                <a:ext uri="{FF2B5EF4-FFF2-40B4-BE49-F238E27FC236}">
                  <a16:creationId xmlns:a16="http://schemas.microsoft.com/office/drawing/2014/main" id="{752CDD1F-5117-5AF9-54BF-A5D05051A628}"/>
                </a:ext>
              </a:extLst>
            </p:cNvPr>
            <p:cNvSpPr/>
            <p:nvPr/>
          </p:nvSpPr>
          <p:spPr bwMode="auto">
            <a:xfrm>
              <a:off x="2749220" y="2517177"/>
              <a:ext cx="252283" cy="1285192"/>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7" name="Rectangle 196">
              <a:extLst>
                <a:ext uri="{FF2B5EF4-FFF2-40B4-BE49-F238E27FC236}">
                  <a16:creationId xmlns:a16="http://schemas.microsoft.com/office/drawing/2014/main" id="{5C58D62F-5A70-59C9-9044-5A52B99570A0}"/>
                </a:ext>
              </a:extLst>
            </p:cNvPr>
            <p:cNvSpPr/>
            <p:nvPr/>
          </p:nvSpPr>
          <p:spPr bwMode="auto">
            <a:xfrm>
              <a:off x="3030577" y="4223371"/>
              <a:ext cx="252283" cy="27432"/>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8" name="Rectangle 197">
              <a:extLst>
                <a:ext uri="{FF2B5EF4-FFF2-40B4-BE49-F238E27FC236}">
                  <a16:creationId xmlns:a16="http://schemas.microsoft.com/office/drawing/2014/main" id="{A4247E4D-B263-6716-CE1A-23E7D691DACA}"/>
                </a:ext>
              </a:extLst>
            </p:cNvPr>
            <p:cNvSpPr/>
            <p:nvPr/>
          </p:nvSpPr>
          <p:spPr bwMode="auto">
            <a:xfrm>
              <a:off x="3030577" y="3630486"/>
              <a:ext cx="252283" cy="592885"/>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99" name="Rectangle 198">
              <a:extLst>
                <a:ext uri="{FF2B5EF4-FFF2-40B4-BE49-F238E27FC236}">
                  <a16:creationId xmlns:a16="http://schemas.microsoft.com/office/drawing/2014/main" id="{5D151976-6278-3C59-53DF-7B6A5D6A3D3E}"/>
                </a:ext>
              </a:extLst>
            </p:cNvPr>
            <p:cNvSpPr/>
            <p:nvPr/>
          </p:nvSpPr>
          <p:spPr bwMode="auto">
            <a:xfrm>
              <a:off x="3030577" y="2763826"/>
              <a:ext cx="252283" cy="866660"/>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0" name="Rectangle 199">
              <a:extLst>
                <a:ext uri="{FF2B5EF4-FFF2-40B4-BE49-F238E27FC236}">
                  <a16:creationId xmlns:a16="http://schemas.microsoft.com/office/drawing/2014/main" id="{16253470-15D0-A6AD-E2F2-3BB6733C7394}"/>
                </a:ext>
              </a:extLst>
            </p:cNvPr>
            <p:cNvSpPr/>
            <p:nvPr/>
          </p:nvSpPr>
          <p:spPr bwMode="auto">
            <a:xfrm>
              <a:off x="3311934" y="4126625"/>
              <a:ext cx="252283" cy="123470"/>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1" name="Rectangle 200">
              <a:extLst>
                <a:ext uri="{FF2B5EF4-FFF2-40B4-BE49-F238E27FC236}">
                  <a16:creationId xmlns:a16="http://schemas.microsoft.com/office/drawing/2014/main" id="{F862D44A-9407-29A7-CD63-09C2CDFBAEE2}"/>
                </a:ext>
              </a:extLst>
            </p:cNvPr>
            <p:cNvSpPr/>
            <p:nvPr/>
          </p:nvSpPr>
          <p:spPr bwMode="auto">
            <a:xfrm>
              <a:off x="3311934" y="3908164"/>
              <a:ext cx="252283" cy="218461"/>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2" name="Rectangle 201">
              <a:extLst>
                <a:ext uri="{FF2B5EF4-FFF2-40B4-BE49-F238E27FC236}">
                  <a16:creationId xmlns:a16="http://schemas.microsoft.com/office/drawing/2014/main" id="{F4E517A2-5AE9-A352-B1E4-7E78763D047D}"/>
                </a:ext>
              </a:extLst>
            </p:cNvPr>
            <p:cNvSpPr/>
            <p:nvPr/>
          </p:nvSpPr>
          <p:spPr bwMode="auto">
            <a:xfrm>
              <a:off x="3311934" y="2777578"/>
              <a:ext cx="252283" cy="1130587"/>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3" name="Rectangle 202">
              <a:extLst>
                <a:ext uri="{FF2B5EF4-FFF2-40B4-BE49-F238E27FC236}">
                  <a16:creationId xmlns:a16="http://schemas.microsoft.com/office/drawing/2014/main" id="{D066660F-36DB-9BD9-5D25-A35BC00EAA70}"/>
                </a:ext>
              </a:extLst>
            </p:cNvPr>
            <p:cNvSpPr/>
            <p:nvPr/>
          </p:nvSpPr>
          <p:spPr bwMode="auto">
            <a:xfrm>
              <a:off x="3593291" y="4157570"/>
              <a:ext cx="252283" cy="95563"/>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4" name="Rectangle 203">
              <a:extLst>
                <a:ext uri="{FF2B5EF4-FFF2-40B4-BE49-F238E27FC236}">
                  <a16:creationId xmlns:a16="http://schemas.microsoft.com/office/drawing/2014/main" id="{C7217744-05B0-84E6-BEBD-2CB8D2077B4C}"/>
                </a:ext>
              </a:extLst>
            </p:cNvPr>
            <p:cNvSpPr/>
            <p:nvPr/>
          </p:nvSpPr>
          <p:spPr bwMode="auto">
            <a:xfrm>
              <a:off x="3593291" y="3293602"/>
              <a:ext cx="252283" cy="86396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5" name="Rectangle 204">
              <a:extLst>
                <a:ext uri="{FF2B5EF4-FFF2-40B4-BE49-F238E27FC236}">
                  <a16:creationId xmlns:a16="http://schemas.microsoft.com/office/drawing/2014/main" id="{7D03B88C-571E-943F-5111-DF66F0A47AB4}"/>
                </a:ext>
              </a:extLst>
            </p:cNvPr>
            <p:cNvSpPr/>
            <p:nvPr/>
          </p:nvSpPr>
          <p:spPr bwMode="auto">
            <a:xfrm>
              <a:off x="3593291" y="2943784"/>
              <a:ext cx="252283" cy="349817"/>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6" name="Rectangle 205">
              <a:extLst>
                <a:ext uri="{FF2B5EF4-FFF2-40B4-BE49-F238E27FC236}">
                  <a16:creationId xmlns:a16="http://schemas.microsoft.com/office/drawing/2014/main" id="{769A8A3E-C265-5F6E-3CBE-37C56D50DA57}"/>
                </a:ext>
              </a:extLst>
            </p:cNvPr>
            <p:cNvSpPr/>
            <p:nvPr/>
          </p:nvSpPr>
          <p:spPr bwMode="auto">
            <a:xfrm>
              <a:off x="3874648" y="4230250"/>
              <a:ext cx="252283" cy="27432"/>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7" name="Rectangle 206">
              <a:extLst>
                <a:ext uri="{FF2B5EF4-FFF2-40B4-BE49-F238E27FC236}">
                  <a16:creationId xmlns:a16="http://schemas.microsoft.com/office/drawing/2014/main" id="{53511694-1D8E-DF41-09EB-8C806761D752}"/>
                </a:ext>
              </a:extLst>
            </p:cNvPr>
            <p:cNvSpPr/>
            <p:nvPr/>
          </p:nvSpPr>
          <p:spPr bwMode="auto">
            <a:xfrm>
              <a:off x="3874648" y="3945976"/>
              <a:ext cx="252283" cy="284273"/>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8" name="Rectangle 207">
              <a:extLst>
                <a:ext uri="{FF2B5EF4-FFF2-40B4-BE49-F238E27FC236}">
                  <a16:creationId xmlns:a16="http://schemas.microsoft.com/office/drawing/2014/main" id="{828A6490-C514-543D-A4CB-2F1BA40B66FA}"/>
                </a:ext>
              </a:extLst>
            </p:cNvPr>
            <p:cNvSpPr/>
            <p:nvPr/>
          </p:nvSpPr>
          <p:spPr bwMode="auto">
            <a:xfrm>
              <a:off x="3874648" y="3279849"/>
              <a:ext cx="252283" cy="666128"/>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09" name="Rectangle 208">
              <a:extLst>
                <a:ext uri="{FF2B5EF4-FFF2-40B4-BE49-F238E27FC236}">
                  <a16:creationId xmlns:a16="http://schemas.microsoft.com/office/drawing/2014/main" id="{E256C4EC-0567-F4B0-EF17-B97643E1A428}"/>
                </a:ext>
              </a:extLst>
            </p:cNvPr>
            <p:cNvSpPr/>
            <p:nvPr/>
          </p:nvSpPr>
          <p:spPr bwMode="auto">
            <a:xfrm>
              <a:off x="4156005" y="4219934"/>
              <a:ext cx="252283" cy="45719"/>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0" name="Rectangle 209">
              <a:extLst>
                <a:ext uri="{FF2B5EF4-FFF2-40B4-BE49-F238E27FC236}">
                  <a16:creationId xmlns:a16="http://schemas.microsoft.com/office/drawing/2014/main" id="{555A5679-6860-F9C2-3C4B-E8CD8EF6F6D5}"/>
                </a:ext>
              </a:extLst>
            </p:cNvPr>
            <p:cNvSpPr/>
            <p:nvPr/>
          </p:nvSpPr>
          <p:spPr bwMode="auto">
            <a:xfrm>
              <a:off x="4156005" y="4091985"/>
              <a:ext cx="252283" cy="131385"/>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1" name="Rectangle 210">
              <a:extLst>
                <a:ext uri="{FF2B5EF4-FFF2-40B4-BE49-F238E27FC236}">
                  <a16:creationId xmlns:a16="http://schemas.microsoft.com/office/drawing/2014/main" id="{5472CAA7-DBF6-912C-20AA-96FB9EB2CF30}"/>
                </a:ext>
              </a:extLst>
            </p:cNvPr>
            <p:cNvSpPr/>
            <p:nvPr/>
          </p:nvSpPr>
          <p:spPr bwMode="auto">
            <a:xfrm>
              <a:off x="4156005" y="3399780"/>
              <a:ext cx="252283" cy="692205"/>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2" name="Rectangle 211">
              <a:extLst>
                <a:ext uri="{FF2B5EF4-FFF2-40B4-BE49-F238E27FC236}">
                  <a16:creationId xmlns:a16="http://schemas.microsoft.com/office/drawing/2014/main" id="{2856DD6C-A732-5E23-AA74-6951AF963202}"/>
                </a:ext>
              </a:extLst>
            </p:cNvPr>
            <p:cNvSpPr/>
            <p:nvPr/>
          </p:nvSpPr>
          <p:spPr bwMode="auto">
            <a:xfrm>
              <a:off x="4437362" y="4216495"/>
              <a:ext cx="252283" cy="49158"/>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3" name="Rectangle 212">
              <a:extLst>
                <a:ext uri="{FF2B5EF4-FFF2-40B4-BE49-F238E27FC236}">
                  <a16:creationId xmlns:a16="http://schemas.microsoft.com/office/drawing/2014/main" id="{A7E8F9D2-85DB-9762-47BF-ACDA5BDBC099}"/>
                </a:ext>
              </a:extLst>
            </p:cNvPr>
            <p:cNvSpPr/>
            <p:nvPr/>
          </p:nvSpPr>
          <p:spPr bwMode="auto">
            <a:xfrm>
              <a:off x="4437362" y="3921915"/>
              <a:ext cx="252283" cy="294580"/>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4" name="Rectangle 213">
              <a:extLst>
                <a:ext uri="{FF2B5EF4-FFF2-40B4-BE49-F238E27FC236}">
                  <a16:creationId xmlns:a16="http://schemas.microsoft.com/office/drawing/2014/main" id="{0BC0E934-8A94-6E70-ABEF-BD07E565010F}"/>
                </a:ext>
              </a:extLst>
            </p:cNvPr>
            <p:cNvSpPr/>
            <p:nvPr/>
          </p:nvSpPr>
          <p:spPr bwMode="auto">
            <a:xfrm>
              <a:off x="4437362" y="3410564"/>
              <a:ext cx="252283" cy="524349"/>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5" name="Rectangle 214">
              <a:extLst>
                <a:ext uri="{FF2B5EF4-FFF2-40B4-BE49-F238E27FC236}">
                  <a16:creationId xmlns:a16="http://schemas.microsoft.com/office/drawing/2014/main" id="{5C01365E-BB9A-E492-A2EC-B24074D70870}"/>
                </a:ext>
              </a:extLst>
            </p:cNvPr>
            <p:cNvSpPr/>
            <p:nvPr/>
          </p:nvSpPr>
          <p:spPr bwMode="auto">
            <a:xfrm>
              <a:off x="4718719" y="4195871"/>
              <a:ext cx="252283" cy="54864"/>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6" name="Rectangle 215">
              <a:extLst>
                <a:ext uri="{FF2B5EF4-FFF2-40B4-BE49-F238E27FC236}">
                  <a16:creationId xmlns:a16="http://schemas.microsoft.com/office/drawing/2014/main" id="{E39E07F7-0775-43FA-636F-9F461EFB3C82}"/>
                </a:ext>
              </a:extLst>
            </p:cNvPr>
            <p:cNvSpPr/>
            <p:nvPr/>
          </p:nvSpPr>
          <p:spPr bwMode="auto">
            <a:xfrm>
              <a:off x="4718719" y="3897851"/>
              <a:ext cx="252283" cy="298020"/>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7" name="Rectangle 216">
              <a:extLst>
                <a:ext uri="{FF2B5EF4-FFF2-40B4-BE49-F238E27FC236}">
                  <a16:creationId xmlns:a16="http://schemas.microsoft.com/office/drawing/2014/main" id="{4A0D45B3-1D20-F89A-1763-F2340858A7BB}"/>
                </a:ext>
              </a:extLst>
            </p:cNvPr>
            <p:cNvSpPr/>
            <p:nvPr/>
          </p:nvSpPr>
          <p:spPr bwMode="auto">
            <a:xfrm>
              <a:off x="4718719" y="3554472"/>
              <a:ext cx="252283" cy="353692"/>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8" name="Rectangle 217">
              <a:extLst>
                <a:ext uri="{FF2B5EF4-FFF2-40B4-BE49-F238E27FC236}">
                  <a16:creationId xmlns:a16="http://schemas.microsoft.com/office/drawing/2014/main" id="{0C1A7B37-EDFE-129F-A979-77BA12FD37B3}"/>
                </a:ext>
              </a:extLst>
            </p:cNvPr>
            <p:cNvSpPr/>
            <p:nvPr/>
          </p:nvSpPr>
          <p:spPr bwMode="auto">
            <a:xfrm>
              <a:off x="5000076" y="4226814"/>
              <a:ext cx="252283" cy="27432"/>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19" name="Rectangle 218">
              <a:extLst>
                <a:ext uri="{FF2B5EF4-FFF2-40B4-BE49-F238E27FC236}">
                  <a16:creationId xmlns:a16="http://schemas.microsoft.com/office/drawing/2014/main" id="{342FCB3A-A4A1-6556-FDB6-796444121B60}"/>
                </a:ext>
              </a:extLst>
            </p:cNvPr>
            <p:cNvSpPr/>
            <p:nvPr/>
          </p:nvSpPr>
          <p:spPr bwMode="auto">
            <a:xfrm>
              <a:off x="5000076" y="4091985"/>
              <a:ext cx="252283" cy="138264"/>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0" name="Rectangle 219">
              <a:extLst>
                <a:ext uri="{FF2B5EF4-FFF2-40B4-BE49-F238E27FC236}">
                  <a16:creationId xmlns:a16="http://schemas.microsoft.com/office/drawing/2014/main" id="{95AB0D99-FF56-7593-D582-67B3FD42A28F}"/>
                </a:ext>
              </a:extLst>
            </p:cNvPr>
            <p:cNvSpPr/>
            <p:nvPr/>
          </p:nvSpPr>
          <p:spPr bwMode="auto">
            <a:xfrm>
              <a:off x="5000076" y="3580633"/>
              <a:ext cx="252283" cy="523220"/>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1" name="Rectangle 220">
              <a:extLst>
                <a:ext uri="{FF2B5EF4-FFF2-40B4-BE49-F238E27FC236}">
                  <a16:creationId xmlns:a16="http://schemas.microsoft.com/office/drawing/2014/main" id="{94CC68DC-75A7-14AC-B4DB-79E3A83A0DB5}"/>
                </a:ext>
              </a:extLst>
            </p:cNvPr>
            <p:cNvSpPr/>
            <p:nvPr/>
          </p:nvSpPr>
          <p:spPr bwMode="auto">
            <a:xfrm>
              <a:off x="5281433" y="4206095"/>
              <a:ext cx="252283" cy="51586"/>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2" name="Rectangle 221">
              <a:extLst>
                <a:ext uri="{FF2B5EF4-FFF2-40B4-BE49-F238E27FC236}">
                  <a16:creationId xmlns:a16="http://schemas.microsoft.com/office/drawing/2014/main" id="{2A0055F6-589D-B6B2-EEDC-5231CB6E26B9}"/>
                </a:ext>
              </a:extLst>
            </p:cNvPr>
            <p:cNvSpPr/>
            <p:nvPr/>
          </p:nvSpPr>
          <p:spPr bwMode="auto">
            <a:xfrm>
              <a:off x="5281433" y="3580633"/>
              <a:ext cx="252283" cy="631058"/>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3" name="Rectangle 222">
              <a:extLst>
                <a:ext uri="{FF2B5EF4-FFF2-40B4-BE49-F238E27FC236}">
                  <a16:creationId xmlns:a16="http://schemas.microsoft.com/office/drawing/2014/main" id="{44D2CE86-DC56-6129-ED1D-A8268F862F6F}"/>
                </a:ext>
              </a:extLst>
            </p:cNvPr>
            <p:cNvSpPr/>
            <p:nvPr/>
          </p:nvSpPr>
          <p:spPr bwMode="auto">
            <a:xfrm>
              <a:off x="5562790" y="4220990"/>
              <a:ext cx="252283" cy="45719"/>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4" name="Rectangle 223">
              <a:extLst>
                <a:ext uri="{FF2B5EF4-FFF2-40B4-BE49-F238E27FC236}">
                  <a16:creationId xmlns:a16="http://schemas.microsoft.com/office/drawing/2014/main" id="{64A42B30-3985-66B6-3FC7-82FAD01FDCAC}"/>
                </a:ext>
              </a:extLst>
            </p:cNvPr>
            <p:cNvSpPr/>
            <p:nvPr/>
          </p:nvSpPr>
          <p:spPr bwMode="auto">
            <a:xfrm>
              <a:off x="5562790" y="3593448"/>
              <a:ext cx="252283" cy="629922"/>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5" name="Rectangle 224">
              <a:extLst>
                <a:ext uri="{FF2B5EF4-FFF2-40B4-BE49-F238E27FC236}">
                  <a16:creationId xmlns:a16="http://schemas.microsoft.com/office/drawing/2014/main" id="{CCEECF38-E2FA-5B78-9CE2-CAF0E1E208C8}"/>
                </a:ext>
              </a:extLst>
            </p:cNvPr>
            <p:cNvSpPr/>
            <p:nvPr/>
          </p:nvSpPr>
          <p:spPr bwMode="auto">
            <a:xfrm>
              <a:off x="5844147" y="3894413"/>
              <a:ext cx="252283" cy="36326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6" name="Rectangle 225">
              <a:extLst>
                <a:ext uri="{FF2B5EF4-FFF2-40B4-BE49-F238E27FC236}">
                  <a16:creationId xmlns:a16="http://schemas.microsoft.com/office/drawing/2014/main" id="{8B8C81FA-159A-3BEF-36DF-B4F097FEBDE5}"/>
                </a:ext>
              </a:extLst>
            </p:cNvPr>
            <p:cNvSpPr/>
            <p:nvPr/>
          </p:nvSpPr>
          <p:spPr bwMode="auto">
            <a:xfrm>
              <a:off x="5844147" y="3616734"/>
              <a:ext cx="252283" cy="277679"/>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7" name="Rectangle 226">
              <a:extLst>
                <a:ext uri="{FF2B5EF4-FFF2-40B4-BE49-F238E27FC236}">
                  <a16:creationId xmlns:a16="http://schemas.microsoft.com/office/drawing/2014/main" id="{EEF6709F-B399-731C-8DC7-67C461B828CB}"/>
                </a:ext>
              </a:extLst>
            </p:cNvPr>
            <p:cNvSpPr/>
            <p:nvPr/>
          </p:nvSpPr>
          <p:spPr bwMode="auto">
            <a:xfrm>
              <a:off x="6125504" y="3792827"/>
              <a:ext cx="252283" cy="461416"/>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8" name="Rectangle 227">
              <a:extLst>
                <a:ext uri="{FF2B5EF4-FFF2-40B4-BE49-F238E27FC236}">
                  <a16:creationId xmlns:a16="http://schemas.microsoft.com/office/drawing/2014/main" id="{35080587-941E-232F-69EF-0303380BB299}"/>
                </a:ext>
              </a:extLst>
            </p:cNvPr>
            <p:cNvSpPr/>
            <p:nvPr/>
          </p:nvSpPr>
          <p:spPr bwMode="auto">
            <a:xfrm>
              <a:off x="6406861" y="3987229"/>
              <a:ext cx="252283" cy="270452"/>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29" name="Rectangle 228">
              <a:extLst>
                <a:ext uri="{FF2B5EF4-FFF2-40B4-BE49-F238E27FC236}">
                  <a16:creationId xmlns:a16="http://schemas.microsoft.com/office/drawing/2014/main" id="{666471F5-FF6B-354C-76EC-0ED35F994F84}"/>
                </a:ext>
              </a:extLst>
            </p:cNvPr>
            <p:cNvSpPr/>
            <p:nvPr/>
          </p:nvSpPr>
          <p:spPr bwMode="auto">
            <a:xfrm>
              <a:off x="6406861" y="3834607"/>
              <a:ext cx="252283" cy="152622"/>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0" name="Rectangle 229">
              <a:extLst>
                <a:ext uri="{FF2B5EF4-FFF2-40B4-BE49-F238E27FC236}">
                  <a16:creationId xmlns:a16="http://schemas.microsoft.com/office/drawing/2014/main" id="{F50BED12-D52D-64AF-71C7-C5AA6A15FC82}"/>
                </a:ext>
              </a:extLst>
            </p:cNvPr>
            <p:cNvSpPr/>
            <p:nvPr/>
          </p:nvSpPr>
          <p:spPr bwMode="auto">
            <a:xfrm>
              <a:off x="6688218" y="4239393"/>
              <a:ext cx="252283" cy="1828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1" name="Rectangle 230">
              <a:extLst>
                <a:ext uri="{FF2B5EF4-FFF2-40B4-BE49-F238E27FC236}">
                  <a16:creationId xmlns:a16="http://schemas.microsoft.com/office/drawing/2014/main" id="{7D6CB6A7-CCBF-1138-5BC7-241EBBDFA8A7}"/>
                </a:ext>
              </a:extLst>
            </p:cNvPr>
            <p:cNvSpPr/>
            <p:nvPr/>
          </p:nvSpPr>
          <p:spPr bwMode="auto">
            <a:xfrm>
              <a:off x="6688218" y="3842103"/>
              <a:ext cx="252283" cy="396959"/>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2" name="Rectangle 231">
              <a:extLst>
                <a:ext uri="{FF2B5EF4-FFF2-40B4-BE49-F238E27FC236}">
                  <a16:creationId xmlns:a16="http://schemas.microsoft.com/office/drawing/2014/main" id="{37DC4AC3-6799-031A-4503-CA904130751B}"/>
                </a:ext>
              </a:extLst>
            </p:cNvPr>
            <p:cNvSpPr/>
            <p:nvPr/>
          </p:nvSpPr>
          <p:spPr bwMode="auto">
            <a:xfrm>
              <a:off x="6969575" y="3851627"/>
              <a:ext cx="252283" cy="406051"/>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3" name="Rectangle 232">
              <a:extLst>
                <a:ext uri="{FF2B5EF4-FFF2-40B4-BE49-F238E27FC236}">
                  <a16:creationId xmlns:a16="http://schemas.microsoft.com/office/drawing/2014/main" id="{0A7F7215-89EE-FCB4-275B-0E09555C418F}"/>
                </a:ext>
              </a:extLst>
            </p:cNvPr>
            <p:cNvSpPr/>
            <p:nvPr/>
          </p:nvSpPr>
          <p:spPr bwMode="auto">
            <a:xfrm>
              <a:off x="7250932" y="4203440"/>
              <a:ext cx="252283" cy="62213"/>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4" name="Rectangle 233">
              <a:extLst>
                <a:ext uri="{FF2B5EF4-FFF2-40B4-BE49-F238E27FC236}">
                  <a16:creationId xmlns:a16="http://schemas.microsoft.com/office/drawing/2014/main" id="{442AB161-5A46-7406-F6E3-E2331FFBBDAB}"/>
                </a:ext>
              </a:extLst>
            </p:cNvPr>
            <p:cNvSpPr/>
            <p:nvPr/>
          </p:nvSpPr>
          <p:spPr bwMode="auto">
            <a:xfrm>
              <a:off x="7250932" y="3889728"/>
              <a:ext cx="252283" cy="313712"/>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5" name="Rectangle 234">
              <a:extLst>
                <a:ext uri="{FF2B5EF4-FFF2-40B4-BE49-F238E27FC236}">
                  <a16:creationId xmlns:a16="http://schemas.microsoft.com/office/drawing/2014/main" id="{0442D1D0-4D89-312A-4C11-2E22352A978A}"/>
                </a:ext>
              </a:extLst>
            </p:cNvPr>
            <p:cNvSpPr/>
            <p:nvPr/>
          </p:nvSpPr>
          <p:spPr bwMode="auto">
            <a:xfrm>
              <a:off x="7532289" y="4127240"/>
              <a:ext cx="252283" cy="130440"/>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6" name="Rectangle 235">
              <a:extLst>
                <a:ext uri="{FF2B5EF4-FFF2-40B4-BE49-F238E27FC236}">
                  <a16:creationId xmlns:a16="http://schemas.microsoft.com/office/drawing/2014/main" id="{231BE4D5-C27E-7D4C-F481-B9836DA6E82E}"/>
                </a:ext>
              </a:extLst>
            </p:cNvPr>
            <p:cNvSpPr/>
            <p:nvPr/>
          </p:nvSpPr>
          <p:spPr bwMode="auto">
            <a:xfrm>
              <a:off x="7532289" y="3902427"/>
              <a:ext cx="252283" cy="224198"/>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7" name="Rectangle 236">
              <a:extLst>
                <a:ext uri="{FF2B5EF4-FFF2-40B4-BE49-F238E27FC236}">
                  <a16:creationId xmlns:a16="http://schemas.microsoft.com/office/drawing/2014/main" id="{D510245D-A450-6D9C-784C-5D4512F5DBBB}"/>
                </a:ext>
              </a:extLst>
            </p:cNvPr>
            <p:cNvSpPr/>
            <p:nvPr/>
          </p:nvSpPr>
          <p:spPr bwMode="auto">
            <a:xfrm>
              <a:off x="7813646" y="4136764"/>
              <a:ext cx="252283" cy="120915"/>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8" name="Rectangle 237">
              <a:extLst>
                <a:ext uri="{FF2B5EF4-FFF2-40B4-BE49-F238E27FC236}">
                  <a16:creationId xmlns:a16="http://schemas.microsoft.com/office/drawing/2014/main" id="{320B591F-A7D4-F2B6-72C3-7A9FFC27D855}"/>
                </a:ext>
              </a:extLst>
            </p:cNvPr>
            <p:cNvSpPr/>
            <p:nvPr/>
          </p:nvSpPr>
          <p:spPr bwMode="auto">
            <a:xfrm>
              <a:off x="7813646" y="3934177"/>
              <a:ext cx="252283" cy="202255"/>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39" name="Rectangle 238">
              <a:extLst>
                <a:ext uri="{FF2B5EF4-FFF2-40B4-BE49-F238E27FC236}">
                  <a16:creationId xmlns:a16="http://schemas.microsoft.com/office/drawing/2014/main" id="{75A61F3C-2107-5F14-B52D-10AEBEC34595}"/>
                </a:ext>
              </a:extLst>
            </p:cNvPr>
            <p:cNvSpPr/>
            <p:nvPr/>
          </p:nvSpPr>
          <p:spPr bwMode="auto">
            <a:xfrm>
              <a:off x="8095003" y="3934177"/>
              <a:ext cx="252283" cy="331471"/>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0" name="Rectangle 239">
              <a:extLst>
                <a:ext uri="{FF2B5EF4-FFF2-40B4-BE49-F238E27FC236}">
                  <a16:creationId xmlns:a16="http://schemas.microsoft.com/office/drawing/2014/main" id="{058E1CD1-21E8-8B8D-93EA-C54C3F084F8B}"/>
                </a:ext>
              </a:extLst>
            </p:cNvPr>
            <p:cNvSpPr/>
            <p:nvPr/>
          </p:nvSpPr>
          <p:spPr bwMode="auto">
            <a:xfrm>
              <a:off x="8376360" y="3981803"/>
              <a:ext cx="252283" cy="283846"/>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1" name="Rectangle 240">
              <a:extLst>
                <a:ext uri="{FF2B5EF4-FFF2-40B4-BE49-F238E27FC236}">
                  <a16:creationId xmlns:a16="http://schemas.microsoft.com/office/drawing/2014/main" id="{D6342BC2-59C7-7CAB-C142-3632A642466E}"/>
                </a:ext>
              </a:extLst>
            </p:cNvPr>
            <p:cNvSpPr/>
            <p:nvPr/>
          </p:nvSpPr>
          <p:spPr bwMode="auto">
            <a:xfrm>
              <a:off x="8657717" y="3988152"/>
              <a:ext cx="252283" cy="277497"/>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2" name="Rectangle 241">
              <a:extLst>
                <a:ext uri="{FF2B5EF4-FFF2-40B4-BE49-F238E27FC236}">
                  <a16:creationId xmlns:a16="http://schemas.microsoft.com/office/drawing/2014/main" id="{1FF55A10-C4AF-004E-1297-4510A0E527A3}"/>
                </a:ext>
              </a:extLst>
            </p:cNvPr>
            <p:cNvSpPr/>
            <p:nvPr/>
          </p:nvSpPr>
          <p:spPr bwMode="auto">
            <a:xfrm>
              <a:off x="8939074" y="4076753"/>
              <a:ext cx="252283" cy="183273"/>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3" name="Rectangle 242">
              <a:extLst>
                <a:ext uri="{FF2B5EF4-FFF2-40B4-BE49-F238E27FC236}">
                  <a16:creationId xmlns:a16="http://schemas.microsoft.com/office/drawing/2014/main" id="{4312D36D-9C15-1010-D552-E285B10C678A}"/>
                </a:ext>
              </a:extLst>
            </p:cNvPr>
            <p:cNvSpPr/>
            <p:nvPr/>
          </p:nvSpPr>
          <p:spPr bwMode="auto">
            <a:xfrm>
              <a:off x="8939074" y="3991328"/>
              <a:ext cx="252283" cy="88600"/>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4" name="Rectangle 243">
              <a:extLst>
                <a:ext uri="{FF2B5EF4-FFF2-40B4-BE49-F238E27FC236}">
                  <a16:creationId xmlns:a16="http://schemas.microsoft.com/office/drawing/2014/main" id="{BD9C4891-D891-5A83-D4C9-B48BC3F6E48C}"/>
                </a:ext>
              </a:extLst>
            </p:cNvPr>
            <p:cNvSpPr/>
            <p:nvPr/>
          </p:nvSpPr>
          <p:spPr bwMode="auto">
            <a:xfrm>
              <a:off x="9220431" y="4016727"/>
              <a:ext cx="252283" cy="240951"/>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5" name="Rectangle 244">
              <a:extLst>
                <a:ext uri="{FF2B5EF4-FFF2-40B4-BE49-F238E27FC236}">
                  <a16:creationId xmlns:a16="http://schemas.microsoft.com/office/drawing/2014/main" id="{756B4BD8-AE9A-9F09-E60E-60ABD02606F7}"/>
                </a:ext>
              </a:extLst>
            </p:cNvPr>
            <p:cNvSpPr/>
            <p:nvPr/>
          </p:nvSpPr>
          <p:spPr bwMode="auto">
            <a:xfrm>
              <a:off x="9501788" y="4029427"/>
              <a:ext cx="252283" cy="236223"/>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6" name="Rectangle 245">
              <a:extLst>
                <a:ext uri="{FF2B5EF4-FFF2-40B4-BE49-F238E27FC236}">
                  <a16:creationId xmlns:a16="http://schemas.microsoft.com/office/drawing/2014/main" id="{D1F55AC1-48AC-AF67-2473-14A68B5CAFC1}"/>
                </a:ext>
              </a:extLst>
            </p:cNvPr>
            <p:cNvSpPr/>
            <p:nvPr/>
          </p:nvSpPr>
          <p:spPr bwMode="auto">
            <a:xfrm>
              <a:off x="9783145" y="4038952"/>
              <a:ext cx="252283" cy="226699"/>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7" name="Rectangle 246">
              <a:extLst>
                <a:ext uri="{FF2B5EF4-FFF2-40B4-BE49-F238E27FC236}">
                  <a16:creationId xmlns:a16="http://schemas.microsoft.com/office/drawing/2014/main" id="{69368830-5D54-1667-8E51-42F7236D22E1}"/>
                </a:ext>
              </a:extLst>
            </p:cNvPr>
            <p:cNvSpPr/>
            <p:nvPr/>
          </p:nvSpPr>
          <p:spPr bwMode="auto">
            <a:xfrm>
              <a:off x="10064502" y="4048478"/>
              <a:ext cx="252283" cy="217174"/>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8" name="Rectangle 247">
              <a:extLst>
                <a:ext uri="{FF2B5EF4-FFF2-40B4-BE49-F238E27FC236}">
                  <a16:creationId xmlns:a16="http://schemas.microsoft.com/office/drawing/2014/main" id="{B1BD2CE4-3A4D-2416-C49B-DAA4633ED093}"/>
                </a:ext>
              </a:extLst>
            </p:cNvPr>
            <p:cNvSpPr/>
            <p:nvPr/>
          </p:nvSpPr>
          <p:spPr bwMode="auto">
            <a:xfrm>
              <a:off x="10345859" y="4054827"/>
              <a:ext cx="252283" cy="210825"/>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49" name="Rectangle 248">
              <a:extLst>
                <a:ext uri="{FF2B5EF4-FFF2-40B4-BE49-F238E27FC236}">
                  <a16:creationId xmlns:a16="http://schemas.microsoft.com/office/drawing/2014/main" id="{13A15D43-4CF8-402E-3A1A-10F8CDD606CA}"/>
                </a:ext>
              </a:extLst>
            </p:cNvPr>
            <p:cNvSpPr/>
            <p:nvPr/>
          </p:nvSpPr>
          <p:spPr bwMode="auto">
            <a:xfrm>
              <a:off x="10627216" y="4070703"/>
              <a:ext cx="252283" cy="186976"/>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50" name="Rectangle 249">
              <a:extLst>
                <a:ext uri="{FF2B5EF4-FFF2-40B4-BE49-F238E27FC236}">
                  <a16:creationId xmlns:a16="http://schemas.microsoft.com/office/drawing/2014/main" id="{61249EFA-611B-FD48-504E-1CD72FAB717F}"/>
                </a:ext>
              </a:extLst>
            </p:cNvPr>
            <p:cNvSpPr/>
            <p:nvPr/>
          </p:nvSpPr>
          <p:spPr bwMode="auto">
            <a:xfrm>
              <a:off x="10908561" y="4077053"/>
              <a:ext cx="252283" cy="180626"/>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grpSp>
          <p:nvGrpSpPr>
            <p:cNvPr id="251" name="Group 250">
              <a:extLst>
                <a:ext uri="{FF2B5EF4-FFF2-40B4-BE49-F238E27FC236}">
                  <a16:creationId xmlns:a16="http://schemas.microsoft.com/office/drawing/2014/main" id="{E58BC065-6518-CFF7-DF99-373DAE7D475A}"/>
                </a:ext>
              </a:extLst>
            </p:cNvPr>
            <p:cNvGrpSpPr/>
            <p:nvPr/>
          </p:nvGrpSpPr>
          <p:grpSpPr>
            <a:xfrm>
              <a:off x="5656582" y="1750150"/>
              <a:ext cx="5089733" cy="307777"/>
              <a:chOff x="5656582" y="2186757"/>
              <a:chExt cx="5089733" cy="307777"/>
            </a:xfrm>
          </p:grpSpPr>
          <p:sp>
            <p:nvSpPr>
              <p:cNvPr id="252" name="TextBox 251">
                <a:extLst>
                  <a:ext uri="{FF2B5EF4-FFF2-40B4-BE49-F238E27FC236}">
                    <a16:creationId xmlns:a16="http://schemas.microsoft.com/office/drawing/2014/main" id="{24B53530-46F2-6361-6028-478A85FAB9EA}"/>
                  </a:ext>
                </a:extLst>
              </p:cNvPr>
              <p:cNvSpPr txBox="1"/>
              <p:nvPr/>
            </p:nvSpPr>
            <p:spPr bwMode="auto">
              <a:xfrm>
                <a:off x="5809129" y="2186757"/>
                <a:ext cx="9829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Mutation</a:t>
                </a:r>
              </a:p>
            </p:txBody>
          </p:sp>
          <p:sp>
            <p:nvSpPr>
              <p:cNvPr id="253" name="TextBox 252">
                <a:extLst>
                  <a:ext uri="{FF2B5EF4-FFF2-40B4-BE49-F238E27FC236}">
                    <a16:creationId xmlns:a16="http://schemas.microsoft.com/office/drawing/2014/main" id="{10E2B36A-8124-08C2-7ED1-A44BDD5AAB2E}"/>
                  </a:ext>
                </a:extLst>
              </p:cNvPr>
              <p:cNvSpPr txBox="1"/>
              <p:nvPr/>
            </p:nvSpPr>
            <p:spPr bwMode="auto">
              <a:xfrm>
                <a:off x="7152643" y="2186757"/>
                <a:ext cx="1377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Amplification</a:t>
                </a:r>
              </a:p>
            </p:txBody>
          </p:sp>
          <p:sp>
            <p:nvSpPr>
              <p:cNvPr id="254" name="TextBox 253">
                <a:extLst>
                  <a:ext uri="{FF2B5EF4-FFF2-40B4-BE49-F238E27FC236}">
                    <a16:creationId xmlns:a16="http://schemas.microsoft.com/office/drawing/2014/main" id="{77DC390E-244E-E0CE-5A6D-D2343EE4BF9A}"/>
                  </a:ext>
                </a:extLst>
              </p:cNvPr>
              <p:cNvSpPr txBox="1"/>
              <p:nvPr/>
            </p:nvSpPr>
            <p:spPr bwMode="auto">
              <a:xfrm>
                <a:off x="8844832" y="2186757"/>
                <a:ext cx="19014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0" cap="none" spc="0" normalizeH="0" baseline="0" noProof="0" dirty="0">
                    <a:ln>
                      <a:noFill/>
                    </a:ln>
                    <a:solidFill>
                      <a:srgbClr val="000000"/>
                    </a:solidFill>
                    <a:effectLst/>
                    <a:uLnTx/>
                    <a:uFillTx/>
                    <a:latin typeface="Poppins"/>
                    <a:ea typeface="+mn-ea"/>
                    <a:cs typeface="Arial" panose="020B0604020202020204" pitchFamily="34" charset="0"/>
                  </a:rPr>
                  <a:t>Multiple alterations</a:t>
                </a:r>
              </a:p>
            </p:txBody>
          </p:sp>
          <p:sp>
            <p:nvSpPr>
              <p:cNvPr id="255" name="Rectangle 254">
                <a:extLst>
                  <a:ext uri="{FF2B5EF4-FFF2-40B4-BE49-F238E27FC236}">
                    <a16:creationId xmlns:a16="http://schemas.microsoft.com/office/drawing/2014/main" id="{3C37B96B-ED1C-62B0-4ACD-1458AE8C9567}"/>
                  </a:ext>
                </a:extLst>
              </p:cNvPr>
              <p:cNvSpPr/>
              <p:nvPr/>
            </p:nvSpPr>
            <p:spPr bwMode="auto">
              <a:xfrm>
                <a:off x="8704208" y="2258962"/>
                <a:ext cx="160124" cy="147098"/>
              </a:xfrm>
              <a:prstGeom prst="rect">
                <a:avLst/>
              </a:prstGeom>
              <a:solidFill>
                <a:srgbClr val="16161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56" name="Rectangle 255">
                <a:extLst>
                  <a:ext uri="{FF2B5EF4-FFF2-40B4-BE49-F238E27FC236}">
                    <a16:creationId xmlns:a16="http://schemas.microsoft.com/office/drawing/2014/main" id="{A67A4A8E-13DC-27E3-4E9C-CF1ADB98BE68}"/>
                  </a:ext>
                </a:extLst>
              </p:cNvPr>
              <p:cNvSpPr/>
              <p:nvPr/>
            </p:nvSpPr>
            <p:spPr bwMode="auto">
              <a:xfrm>
                <a:off x="6988709" y="2258962"/>
                <a:ext cx="160124" cy="147098"/>
              </a:xfrm>
              <a:prstGeom prst="rect">
                <a:avLst/>
              </a:prstGeom>
              <a:solidFill>
                <a:srgbClr val="2201B2"/>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57" name="Rectangle 256">
                <a:extLst>
                  <a:ext uri="{FF2B5EF4-FFF2-40B4-BE49-F238E27FC236}">
                    <a16:creationId xmlns:a16="http://schemas.microsoft.com/office/drawing/2014/main" id="{0F1454CB-2687-006C-472D-BBA852D5165F}"/>
                  </a:ext>
                </a:extLst>
              </p:cNvPr>
              <p:cNvSpPr/>
              <p:nvPr/>
            </p:nvSpPr>
            <p:spPr bwMode="auto">
              <a:xfrm>
                <a:off x="5656582" y="2258962"/>
                <a:ext cx="160124" cy="147098"/>
              </a:xfrm>
              <a:prstGeom prst="rect">
                <a:avLst/>
              </a:prstGeom>
              <a:solidFill>
                <a:srgbClr val="E04507"/>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grpSp>
      </p:grpSp>
      <p:sp>
        <p:nvSpPr>
          <p:cNvPr id="258" name="Freeform 4">
            <a:extLst>
              <a:ext uri="{FF2B5EF4-FFF2-40B4-BE49-F238E27FC236}">
                <a16:creationId xmlns:a16="http://schemas.microsoft.com/office/drawing/2014/main" id="{18B92D92-D37B-5495-94BC-F3E3B6DBA0F3}"/>
              </a:ext>
            </a:extLst>
          </p:cNvPr>
          <p:cNvSpPr/>
          <p:nvPr/>
        </p:nvSpPr>
        <p:spPr bwMode="auto">
          <a:xfrm>
            <a:off x="1516828" y="1541999"/>
            <a:ext cx="9897036" cy="2441986"/>
          </a:xfrm>
          <a:custGeom>
            <a:avLst/>
            <a:gdLst>
              <a:gd name="connsiteX0" fmla="*/ 0 w 9897036"/>
              <a:gd name="connsiteY0" fmla="*/ 0 h 2441986"/>
              <a:gd name="connsiteX1" fmla="*/ 0 w 9897036"/>
              <a:gd name="connsiteY1" fmla="*/ 2441986 h 2441986"/>
              <a:gd name="connsiteX2" fmla="*/ 9897036 w 9897036"/>
              <a:gd name="connsiteY2" fmla="*/ 2441986 h 2441986"/>
            </a:gdLst>
            <a:ahLst/>
            <a:cxnLst>
              <a:cxn ang="0">
                <a:pos x="connsiteX0" y="connsiteY0"/>
              </a:cxn>
              <a:cxn ang="0">
                <a:pos x="connsiteX1" y="connsiteY1"/>
              </a:cxn>
              <a:cxn ang="0">
                <a:pos x="connsiteX2" y="connsiteY2"/>
              </a:cxn>
            </a:cxnLst>
            <a:rect l="l" t="t" r="r" b="b"/>
            <a:pathLst>
              <a:path w="9897036" h="2441986">
                <a:moveTo>
                  <a:pt x="0" y="0"/>
                </a:moveTo>
                <a:lnTo>
                  <a:pt x="0" y="2441986"/>
                </a:lnTo>
                <a:lnTo>
                  <a:pt x="9897036" y="2441986"/>
                </a:lnTo>
              </a:path>
            </a:pathLst>
          </a:custGeom>
          <a:noFill/>
          <a:ln w="28575">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259" name="Rectangle 258">
            <a:extLst>
              <a:ext uri="{FF2B5EF4-FFF2-40B4-BE49-F238E27FC236}">
                <a16:creationId xmlns:a16="http://schemas.microsoft.com/office/drawing/2014/main" id="{6110B7D3-3111-7EE9-6DAD-3BE2CCC8D564}"/>
              </a:ext>
            </a:extLst>
          </p:cNvPr>
          <p:cNvSpPr/>
          <p:nvPr/>
        </p:nvSpPr>
        <p:spPr bwMode="auto">
          <a:xfrm>
            <a:off x="1867737" y="1388442"/>
            <a:ext cx="336797" cy="3022713"/>
          </a:xfrm>
          <a:prstGeom prst="rect">
            <a:avLst/>
          </a:prstGeom>
          <a:noFill/>
          <a:ln w="28575" cap="flat" cmpd="sng" algn="ctr">
            <a:solidFill>
              <a:srgbClr val="9B6FEF"/>
            </a:solidFill>
            <a:prstDash val="solid"/>
            <a:miter lim="800000"/>
            <a:headEnd type="none" w="med" len="med"/>
            <a:tailEnd type="none" w="med" len="me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Arial" panose="020B0604020202020204" pitchFamily="34" charset="0"/>
            </a:endParaRPr>
          </a:p>
        </p:txBody>
      </p:sp>
      <p:grpSp>
        <p:nvGrpSpPr>
          <p:cNvPr id="260" name="Group 259">
            <a:extLst>
              <a:ext uri="{FF2B5EF4-FFF2-40B4-BE49-F238E27FC236}">
                <a16:creationId xmlns:a16="http://schemas.microsoft.com/office/drawing/2014/main" id="{B884AC7B-E61A-D8C3-0463-765CF1AB789A}"/>
              </a:ext>
            </a:extLst>
          </p:cNvPr>
          <p:cNvGrpSpPr/>
          <p:nvPr/>
        </p:nvGrpSpPr>
        <p:grpSpPr>
          <a:xfrm>
            <a:off x="235039" y="3923702"/>
            <a:ext cx="10940086" cy="1058320"/>
            <a:chOff x="235039" y="4206095"/>
            <a:chExt cx="10940086" cy="1058320"/>
          </a:xfrm>
        </p:grpSpPr>
        <p:sp>
          <p:nvSpPr>
            <p:cNvPr id="261" name="TextBox 260">
              <a:extLst>
                <a:ext uri="{FF2B5EF4-FFF2-40B4-BE49-F238E27FC236}">
                  <a16:creationId xmlns:a16="http://schemas.microsoft.com/office/drawing/2014/main" id="{D87E9052-5D3E-2E9B-1D54-0FB00B36E8CD}"/>
                </a:ext>
              </a:extLst>
            </p:cNvPr>
            <p:cNvSpPr txBox="1"/>
            <p:nvPr/>
          </p:nvSpPr>
          <p:spPr bwMode="auto">
            <a:xfrm>
              <a:off x="1609510"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2" name="TextBox 261">
              <a:extLst>
                <a:ext uri="{FF2B5EF4-FFF2-40B4-BE49-F238E27FC236}">
                  <a16:creationId xmlns:a16="http://schemas.microsoft.com/office/drawing/2014/main" id="{FAEA4A30-26D3-BE04-08C1-C67332C82782}"/>
                </a:ext>
              </a:extLst>
            </p:cNvPr>
            <p:cNvSpPr txBox="1"/>
            <p:nvPr/>
          </p:nvSpPr>
          <p:spPr bwMode="auto">
            <a:xfrm>
              <a:off x="1890867"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3" name="TextBox 262">
              <a:extLst>
                <a:ext uri="{FF2B5EF4-FFF2-40B4-BE49-F238E27FC236}">
                  <a16:creationId xmlns:a16="http://schemas.microsoft.com/office/drawing/2014/main" id="{1A4A8DCC-9276-60D8-114B-CB6F8332F571}"/>
                </a:ext>
              </a:extLst>
            </p:cNvPr>
            <p:cNvSpPr txBox="1"/>
            <p:nvPr/>
          </p:nvSpPr>
          <p:spPr bwMode="auto">
            <a:xfrm>
              <a:off x="2172224"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4" name="TextBox 263">
              <a:extLst>
                <a:ext uri="{FF2B5EF4-FFF2-40B4-BE49-F238E27FC236}">
                  <a16:creationId xmlns:a16="http://schemas.microsoft.com/office/drawing/2014/main" id="{DBE7D124-6A25-6861-5A13-56AFB2268FDB}"/>
                </a:ext>
              </a:extLst>
            </p:cNvPr>
            <p:cNvSpPr txBox="1"/>
            <p:nvPr/>
          </p:nvSpPr>
          <p:spPr bwMode="auto">
            <a:xfrm>
              <a:off x="2453581"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5" name="TextBox 264">
              <a:extLst>
                <a:ext uri="{FF2B5EF4-FFF2-40B4-BE49-F238E27FC236}">
                  <a16:creationId xmlns:a16="http://schemas.microsoft.com/office/drawing/2014/main" id="{1BD4AB61-4019-1A17-F810-0A7D303CD223}"/>
                </a:ext>
              </a:extLst>
            </p:cNvPr>
            <p:cNvSpPr txBox="1"/>
            <p:nvPr/>
          </p:nvSpPr>
          <p:spPr bwMode="auto">
            <a:xfrm>
              <a:off x="2734938"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6" name="TextBox 265">
              <a:extLst>
                <a:ext uri="{FF2B5EF4-FFF2-40B4-BE49-F238E27FC236}">
                  <a16:creationId xmlns:a16="http://schemas.microsoft.com/office/drawing/2014/main" id="{0971EBDA-BF9F-9E8C-1F8A-F59B43F2C24D}"/>
                </a:ext>
              </a:extLst>
            </p:cNvPr>
            <p:cNvSpPr txBox="1"/>
            <p:nvPr/>
          </p:nvSpPr>
          <p:spPr bwMode="auto">
            <a:xfrm>
              <a:off x="3016295"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7" name="TextBox 266">
              <a:extLst>
                <a:ext uri="{FF2B5EF4-FFF2-40B4-BE49-F238E27FC236}">
                  <a16:creationId xmlns:a16="http://schemas.microsoft.com/office/drawing/2014/main" id="{ACCDFAF9-2821-2CE4-31C5-31D068CFDD7C}"/>
                </a:ext>
              </a:extLst>
            </p:cNvPr>
            <p:cNvSpPr txBox="1"/>
            <p:nvPr/>
          </p:nvSpPr>
          <p:spPr bwMode="auto">
            <a:xfrm>
              <a:off x="3297652"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8" name="TextBox 267">
              <a:extLst>
                <a:ext uri="{FF2B5EF4-FFF2-40B4-BE49-F238E27FC236}">
                  <a16:creationId xmlns:a16="http://schemas.microsoft.com/office/drawing/2014/main" id="{320E36F8-33C3-5A37-8851-EEDAAB184C5A}"/>
                </a:ext>
              </a:extLst>
            </p:cNvPr>
            <p:cNvSpPr txBox="1"/>
            <p:nvPr/>
          </p:nvSpPr>
          <p:spPr bwMode="auto">
            <a:xfrm>
              <a:off x="3579009"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69" name="TextBox 268">
              <a:extLst>
                <a:ext uri="{FF2B5EF4-FFF2-40B4-BE49-F238E27FC236}">
                  <a16:creationId xmlns:a16="http://schemas.microsoft.com/office/drawing/2014/main" id="{FA4523EC-EF6D-49AC-C8D9-2C29FF23BD8F}"/>
                </a:ext>
              </a:extLst>
            </p:cNvPr>
            <p:cNvSpPr txBox="1"/>
            <p:nvPr/>
          </p:nvSpPr>
          <p:spPr bwMode="auto">
            <a:xfrm>
              <a:off x="3860366"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0" name="TextBox 269">
              <a:extLst>
                <a:ext uri="{FF2B5EF4-FFF2-40B4-BE49-F238E27FC236}">
                  <a16:creationId xmlns:a16="http://schemas.microsoft.com/office/drawing/2014/main" id="{1B2492E9-26AE-586A-AF0A-9FA23665C36F}"/>
                </a:ext>
              </a:extLst>
            </p:cNvPr>
            <p:cNvSpPr txBox="1"/>
            <p:nvPr/>
          </p:nvSpPr>
          <p:spPr bwMode="auto">
            <a:xfrm>
              <a:off x="4141723"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1" name="TextBox 270">
              <a:extLst>
                <a:ext uri="{FF2B5EF4-FFF2-40B4-BE49-F238E27FC236}">
                  <a16:creationId xmlns:a16="http://schemas.microsoft.com/office/drawing/2014/main" id="{87967D71-9D67-51A4-5D6E-C6C441477DCD}"/>
                </a:ext>
              </a:extLst>
            </p:cNvPr>
            <p:cNvSpPr txBox="1"/>
            <p:nvPr/>
          </p:nvSpPr>
          <p:spPr bwMode="auto">
            <a:xfrm>
              <a:off x="4423080"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2" name="TextBox 271">
              <a:extLst>
                <a:ext uri="{FF2B5EF4-FFF2-40B4-BE49-F238E27FC236}">
                  <a16:creationId xmlns:a16="http://schemas.microsoft.com/office/drawing/2014/main" id="{23AE527F-F644-342B-E7AD-761A789FB443}"/>
                </a:ext>
              </a:extLst>
            </p:cNvPr>
            <p:cNvSpPr txBox="1"/>
            <p:nvPr/>
          </p:nvSpPr>
          <p:spPr bwMode="auto">
            <a:xfrm>
              <a:off x="4704437"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3" name="TextBox 272">
              <a:extLst>
                <a:ext uri="{FF2B5EF4-FFF2-40B4-BE49-F238E27FC236}">
                  <a16:creationId xmlns:a16="http://schemas.microsoft.com/office/drawing/2014/main" id="{FF3035A0-715A-B0C9-0495-976FD6811756}"/>
                </a:ext>
              </a:extLst>
            </p:cNvPr>
            <p:cNvSpPr txBox="1"/>
            <p:nvPr/>
          </p:nvSpPr>
          <p:spPr bwMode="auto">
            <a:xfrm>
              <a:off x="4985794"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4" name="TextBox 273">
              <a:extLst>
                <a:ext uri="{FF2B5EF4-FFF2-40B4-BE49-F238E27FC236}">
                  <a16:creationId xmlns:a16="http://schemas.microsoft.com/office/drawing/2014/main" id="{2FD93F12-B5D1-182D-7B9F-243DB4E11D8A}"/>
                </a:ext>
              </a:extLst>
            </p:cNvPr>
            <p:cNvSpPr txBox="1"/>
            <p:nvPr/>
          </p:nvSpPr>
          <p:spPr bwMode="auto">
            <a:xfrm>
              <a:off x="5267151"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5" name="TextBox 274">
              <a:extLst>
                <a:ext uri="{FF2B5EF4-FFF2-40B4-BE49-F238E27FC236}">
                  <a16:creationId xmlns:a16="http://schemas.microsoft.com/office/drawing/2014/main" id="{8E0EF2C0-8986-3F73-5E82-9A6FCE20F2D1}"/>
                </a:ext>
              </a:extLst>
            </p:cNvPr>
            <p:cNvSpPr txBox="1"/>
            <p:nvPr/>
          </p:nvSpPr>
          <p:spPr bwMode="auto">
            <a:xfrm>
              <a:off x="5548508"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6" name="TextBox 275">
              <a:extLst>
                <a:ext uri="{FF2B5EF4-FFF2-40B4-BE49-F238E27FC236}">
                  <a16:creationId xmlns:a16="http://schemas.microsoft.com/office/drawing/2014/main" id="{423B9A86-B354-288A-0644-CD15727AA3CC}"/>
                </a:ext>
              </a:extLst>
            </p:cNvPr>
            <p:cNvSpPr txBox="1"/>
            <p:nvPr/>
          </p:nvSpPr>
          <p:spPr bwMode="auto">
            <a:xfrm>
              <a:off x="5829865"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7" name="TextBox 276">
              <a:extLst>
                <a:ext uri="{FF2B5EF4-FFF2-40B4-BE49-F238E27FC236}">
                  <a16:creationId xmlns:a16="http://schemas.microsoft.com/office/drawing/2014/main" id="{21EA8F1E-F94D-9C51-38BE-2DD5EFA7BFBD}"/>
                </a:ext>
              </a:extLst>
            </p:cNvPr>
            <p:cNvSpPr txBox="1"/>
            <p:nvPr/>
          </p:nvSpPr>
          <p:spPr bwMode="auto">
            <a:xfrm>
              <a:off x="6111222"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8" name="TextBox 277">
              <a:extLst>
                <a:ext uri="{FF2B5EF4-FFF2-40B4-BE49-F238E27FC236}">
                  <a16:creationId xmlns:a16="http://schemas.microsoft.com/office/drawing/2014/main" id="{8B114788-A243-3837-CC62-4C854ECC3744}"/>
                </a:ext>
              </a:extLst>
            </p:cNvPr>
            <p:cNvSpPr txBox="1"/>
            <p:nvPr/>
          </p:nvSpPr>
          <p:spPr bwMode="auto">
            <a:xfrm>
              <a:off x="6392579"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79" name="TextBox 278">
              <a:extLst>
                <a:ext uri="{FF2B5EF4-FFF2-40B4-BE49-F238E27FC236}">
                  <a16:creationId xmlns:a16="http://schemas.microsoft.com/office/drawing/2014/main" id="{86BD9853-51BB-D98C-9A5B-E1D8FD2C3AFD}"/>
                </a:ext>
              </a:extLst>
            </p:cNvPr>
            <p:cNvSpPr txBox="1"/>
            <p:nvPr/>
          </p:nvSpPr>
          <p:spPr bwMode="auto">
            <a:xfrm>
              <a:off x="6673936"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0" name="TextBox 279">
              <a:extLst>
                <a:ext uri="{FF2B5EF4-FFF2-40B4-BE49-F238E27FC236}">
                  <a16:creationId xmlns:a16="http://schemas.microsoft.com/office/drawing/2014/main" id="{9E68AF7B-DF35-88C7-E10B-5770790BCA8B}"/>
                </a:ext>
              </a:extLst>
            </p:cNvPr>
            <p:cNvSpPr txBox="1"/>
            <p:nvPr/>
          </p:nvSpPr>
          <p:spPr bwMode="auto">
            <a:xfrm>
              <a:off x="6955293"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1" name="TextBox 280">
              <a:extLst>
                <a:ext uri="{FF2B5EF4-FFF2-40B4-BE49-F238E27FC236}">
                  <a16:creationId xmlns:a16="http://schemas.microsoft.com/office/drawing/2014/main" id="{4B9E70BA-E914-4B73-4044-87C31A453131}"/>
                </a:ext>
              </a:extLst>
            </p:cNvPr>
            <p:cNvSpPr txBox="1"/>
            <p:nvPr/>
          </p:nvSpPr>
          <p:spPr bwMode="auto">
            <a:xfrm>
              <a:off x="7236650"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2" name="TextBox 281">
              <a:extLst>
                <a:ext uri="{FF2B5EF4-FFF2-40B4-BE49-F238E27FC236}">
                  <a16:creationId xmlns:a16="http://schemas.microsoft.com/office/drawing/2014/main" id="{7B4F4F69-09AA-77F4-8FA5-8A8DBB9EB0D8}"/>
                </a:ext>
              </a:extLst>
            </p:cNvPr>
            <p:cNvSpPr txBox="1"/>
            <p:nvPr/>
          </p:nvSpPr>
          <p:spPr bwMode="auto">
            <a:xfrm>
              <a:off x="7518007"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3" name="TextBox 282">
              <a:extLst>
                <a:ext uri="{FF2B5EF4-FFF2-40B4-BE49-F238E27FC236}">
                  <a16:creationId xmlns:a16="http://schemas.microsoft.com/office/drawing/2014/main" id="{0C86A969-9C2B-A9ED-D350-75978E8BEE29}"/>
                </a:ext>
              </a:extLst>
            </p:cNvPr>
            <p:cNvSpPr txBox="1"/>
            <p:nvPr/>
          </p:nvSpPr>
          <p:spPr bwMode="auto">
            <a:xfrm>
              <a:off x="7799364"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4" name="TextBox 283">
              <a:extLst>
                <a:ext uri="{FF2B5EF4-FFF2-40B4-BE49-F238E27FC236}">
                  <a16:creationId xmlns:a16="http://schemas.microsoft.com/office/drawing/2014/main" id="{98E52418-0CAA-CC01-2AF6-E69E200AA65C}"/>
                </a:ext>
              </a:extLst>
            </p:cNvPr>
            <p:cNvSpPr txBox="1"/>
            <p:nvPr/>
          </p:nvSpPr>
          <p:spPr bwMode="auto">
            <a:xfrm>
              <a:off x="8080721"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5" name="TextBox 284">
              <a:extLst>
                <a:ext uri="{FF2B5EF4-FFF2-40B4-BE49-F238E27FC236}">
                  <a16:creationId xmlns:a16="http://schemas.microsoft.com/office/drawing/2014/main" id="{BA370EA8-DC1E-255D-707C-3B4A3F3EC12C}"/>
                </a:ext>
              </a:extLst>
            </p:cNvPr>
            <p:cNvSpPr txBox="1"/>
            <p:nvPr/>
          </p:nvSpPr>
          <p:spPr bwMode="auto">
            <a:xfrm>
              <a:off x="8362078"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6" name="TextBox 285">
              <a:extLst>
                <a:ext uri="{FF2B5EF4-FFF2-40B4-BE49-F238E27FC236}">
                  <a16:creationId xmlns:a16="http://schemas.microsoft.com/office/drawing/2014/main" id="{8483E4EC-BDEE-CD7E-19C0-C2C97EC1FA91}"/>
                </a:ext>
              </a:extLst>
            </p:cNvPr>
            <p:cNvSpPr txBox="1"/>
            <p:nvPr/>
          </p:nvSpPr>
          <p:spPr bwMode="auto">
            <a:xfrm>
              <a:off x="8643435"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7" name="TextBox 286">
              <a:extLst>
                <a:ext uri="{FF2B5EF4-FFF2-40B4-BE49-F238E27FC236}">
                  <a16:creationId xmlns:a16="http://schemas.microsoft.com/office/drawing/2014/main" id="{EB579F36-05D6-95AF-41BF-F679D5C6C32F}"/>
                </a:ext>
              </a:extLst>
            </p:cNvPr>
            <p:cNvSpPr txBox="1"/>
            <p:nvPr/>
          </p:nvSpPr>
          <p:spPr bwMode="auto">
            <a:xfrm>
              <a:off x="8924792"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8" name="TextBox 287">
              <a:extLst>
                <a:ext uri="{FF2B5EF4-FFF2-40B4-BE49-F238E27FC236}">
                  <a16:creationId xmlns:a16="http://schemas.microsoft.com/office/drawing/2014/main" id="{E10203C2-B38F-B315-865E-98C98DD2FD2A}"/>
                </a:ext>
              </a:extLst>
            </p:cNvPr>
            <p:cNvSpPr txBox="1"/>
            <p:nvPr/>
          </p:nvSpPr>
          <p:spPr bwMode="auto">
            <a:xfrm>
              <a:off x="9206149"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89" name="TextBox 288">
              <a:extLst>
                <a:ext uri="{FF2B5EF4-FFF2-40B4-BE49-F238E27FC236}">
                  <a16:creationId xmlns:a16="http://schemas.microsoft.com/office/drawing/2014/main" id="{0B0209D9-750C-49E7-3AFF-438B84E12A05}"/>
                </a:ext>
              </a:extLst>
            </p:cNvPr>
            <p:cNvSpPr txBox="1"/>
            <p:nvPr/>
          </p:nvSpPr>
          <p:spPr bwMode="auto">
            <a:xfrm>
              <a:off x="9487506"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90" name="TextBox 289">
              <a:extLst>
                <a:ext uri="{FF2B5EF4-FFF2-40B4-BE49-F238E27FC236}">
                  <a16:creationId xmlns:a16="http://schemas.microsoft.com/office/drawing/2014/main" id="{F8F142C0-B338-0137-D17B-7D17D8A98BE5}"/>
                </a:ext>
              </a:extLst>
            </p:cNvPr>
            <p:cNvSpPr txBox="1"/>
            <p:nvPr/>
          </p:nvSpPr>
          <p:spPr bwMode="auto">
            <a:xfrm>
              <a:off x="9768863"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91" name="TextBox 290">
              <a:extLst>
                <a:ext uri="{FF2B5EF4-FFF2-40B4-BE49-F238E27FC236}">
                  <a16:creationId xmlns:a16="http://schemas.microsoft.com/office/drawing/2014/main" id="{9CEB7E2C-427C-5D81-663E-939E6E31CF05}"/>
                </a:ext>
              </a:extLst>
            </p:cNvPr>
            <p:cNvSpPr txBox="1"/>
            <p:nvPr/>
          </p:nvSpPr>
          <p:spPr bwMode="auto">
            <a:xfrm>
              <a:off x="10050220"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92" name="TextBox 291">
              <a:extLst>
                <a:ext uri="{FF2B5EF4-FFF2-40B4-BE49-F238E27FC236}">
                  <a16:creationId xmlns:a16="http://schemas.microsoft.com/office/drawing/2014/main" id="{71A37930-DDE5-F9EB-364B-7725E496B38F}"/>
                </a:ext>
              </a:extLst>
            </p:cNvPr>
            <p:cNvSpPr txBox="1"/>
            <p:nvPr/>
          </p:nvSpPr>
          <p:spPr bwMode="auto">
            <a:xfrm>
              <a:off x="10331577"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93" name="TextBox 292">
              <a:extLst>
                <a:ext uri="{FF2B5EF4-FFF2-40B4-BE49-F238E27FC236}">
                  <a16:creationId xmlns:a16="http://schemas.microsoft.com/office/drawing/2014/main" id="{C79716CD-E6EB-03FC-132D-CE19B1541AB2}"/>
                </a:ext>
              </a:extLst>
            </p:cNvPr>
            <p:cNvSpPr txBox="1"/>
            <p:nvPr/>
          </p:nvSpPr>
          <p:spPr bwMode="auto">
            <a:xfrm>
              <a:off x="10612934"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94" name="TextBox 293">
              <a:extLst>
                <a:ext uri="{FF2B5EF4-FFF2-40B4-BE49-F238E27FC236}">
                  <a16:creationId xmlns:a16="http://schemas.microsoft.com/office/drawing/2014/main" id="{2FBB8D07-4550-5607-4C2B-419022A68B9F}"/>
                </a:ext>
              </a:extLst>
            </p:cNvPr>
            <p:cNvSpPr txBox="1"/>
            <p:nvPr/>
          </p:nvSpPr>
          <p:spPr bwMode="auto">
            <a:xfrm>
              <a:off x="10894279" y="4211691"/>
              <a:ext cx="2808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t>
              </a:r>
            </a:p>
          </p:txBody>
        </p:sp>
        <p:sp>
          <p:nvSpPr>
            <p:cNvPr id="295" name="TextBox 294">
              <a:extLst>
                <a:ext uri="{FF2B5EF4-FFF2-40B4-BE49-F238E27FC236}">
                  <a16:creationId xmlns:a16="http://schemas.microsoft.com/office/drawing/2014/main" id="{667BBF05-4323-ECE2-A106-58CB183DF67B}"/>
                </a:ext>
              </a:extLst>
            </p:cNvPr>
            <p:cNvSpPr txBox="1"/>
            <p:nvPr/>
          </p:nvSpPr>
          <p:spPr bwMode="auto">
            <a:xfrm>
              <a:off x="235039" y="4206095"/>
              <a:ext cx="13131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Mutation data</a:t>
              </a:r>
              <a:b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CAN data</a:t>
              </a:r>
            </a:p>
          </p:txBody>
        </p:sp>
        <p:sp>
          <p:nvSpPr>
            <p:cNvPr id="296" name="TextBox 295">
              <a:extLst>
                <a:ext uri="{FF2B5EF4-FFF2-40B4-BE49-F238E27FC236}">
                  <a16:creationId xmlns:a16="http://schemas.microsoft.com/office/drawing/2014/main" id="{C3867A36-FFCE-8C88-C163-BFD5F35C3760}"/>
                </a:ext>
              </a:extLst>
            </p:cNvPr>
            <p:cNvSpPr txBox="1"/>
            <p:nvPr/>
          </p:nvSpPr>
          <p:spPr bwMode="auto">
            <a:xfrm rot="18374124">
              <a:off x="8001365" y="4786400"/>
              <a:ext cx="69442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Glioma</a:t>
              </a:r>
            </a:p>
          </p:txBody>
        </p:sp>
      </p:grpSp>
      <p:grpSp>
        <p:nvGrpSpPr>
          <p:cNvPr id="297" name="Group 296">
            <a:extLst>
              <a:ext uri="{FF2B5EF4-FFF2-40B4-BE49-F238E27FC236}">
                <a16:creationId xmlns:a16="http://schemas.microsoft.com/office/drawing/2014/main" id="{FCD62961-F647-3050-9D90-AEEB1C9EBD5D}"/>
              </a:ext>
            </a:extLst>
          </p:cNvPr>
          <p:cNvGrpSpPr/>
          <p:nvPr/>
        </p:nvGrpSpPr>
        <p:grpSpPr>
          <a:xfrm>
            <a:off x="1325699" y="4035890"/>
            <a:ext cx="9567262" cy="2477968"/>
            <a:chOff x="1325699" y="4318283"/>
            <a:chExt cx="9567262" cy="2477968"/>
          </a:xfrm>
        </p:grpSpPr>
        <p:sp>
          <p:nvSpPr>
            <p:cNvPr id="298" name="TextBox 297">
              <a:extLst>
                <a:ext uri="{FF2B5EF4-FFF2-40B4-BE49-F238E27FC236}">
                  <a16:creationId xmlns:a16="http://schemas.microsoft.com/office/drawing/2014/main" id="{1510AE79-F8E6-75C5-F56B-5BCEC75137ED}"/>
                </a:ext>
              </a:extLst>
            </p:cNvPr>
            <p:cNvSpPr txBox="1"/>
            <p:nvPr/>
          </p:nvSpPr>
          <p:spPr bwMode="auto">
            <a:xfrm rot="18374124">
              <a:off x="812738" y="4988751"/>
              <a:ext cx="128753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Bladder Cancer</a:t>
              </a:r>
            </a:p>
          </p:txBody>
        </p:sp>
        <p:sp>
          <p:nvSpPr>
            <p:cNvPr id="299" name="TextBox 298">
              <a:extLst>
                <a:ext uri="{FF2B5EF4-FFF2-40B4-BE49-F238E27FC236}">
                  <a16:creationId xmlns:a16="http://schemas.microsoft.com/office/drawing/2014/main" id="{367E07F3-218F-F160-0DCB-3E3234EDB64C}"/>
                </a:ext>
              </a:extLst>
            </p:cNvPr>
            <p:cNvSpPr txBox="1"/>
            <p:nvPr/>
          </p:nvSpPr>
          <p:spPr bwMode="auto">
            <a:xfrm rot="18374124">
              <a:off x="617797" y="5202402"/>
              <a:ext cx="192713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Esophagogastric Cancer</a:t>
              </a:r>
            </a:p>
          </p:txBody>
        </p:sp>
        <p:sp>
          <p:nvSpPr>
            <p:cNvPr id="300" name="TextBox 299">
              <a:extLst>
                <a:ext uri="{FF2B5EF4-FFF2-40B4-BE49-F238E27FC236}">
                  <a16:creationId xmlns:a16="http://schemas.microsoft.com/office/drawing/2014/main" id="{C32EE472-1A8C-467C-C73D-B73A263389B3}"/>
                </a:ext>
              </a:extLst>
            </p:cNvPr>
            <p:cNvSpPr txBox="1"/>
            <p:nvPr/>
          </p:nvSpPr>
          <p:spPr bwMode="auto">
            <a:xfrm rot="18374124">
              <a:off x="1140688" y="5100464"/>
              <a:ext cx="158729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Small Bowel Cancer</a:t>
              </a:r>
            </a:p>
          </p:txBody>
        </p:sp>
        <p:sp>
          <p:nvSpPr>
            <p:cNvPr id="301" name="TextBox 300">
              <a:extLst>
                <a:ext uri="{FF2B5EF4-FFF2-40B4-BE49-F238E27FC236}">
                  <a16:creationId xmlns:a16="http://schemas.microsoft.com/office/drawing/2014/main" id="{A4BDB842-91E5-BF1B-D37A-38A388BA9440}"/>
                </a:ext>
              </a:extLst>
            </p:cNvPr>
            <p:cNvSpPr txBox="1"/>
            <p:nvPr/>
          </p:nvSpPr>
          <p:spPr bwMode="auto">
            <a:xfrm rot="18374124">
              <a:off x="1731565" y="4953608"/>
              <a:ext cx="118814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Breast Cancer</a:t>
              </a:r>
            </a:p>
          </p:txBody>
        </p:sp>
        <p:sp>
          <p:nvSpPr>
            <p:cNvPr id="302" name="TextBox 301">
              <a:extLst>
                <a:ext uri="{FF2B5EF4-FFF2-40B4-BE49-F238E27FC236}">
                  <a16:creationId xmlns:a16="http://schemas.microsoft.com/office/drawing/2014/main" id="{517E8D3E-E864-101C-D534-9322D57A6D31}"/>
                </a:ext>
              </a:extLst>
            </p:cNvPr>
            <p:cNvSpPr txBox="1"/>
            <p:nvPr/>
          </p:nvSpPr>
          <p:spPr bwMode="auto">
            <a:xfrm rot="18374124">
              <a:off x="1916736" y="4992035"/>
              <a:ext cx="131959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Cervical Cancer</a:t>
              </a:r>
            </a:p>
          </p:txBody>
        </p:sp>
        <p:sp>
          <p:nvSpPr>
            <p:cNvPr id="303" name="TextBox 302">
              <a:extLst>
                <a:ext uri="{FF2B5EF4-FFF2-40B4-BE49-F238E27FC236}">
                  <a16:creationId xmlns:a16="http://schemas.microsoft.com/office/drawing/2014/main" id="{0702B6C0-9F44-1E20-88B8-9A4A3927DABA}"/>
                </a:ext>
              </a:extLst>
            </p:cNvPr>
            <p:cNvSpPr txBox="1"/>
            <p:nvPr/>
          </p:nvSpPr>
          <p:spPr bwMode="auto">
            <a:xfrm rot="18374124">
              <a:off x="1986019" y="5102843"/>
              <a:ext cx="15905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Endometrial Cancer</a:t>
              </a:r>
            </a:p>
          </p:txBody>
        </p:sp>
        <p:sp>
          <p:nvSpPr>
            <p:cNvPr id="304" name="TextBox 303">
              <a:extLst>
                <a:ext uri="{FF2B5EF4-FFF2-40B4-BE49-F238E27FC236}">
                  <a16:creationId xmlns:a16="http://schemas.microsoft.com/office/drawing/2014/main" id="{4286C4FA-8841-2CB9-3C17-EAEA29C7BCAA}"/>
                </a:ext>
              </a:extLst>
            </p:cNvPr>
            <p:cNvSpPr txBox="1"/>
            <p:nvPr/>
          </p:nvSpPr>
          <p:spPr bwMode="auto">
            <a:xfrm rot="18374124">
              <a:off x="2365910" y="5052416"/>
              <a:ext cx="146386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Ampullary Cancer</a:t>
              </a:r>
            </a:p>
          </p:txBody>
        </p:sp>
        <p:sp>
          <p:nvSpPr>
            <p:cNvPr id="305" name="TextBox 304">
              <a:extLst>
                <a:ext uri="{FF2B5EF4-FFF2-40B4-BE49-F238E27FC236}">
                  <a16:creationId xmlns:a16="http://schemas.microsoft.com/office/drawing/2014/main" id="{475AEE5C-8AF9-4D73-2683-AB3026228EB0}"/>
                </a:ext>
              </a:extLst>
            </p:cNvPr>
            <p:cNvSpPr txBox="1"/>
            <p:nvPr/>
          </p:nvSpPr>
          <p:spPr bwMode="auto">
            <a:xfrm rot="18374124">
              <a:off x="2427025" y="5149131"/>
              <a:ext cx="175560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Salivary Gland Cancer</a:t>
              </a:r>
            </a:p>
          </p:txBody>
        </p:sp>
        <p:sp>
          <p:nvSpPr>
            <p:cNvPr id="306" name="TextBox 305">
              <a:extLst>
                <a:ext uri="{FF2B5EF4-FFF2-40B4-BE49-F238E27FC236}">
                  <a16:creationId xmlns:a16="http://schemas.microsoft.com/office/drawing/2014/main" id="{3E2D97A8-5A74-6B7F-C2CD-27F6FBCD1D09}"/>
                </a:ext>
              </a:extLst>
            </p:cNvPr>
            <p:cNvSpPr txBox="1"/>
            <p:nvPr/>
          </p:nvSpPr>
          <p:spPr bwMode="auto">
            <a:xfrm rot="18374124">
              <a:off x="2924334" y="5049236"/>
              <a:ext cx="147187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Colorectal Cancer</a:t>
              </a:r>
            </a:p>
          </p:txBody>
        </p:sp>
        <p:sp>
          <p:nvSpPr>
            <p:cNvPr id="307" name="TextBox 306">
              <a:extLst>
                <a:ext uri="{FF2B5EF4-FFF2-40B4-BE49-F238E27FC236}">
                  <a16:creationId xmlns:a16="http://schemas.microsoft.com/office/drawing/2014/main" id="{224E615E-7F5E-1438-276C-89F5C67C3A82}"/>
                </a:ext>
              </a:extLst>
            </p:cNvPr>
            <p:cNvSpPr txBox="1"/>
            <p:nvPr/>
          </p:nvSpPr>
          <p:spPr bwMode="auto">
            <a:xfrm rot="18374124">
              <a:off x="2669104" y="5318950"/>
              <a:ext cx="214834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Skin Cancer, Nonmelanoma</a:t>
              </a:r>
            </a:p>
          </p:txBody>
        </p:sp>
        <p:sp>
          <p:nvSpPr>
            <p:cNvPr id="308" name="TextBox 307">
              <a:extLst>
                <a:ext uri="{FF2B5EF4-FFF2-40B4-BE49-F238E27FC236}">
                  <a16:creationId xmlns:a16="http://schemas.microsoft.com/office/drawing/2014/main" id="{0976AA55-38E2-030E-E5D3-3E55D41A311E}"/>
                </a:ext>
              </a:extLst>
            </p:cNvPr>
            <p:cNvSpPr txBox="1"/>
            <p:nvPr/>
          </p:nvSpPr>
          <p:spPr bwMode="auto">
            <a:xfrm rot="18374124">
              <a:off x="2965038" y="5314011"/>
              <a:ext cx="213552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Cancer of Unknown Primary</a:t>
              </a:r>
            </a:p>
          </p:txBody>
        </p:sp>
        <p:sp>
          <p:nvSpPr>
            <p:cNvPr id="309" name="TextBox 308">
              <a:extLst>
                <a:ext uri="{FF2B5EF4-FFF2-40B4-BE49-F238E27FC236}">
                  <a16:creationId xmlns:a16="http://schemas.microsoft.com/office/drawing/2014/main" id="{07B5E3E9-4CC2-B5E1-13C1-1C5B742E154B}"/>
                </a:ext>
              </a:extLst>
            </p:cNvPr>
            <p:cNvSpPr txBox="1"/>
            <p:nvPr/>
          </p:nvSpPr>
          <p:spPr bwMode="auto">
            <a:xfrm rot="18374124">
              <a:off x="3600714" y="5132710"/>
              <a:ext cx="16850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Hepatobiliary Cancer</a:t>
              </a:r>
            </a:p>
          </p:txBody>
        </p:sp>
        <p:sp>
          <p:nvSpPr>
            <p:cNvPr id="310" name="TextBox 309">
              <a:extLst>
                <a:ext uri="{FF2B5EF4-FFF2-40B4-BE49-F238E27FC236}">
                  <a16:creationId xmlns:a16="http://schemas.microsoft.com/office/drawing/2014/main" id="{271B400F-1214-B3EB-A7F2-5DAD1FFFF840}"/>
                </a:ext>
              </a:extLst>
            </p:cNvPr>
            <p:cNvSpPr txBox="1"/>
            <p:nvPr/>
          </p:nvSpPr>
          <p:spPr bwMode="auto">
            <a:xfrm rot="18374124">
              <a:off x="3506348" y="5291306"/>
              <a:ext cx="2207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Non-Small-Cell Lung Cancer</a:t>
              </a:r>
            </a:p>
          </p:txBody>
        </p:sp>
        <p:sp>
          <p:nvSpPr>
            <p:cNvPr id="311" name="TextBox 310">
              <a:extLst>
                <a:ext uri="{FF2B5EF4-FFF2-40B4-BE49-F238E27FC236}">
                  <a16:creationId xmlns:a16="http://schemas.microsoft.com/office/drawing/2014/main" id="{DA88C254-D46C-7351-C147-7941D8467029}"/>
                </a:ext>
              </a:extLst>
            </p:cNvPr>
            <p:cNvSpPr txBox="1"/>
            <p:nvPr/>
          </p:nvSpPr>
          <p:spPr bwMode="auto">
            <a:xfrm rot="18374124">
              <a:off x="4643533" y="4906647"/>
              <a:ext cx="105509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Anal Cancer</a:t>
              </a:r>
            </a:p>
          </p:txBody>
        </p:sp>
        <p:sp>
          <p:nvSpPr>
            <p:cNvPr id="312" name="TextBox 311">
              <a:extLst>
                <a:ext uri="{FF2B5EF4-FFF2-40B4-BE49-F238E27FC236}">
                  <a16:creationId xmlns:a16="http://schemas.microsoft.com/office/drawing/2014/main" id="{F4658495-30D4-D17D-E82F-1FD6DF4E35C9}"/>
                </a:ext>
              </a:extLst>
            </p:cNvPr>
            <p:cNvSpPr txBox="1"/>
            <p:nvPr/>
          </p:nvSpPr>
          <p:spPr bwMode="auto">
            <a:xfrm rot="18374124">
              <a:off x="4998299" y="4878848"/>
              <a:ext cx="94448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Melanoma</a:t>
              </a:r>
            </a:p>
          </p:txBody>
        </p:sp>
        <p:sp>
          <p:nvSpPr>
            <p:cNvPr id="313" name="TextBox 312">
              <a:extLst>
                <a:ext uri="{FF2B5EF4-FFF2-40B4-BE49-F238E27FC236}">
                  <a16:creationId xmlns:a16="http://schemas.microsoft.com/office/drawing/2014/main" id="{125BCAA1-7307-89AB-4639-970B2EE53CA3}"/>
                </a:ext>
              </a:extLst>
            </p:cNvPr>
            <p:cNvSpPr txBox="1"/>
            <p:nvPr/>
          </p:nvSpPr>
          <p:spPr bwMode="auto">
            <a:xfrm rot="18374124">
              <a:off x="5016237" y="4989785"/>
              <a:ext cx="12971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Ovarian Cancer</a:t>
              </a:r>
            </a:p>
          </p:txBody>
        </p:sp>
        <p:sp>
          <p:nvSpPr>
            <p:cNvPr id="314" name="TextBox 313">
              <a:extLst>
                <a:ext uri="{FF2B5EF4-FFF2-40B4-BE49-F238E27FC236}">
                  <a16:creationId xmlns:a16="http://schemas.microsoft.com/office/drawing/2014/main" id="{C69DFB30-2E1E-4D3B-1E32-9C8AA557CE37}"/>
                </a:ext>
              </a:extLst>
            </p:cNvPr>
            <p:cNvSpPr txBox="1"/>
            <p:nvPr/>
          </p:nvSpPr>
          <p:spPr bwMode="auto">
            <a:xfrm rot="18374124">
              <a:off x="4392584" y="5430172"/>
              <a:ext cx="247054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Gastrointestinal Neuroendocrine</a:t>
              </a:r>
            </a:p>
          </p:txBody>
        </p:sp>
        <p:sp>
          <p:nvSpPr>
            <p:cNvPr id="315" name="TextBox 314">
              <a:extLst>
                <a:ext uri="{FF2B5EF4-FFF2-40B4-BE49-F238E27FC236}">
                  <a16:creationId xmlns:a16="http://schemas.microsoft.com/office/drawing/2014/main" id="{EE1D6601-1FDC-18C7-42B2-71D3645C0664}"/>
                </a:ext>
              </a:extLst>
            </p:cNvPr>
            <p:cNvSpPr txBox="1"/>
            <p:nvPr/>
          </p:nvSpPr>
          <p:spPr bwMode="auto">
            <a:xfrm rot="18374124">
              <a:off x="5603426" y="4974942"/>
              <a:ext cx="127951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Vaginal Cancer</a:t>
              </a:r>
            </a:p>
          </p:txBody>
        </p:sp>
        <p:sp>
          <p:nvSpPr>
            <p:cNvPr id="316" name="TextBox 315">
              <a:extLst>
                <a:ext uri="{FF2B5EF4-FFF2-40B4-BE49-F238E27FC236}">
                  <a16:creationId xmlns:a16="http://schemas.microsoft.com/office/drawing/2014/main" id="{ABB67213-8FAF-C2FB-B6A0-56025A6B74CE}"/>
                </a:ext>
              </a:extLst>
            </p:cNvPr>
            <p:cNvSpPr txBox="1"/>
            <p:nvPr/>
          </p:nvSpPr>
          <p:spPr bwMode="auto">
            <a:xfrm rot="18374124">
              <a:off x="5458837" y="5171060"/>
              <a:ext cx="185178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Small-Cell Lung Cancer</a:t>
              </a:r>
            </a:p>
          </p:txBody>
        </p:sp>
        <p:sp>
          <p:nvSpPr>
            <p:cNvPr id="317" name="TextBox 316">
              <a:extLst>
                <a:ext uri="{FF2B5EF4-FFF2-40B4-BE49-F238E27FC236}">
                  <a16:creationId xmlns:a16="http://schemas.microsoft.com/office/drawing/2014/main" id="{319A588B-A0FB-91E9-DE5E-7E5E2C54C09D}"/>
                </a:ext>
              </a:extLst>
            </p:cNvPr>
            <p:cNvSpPr txBox="1"/>
            <p:nvPr/>
          </p:nvSpPr>
          <p:spPr bwMode="auto">
            <a:xfrm rot="18374124">
              <a:off x="5893552" y="5122651"/>
              <a:ext cx="161775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Nerve Sheath Tumor</a:t>
              </a:r>
            </a:p>
          </p:txBody>
        </p:sp>
        <p:sp>
          <p:nvSpPr>
            <p:cNvPr id="318" name="TextBox 317">
              <a:extLst>
                <a:ext uri="{FF2B5EF4-FFF2-40B4-BE49-F238E27FC236}">
                  <a16:creationId xmlns:a16="http://schemas.microsoft.com/office/drawing/2014/main" id="{80C04FBE-FA13-1658-B82D-2F2265278445}"/>
                </a:ext>
              </a:extLst>
            </p:cNvPr>
            <p:cNvSpPr txBox="1"/>
            <p:nvPr/>
          </p:nvSpPr>
          <p:spPr bwMode="auto">
            <a:xfrm rot="18374124">
              <a:off x="6171141" y="5106411"/>
              <a:ext cx="163538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Appendiceal Cancer</a:t>
              </a:r>
            </a:p>
          </p:txBody>
        </p:sp>
        <p:sp>
          <p:nvSpPr>
            <p:cNvPr id="319" name="TextBox 318">
              <a:extLst>
                <a:ext uri="{FF2B5EF4-FFF2-40B4-BE49-F238E27FC236}">
                  <a16:creationId xmlns:a16="http://schemas.microsoft.com/office/drawing/2014/main" id="{898965AD-0F89-D248-CF37-EAEADA1C43CC}"/>
                </a:ext>
              </a:extLst>
            </p:cNvPr>
            <p:cNvSpPr txBox="1"/>
            <p:nvPr/>
          </p:nvSpPr>
          <p:spPr bwMode="auto">
            <a:xfrm rot="18374124">
              <a:off x="6320243" y="5174939"/>
              <a:ext cx="181331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Head and Neck Cancer</a:t>
              </a:r>
            </a:p>
          </p:txBody>
        </p:sp>
        <p:sp>
          <p:nvSpPr>
            <p:cNvPr id="320" name="TextBox 319">
              <a:extLst>
                <a:ext uri="{FF2B5EF4-FFF2-40B4-BE49-F238E27FC236}">
                  <a16:creationId xmlns:a16="http://schemas.microsoft.com/office/drawing/2014/main" id="{EB7D9AE9-E906-99A0-2B45-4B23930962AD}"/>
                </a:ext>
              </a:extLst>
            </p:cNvPr>
            <p:cNvSpPr txBox="1"/>
            <p:nvPr/>
          </p:nvSpPr>
          <p:spPr bwMode="auto">
            <a:xfrm rot="18374124">
              <a:off x="6852370" y="5055830"/>
              <a:ext cx="149912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Pancreatic Cancer</a:t>
              </a:r>
            </a:p>
          </p:txBody>
        </p:sp>
        <p:sp>
          <p:nvSpPr>
            <p:cNvPr id="321" name="TextBox 320">
              <a:extLst>
                <a:ext uri="{FF2B5EF4-FFF2-40B4-BE49-F238E27FC236}">
                  <a16:creationId xmlns:a16="http://schemas.microsoft.com/office/drawing/2014/main" id="{9A5FEAB9-8B17-724E-7C81-BD9C18AFED4D}"/>
                </a:ext>
              </a:extLst>
            </p:cNvPr>
            <p:cNvSpPr txBox="1"/>
            <p:nvPr/>
          </p:nvSpPr>
          <p:spPr bwMode="auto">
            <a:xfrm rot="18374124">
              <a:off x="6608222" y="5326113"/>
              <a:ext cx="216597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Mature T and NK Neoplasms</a:t>
              </a:r>
            </a:p>
          </p:txBody>
        </p:sp>
        <p:sp>
          <p:nvSpPr>
            <p:cNvPr id="322" name="TextBox 321">
              <a:extLst>
                <a:ext uri="{FF2B5EF4-FFF2-40B4-BE49-F238E27FC236}">
                  <a16:creationId xmlns:a16="http://schemas.microsoft.com/office/drawing/2014/main" id="{82F4ED36-7E16-F8E6-0EEC-27B7727019CC}"/>
                </a:ext>
              </a:extLst>
            </p:cNvPr>
            <p:cNvSpPr txBox="1"/>
            <p:nvPr/>
          </p:nvSpPr>
          <p:spPr bwMode="auto">
            <a:xfrm rot="18374124">
              <a:off x="8156795" y="4846472"/>
              <a:ext cx="85953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Leukemia</a:t>
              </a:r>
            </a:p>
          </p:txBody>
        </p:sp>
        <p:sp>
          <p:nvSpPr>
            <p:cNvPr id="323" name="TextBox 322">
              <a:extLst>
                <a:ext uri="{FF2B5EF4-FFF2-40B4-BE49-F238E27FC236}">
                  <a16:creationId xmlns:a16="http://schemas.microsoft.com/office/drawing/2014/main" id="{3D375AEE-2784-846C-CBF6-5DA7D299B700}"/>
                </a:ext>
              </a:extLst>
            </p:cNvPr>
            <p:cNvSpPr txBox="1"/>
            <p:nvPr/>
          </p:nvSpPr>
          <p:spPr bwMode="auto">
            <a:xfrm rot="18374124">
              <a:off x="7518325" y="5281583"/>
              <a:ext cx="206659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Peripheral Nervous System</a:t>
              </a:r>
            </a:p>
          </p:txBody>
        </p:sp>
        <p:sp>
          <p:nvSpPr>
            <p:cNvPr id="324" name="TextBox 323">
              <a:extLst>
                <a:ext uri="{FF2B5EF4-FFF2-40B4-BE49-F238E27FC236}">
                  <a16:creationId xmlns:a16="http://schemas.microsoft.com/office/drawing/2014/main" id="{0CBB067C-54F9-68C3-5319-299BF8EB1508}"/>
                </a:ext>
              </a:extLst>
            </p:cNvPr>
            <p:cNvSpPr txBox="1"/>
            <p:nvPr/>
          </p:nvSpPr>
          <p:spPr bwMode="auto">
            <a:xfrm rot="18374124">
              <a:off x="8557751" y="4922188"/>
              <a:ext cx="106631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Sellar Tumor</a:t>
              </a:r>
            </a:p>
          </p:txBody>
        </p:sp>
        <p:sp>
          <p:nvSpPr>
            <p:cNvPr id="325" name="TextBox 324">
              <a:extLst>
                <a:ext uri="{FF2B5EF4-FFF2-40B4-BE49-F238E27FC236}">
                  <a16:creationId xmlns:a16="http://schemas.microsoft.com/office/drawing/2014/main" id="{308325E2-6ED5-1867-77CB-8E8E5F22EE10}"/>
                </a:ext>
              </a:extLst>
            </p:cNvPr>
            <p:cNvSpPr txBox="1"/>
            <p:nvPr/>
          </p:nvSpPr>
          <p:spPr bwMode="auto">
            <a:xfrm rot="18374124">
              <a:off x="8135226" y="5258232"/>
              <a:ext cx="198323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Mature B-Cell Neoplasms</a:t>
              </a:r>
            </a:p>
          </p:txBody>
        </p:sp>
        <p:sp>
          <p:nvSpPr>
            <p:cNvPr id="326" name="TextBox 325">
              <a:extLst>
                <a:ext uri="{FF2B5EF4-FFF2-40B4-BE49-F238E27FC236}">
                  <a16:creationId xmlns:a16="http://schemas.microsoft.com/office/drawing/2014/main" id="{6501BFAA-6BC9-505C-6465-EB7F6A9A3615}"/>
                </a:ext>
              </a:extLst>
            </p:cNvPr>
            <p:cNvSpPr txBox="1"/>
            <p:nvPr/>
          </p:nvSpPr>
          <p:spPr bwMode="auto">
            <a:xfrm rot="18374124">
              <a:off x="9122980" y="4921826"/>
              <a:ext cx="10567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Histiocytosis</a:t>
              </a:r>
            </a:p>
          </p:txBody>
        </p:sp>
        <p:sp>
          <p:nvSpPr>
            <p:cNvPr id="327" name="TextBox 326">
              <a:extLst>
                <a:ext uri="{FF2B5EF4-FFF2-40B4-BE49-F238E27FC236}">
                  <a16:creationId xmlns:a16="http://schemas.microsoft.com/office/drawing/2014/main" id="{D0164AF2-8123-4703-6B11-222216329C25}"/>
                </a:ext>
              </a:extLst>
            </p:cNvPr>
            <p:cNvSpPr txBox="1"/>
            <p:nvPr/>
          </p:nvSpPr>
          <p:spPr bwMode="auto">
            <a:xfrm rot="18374124">
              <a:off x="9450467" y="4895656"/>
              <a:ext cx="103265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CNS Cancer</a:t>
              </a:r>
            </a:p>
          </p:txBody>
        </p:sp>
        <p:sp>
          <p:nvSpPr>
            <p:cNvPr id="328" name="TextBox 327">
              <a:extLst>
                <a:ext uri="{FF2B5EF4-FFF2-40B4-BE49-F238E27FC236}">
                  <a16:creationId xmlns:a16="http://schemas.microsoft.com/office/drawing/2014/main" id="{316E0CC9-3755-019A-D00D-E097FD67C037}"/>
                </a:ext>
              </a:extLst>
            </p:cNvPr>
            <p:cNvSpPr txBox="1"/>
            <p:nvPr/>
          </p:nvSpPr>
          <p:spPr bwMode="auto">
            <a:xfrm rot="18374124">
              <a:off x="9273717" y="5109514"/>
              <a:ext cx="161294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Soft Tissue Sarcoma</a:t>
              </a:r>
            </a:p>
          </p:txBody>
        </p:sp>
        <p:sp>
          <p:nvSpPr>
            <p:cNvPr id="329" name="TextBox 328">
              <a:extLst>
                <a:ext uri="{FF2B5EF4-FFF2-40B4-BE49-F238E27FC236}">
                  <a16:creationId xmlns:a16="http://schemas.microsoft.com/office/drawing/2014/main" id="{79F75141-188F-0274-1771-949F16BF134E}"/>
                </a:ext>
              </a:extLst>
            </p:cNvPr>
            <p:cNvSpPr txBox="1"/>
            <p:nvPr/>
          </p:nvSpPr>
          <p:spPr bwMode="auto">
            <a:xfrm rot="18374124">
              <a:off x="9484427" y="5135452"/>
              <a:ext cx="171713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Renal Cell Carcinoma</a:t>
              </a:r>
            </a:p>
          </p:txBody>
        </p:sp>
        <p:sp>
          <p:nvSpPr>
            <p:cNvPr id="330" name="TextBox 329">
              <a:extLst>
                <a:ext uri="{FF2B5EF4-FFF2-40B4-BE49-F238E27FC236}">
                  <a16:creationId xmlns:a16="http://schemas.microsoft.com/office/drawing/2014/main" id="{1999463F-855C-ED9D-BDE2-053B1ADA1022}"/>
                </a:ext>
              </a:extLst>
            </p:cNvPr>
            <p:cNvSpPr txBox="1"/>
            <p:nvPr/>
          </p:nvSpPr>
          <p:spPr bwMode="auto">
            <a:xfrm rot="18374124">
              <a:off x="10167281" y="4963046"/>
              <a:ext cx="118974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Thymic Tumor</a:t>
              </a:r>
            </a:p>
          </p:txBody>
        </p:sp>
      </p:grpSp>
      <p:sp>
        <p:nvSpPr>
          <p:cNvPr id="332" name="Rectangle 331">
            <a:extLst>
              <a:ext uri="{FF2B5EF4-FFF2-40B4-BE49-F238E27FC236}">
                <a16:creationId xmlns:a16="http://schemas.microsoft.com/office/drawing/2014/main" id="{B09A6F33-9BE4-D7B9-0400-B01F7A1E2ADD}"/>
              </a:ext>
            </a:extLst>
          </p:cNvPr>
          <p:cNvSpPr/>
          <p:nvPr/>
        </p:nvSpPr>
        <p:spPr bwMode="auto">
          <a:xfrm>
            <a:off x="6083893" y="3033206"/>
            <a:ext cx="338721" cy="1364351"/>
          </a:xfrm>
          <a:prstGeom prst="rect">
            <a:avLst/>
          </a:prstGeom>
          <a:noFill/>
          <a:ln w="28575" cap="flat" cmpd="sng" algn="ctr">
            <a:solidFill>
              <a:srgbClr val="9B6FEF"/>
            </a:solidFill>
            <a:prstDash val="solid"/>
            <a:miter lim="800000"/>
            <a:headEnd type="none" w="med" len="med"/>
            <a:tailEnd type="none" w="med" len="me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Arial" panose="020B0604020202020204" pitchFamily="34" charset="0"/>
            </a:endParaRPr>
          </a:p>
        </p:txBody>
      </p:sp>
    </p:spTree>
    <p:extLst>
      <p:ext uri="{BB962C8B-B14F-4D97-AF65-F5344CB8AC3E}">
        <p14:creationId xmlns:p14="http://schemas.microsoft.com/office/powerpoint/2010/main" val="3054019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26970-6287-E3A0-045F-451EF9454E5B}"/>
              </a:ext>
            </a:extLst>
          </p:cNvPr>
          <p:cNvSpPr>
            <a:spLocks noGrp="1"/>
          </p:cNvSpPr>
          <p:nvPr>
            <p:ph type="title"/>
          </p:nvPr>
        </p:nvSpPr>
        <p:spPr>
          <a:xfrm>
            <a:off x="228600" y="1306286"/>
            <a:ext cx="11118850" cy="2221121"/>
          </a:xfrm>
        </p:spPr>
        <p:txBody>
          <a:bodyPr/>
          <a:lstStyle/>
          <a:p>
            <a:r>
              <a:rPr lang="en-US" dirty="0"/>
              <a:t>Incorporating the Latest Guidance and Evidence Into Immunotherapy-Based Management of </a:t>
            </a:r>
            <a:r>
              <a:rPr lang="en-US" u="sng" dirty="0"/>
              <a:t>Advanced</a:t>
            </a:r>
            <a:r>
              <a:rPr lang="en-US" cap="all" dirty="0"/>
              <a:t> </a:t>
            </a:r>
            <a:r>
              <a:rPr lang="en-US" dirty="0"/>
              <a:t>Gastric/GEJ Cancers</a:t>
            </a:r>
          </a:p>
        </p:txBody>
      </p:sp>
    </p:spTree>
    <p:extLst>
      <p:ext uri="{BB962C8B-B14F-4D97-AF65-F5344CB8AC3E}">
        <p14:creationId xmlns:p14="http://schemas.microsoft.com/office/powerpoint/2010/main" val="4287824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55982-D227-EAC7-A9E9-0DD4EDD56391}"/>
              </a:ext>
            </a:extLst>
          </p:cNvPr>
          <p:cNvSpPr>
            <a:spLocks noGrp="1"/>
          </p:cNvSpPr>
          <p:nvPr>
            <p:ph type="title"/>
          </p:nvPr>
        </p:nvSpPr>
        <p:spPr/>
        <p:txBody>
          <a:bodyPr/>
          <a:lstStyle/>
          <a:p>
            <a:r>
              <a:rPr lang="en-US" dirty="0"/>
              <a:t>Overview of Biomarkers and Patient Selection for Treatment</a:t>
            </a:r>
          </a:p>
        </p:txBody>
      </p:sp>
      <p:sp>
        <p:nvSpPr>
          <p:cNvPr id="5" name="Content Placeholder 4">
            <a:extLst>
              <a:ext uri="{FF2B5EF4-FFF2-40B4-BE49-F238E27FC236}">
                <a16:creationId xmlns:a16="http://schemas.microsoft.com/office/drawing/2014/main" id="{89AB0E94-0090-83FF-10EB-6BC12D9F821A}"/>
              </a:ext>
            </a:extLst>
          </p:cNvPr>
          <p:cNvSpPr>
            <a:spLocks noGrp="1"/>
          </p:cNvSpPr>
          <p:nvPr>
            <p:ph sz="quarter" idx="10"/>
          </p:nvPr>
        </p:nvSpPr>
        <p:spPr/>
        <p:txBody>
          <a:bodyPr/>
          <a:lstStyle/>
          <a:p>
            <a:pPr algn="ctr"/>
            <a:r>
              <a:rPr lang="en-US" dirty="0">
                <a:latin typeface="Poppins"/>
                <a:cs typeface="Poppins"/>
              </a:rPr>
              <a:t>NCCN. Clinical practice guidelines in oncology: gastric cancer. v3.2026. nccn.org. </a:t>
            </a:r>
            <a:endParaRPr lang="en-US" dirty="0"/>
          </a:p>
        </p:txBody>
      </p:sp>
      <p:grpSp>
        <p:nvGrpSpPr>
          <p:cNvPr id="8" name="Group 7">
            <a:extLst>
              <a:ext uri="{FF2B5EF4-FFF2-40B4-BE49-F238E27FC236}">
                <a16:creationId xmlns:a16="http://schemas.microsoft.com/office/drawing/2014/main" id="{6DDDE6CA-40E1-40C5-248D-F6138BCF5E73}"/>
              </a:ext>
            </a:extLst>
          </p:cNvPr>
          <p:cNvGrpSpPr/>
          <p:nvPr/>
        </p:nvGrpSpPr>
        <p:grpSpPr>
          <a:xfrm>
            <a:off x="972639" y="1546473"/>
            <a:ext cx="10085735" cy="4234942"/>
            <a:chOff x="575475" y="1159094"/>
            <a:chExt cx="10085735" cy="4234942"/>
          </a:xfrm>
        </p:grpSpPr>
        <p:sp>
          <p:nvSpPr>
            <p:cNvPr id="9" name="Freeform: Shape 8">
              <a:extLst>
                <a:ext uri="{FF2B5EF4-FFF2-40B4-BE49-F238E27FC236}">
                  <a16:creationId xmlns:a16="http://schemas.microsoft.com/office/drawing/2014/main" id="{B7195982-D76C-9235-F8C3-B4B7F92315D6}"/>
                </a:ext>
              </a:extLst>
            </p:cNvPr>
            <p:cNvSpPr/>
            <p:nvPr/>
          </p:nvSpPr>
          <p:spPr>
            <a:xfrm>
              <a:off x="575475" y="1159094"/>
              <a:ext cx="2281840" cy="621830"/>
            </a:xfrm>
            <a:custGeom>
              <a:avLst/>
              <a:gdLst>
                <a:gd name="csX0" fmla="*/ 0 w 2281840"/>
                <a:gd name="csY0" fmla="*/ 0 h 621830"/>
                <a:gd name="csX1" fmla="*/ 2281840 w 2281840"/>
                <a:gd name="csY1" fmla="*/ 0 h 621830"/>
                <a:gd name="csX2" fmla="*/ 2281840 w 2281840"/>
                <a:gd name="csY2" fmla="*/ 621830 h 621830"/>
                <a:gd name="csX3" fmla="*/ 0 w 2281840"/>
                <a:gd name="csY3" fmla="*/ 621830 h 621830"/>
                <a:gd name="csX4" fmla="*/ 0 w 2281840"/>
                <a:gd name="csY4" fmla="*/ 0 h 621830"/>
              </a:gdLst>
              <a:ahLst/>
              <a:cxnLst>
                <a:cxn ang="0">
                  <a:pos x="csX0" y="csY0"/>
                </a:cxn>
                <a:cxn ang="0">
                  <a:pos x="csX1" y="csY1"/>
                </a:cxn>
                <a:cxn ang="0">
                  <a:pos x="csX2" y="csY2"/>
                </a:cxn>
                <a:cxn ang="0">
                  <a:pos x="csX3" y="csY3"/>
                </a:cxn>
                <a:cxn ang="0">
                  <a:pos x="csX4" y="csY4"/>
                </a:cxn>
              </a:cxnLst>
              <a:rect l="l" t="t" r="r" b="b"/>
              <a:pathLst>
                <a:path w="2281840" h="621830">
                  <a:moveTo>
                    <a:pt x="0" y="0"/>
                  </a:moveTo>
                  <a:lnTo>
                    <a:pt x="2281840" y="0"/>
                  </a:lnTo>
                  <a:lnTo>
                    <a:pt x="2281840" y="621830"/>
                  </a:lnTo>
                  <a:lnTo>
                    <a:pt x="0" y="621830"/>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2"/>
                  </a:solidFill>
                </a:rPr>
                <a:t>HER2</a:t>
              </a:r>
            </a:p>
          </p:txBody>
        </p:sp>
        <p:sp>
          <p:nvSpPr>
            <p:cNvPr id="10" name="Freeform: Shape 9">
              <a:extLst>
                <a:ext uri="{FF2B5EF4-FFF2-40B4-BE49-F238E27FC236}">
                  <a16:creationId xmlns:a16="http://schemas.microsoft.com/office/drawing/2014/main" id="{D34CD9F6-EBB4-036C-3EA5-A0228E222279}"/>
                </a:ext>
              </a:extLst>
            </p:cNvPr>
            <p:cNvSpPr/>
            <p:nvPr/>
          </p:nvSpPr>
          <p:spPr>
            <a:xfrm>
              <a:off x="575475" y="1780924"/>
              <a:ext cx="2281840" cy="3613112"/>
            </a:xfrm>
            <a:custGeom>
              <a:avLst/>
              <a:gdLst>
                <a:gd name="csX0" fmla="*/ 0 w 2281840"/>
                <a:gd name="csY0" fmla="*/ 0 h 4395806"/>
                <a:gd name="csX1" fmla="*/ 2281840 w 2281840"/>
                <a:gd name="csY1" fmla="*/ 0 h 4395806"/>
                <a:gd name="csX2" fmla="*/ 2281840 w 2281840"/>
                <a:gd name="csY2" fmla="*/ 4395806 h 4395806"/>
                <a:gd name="csX3" fmla="*/ 0 w 2281840"/>
                <a:gd name="csY3" fmla="*/ 4395806 h 4395806"/>
                <a:gd name="csX4" fmla="*/ 0 w 2281840"/>
                <a:gd name="csY4" fmla="*/ 0 h 4395806"/>
              </a:gdLst>
              <a:ahLst/>
              <a:cxnLst>
                <a:cxn ang="0">
                  <a:pos x="csX0" y="csY0"/>
                </a:cxn>
                <a:cxn ang="0">
                  <a:pos x="csX1" y="csY1"/>
                </a:cxn>
                <a:cxn ang="0">
                  <a:pos x="csX2" y="csY2"/>
                </a:cxn>
                <a:cxn ang="0">
                  <a:pos x="csX3" y="csY3"/>
                </a:cxn>
                <a:cxn ang="0">
                  <a:pos x="csX4" y="csY4"/>
                </a:cxn>
              </a:cxnLst>
              <a:rect l="l" t="t" r="r" b="b"/>
              <a:pathLst>
                <a:path w="2281840" h="4395806">
                  <a:moveTo>
                    <a:pt x="0" y="0"/>
                  </a:moveTo>
                  <a:lnTo>
                    <a:pt x="2281840" y="0"/>
                  </a:lnTo>
                  <a:lnTo>
                    <a:pt x="2281840" y="4395806"/>
                  </a:lnTo>
                  <a:lnTo>
                    <a:pt x="0" y="4395806"/>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kern="1200" dirty="0"/>
                <a:t>Expression scoring (0 to 3+)</a:t>
              </a:r>
            </a:p>
            <a:p>
              <a:pPr marL="171450" lvl="1" indent="-171450" algn="l" defTabSz="755650">
                <a:lnSpc>
                  <a:spcPct val="90000"/>
                </a:lnSpc>
                <a:spcBef>
                  <a:spcPct val="0"/>
                </a:spcBef>
                <a:spcAft>
                  <a:spcPct val="15000"/>
                </a:spcAft>
                <a:buChar char="•"/>
              </a:pPr>
              <a:r>
                <a:rPr lang="en-US" sz="1700" dirty="0"/>
                <a:t>HER2 0-1+ = negative; HER2 2+ = equivocal; </a:t>
              </a:r>
              <a:r>
                <a:rPr lang="en-US" sz="1700" b="1" dirty="0"/>
                <a:t>HER2 3+ </a:t>
              </a:r>
              <a:r>
                <a:rPr lang="en-US" sz="1700" dirty="0"/>
                <a:t>= </a:t>
              </a:r>
              <a:r>
                <a:rPr lang="en-US" sz="1700" b="1" dirty="0"/>
                <a:t>positive</a:t>
              </a:r>
              <a:endParaRPr lang="en-US" sz="1700" b="1" kern="1200" dirty="0"/>
            </a:p>
            <a:p>
              <a:pPr marL="171450" lvl="1" indent="-171450" algn="l" defTabSz="755650">
                <a:lnSpc>
                  <a:spcPct val="90000"/>
                </a:lnSpc>
                <a:spcBef>
                  <a:spcPct val="0"/>
                </a:spcBef>
                <a:spcAft>
                  <a:spcPct val="15000"/>
                </a:spcAft>
                <a:buChar char="•"/>
              </a:pPr>
              <a:r>
                <a:rPr lang="en-US" sz="1700" dirty="0"/>
                <a:t>Liquid biopsy is under discussion and evaluation</a:t>
              </a:r>
              <a:endParaRPr lang="en-US" sz="1700" kern="1200" dirty="0"/>
            </a:p>
          </p:txBody>
        </p:sp>
        <p:sp>
          <p:nvSpPr>
            <p:cNvPr id="11" name="Freeform: Shape 10">
              <a:extLst>
                <a:ext uri="{FF2B5EF4-FFF2-40B4-BE49-F238E27FC236}">
                  <a16:creationId xmlns:a16="http://schemas.microsoft.com/office/drawing/2014/main" id="{6C006F03-2CDB-A0CB-A7FF-EF449E862480}"/>
                </a:ext>
              </a:extLst>
            </p:cNvPr>
            <p:cNvSpPr/>
            <p:nvPr/>
          </p:nvSpPr>
          <p:spPr>
            <a:xfrm>
              <a:off x="3176774" y="1159094"/>
              <a:ext cx="2281840" cy="621830"/>
            </a:xfrm>
            <a:custGeom>
              <a:avLst/>
              <a:gdLst>
                <a:gd name="csX0" fmla="*/ 0 w 2281840"/>
                <a:gd name="csY0" fmla="*/ 0 h 621830"/>
                <a:gd name="csX1" fmla="*/ 2281840 w 2281840"/>
                <a:gd name="csY1" fmla="*/ 0 h 621830"/>
                <a:gd name="csX2" fmla="*/ 2281840 w 2281840"/>
                <a:gd name="csY2" fmla="*/ 621830 h 621830"/>
                <a:gd name="csX3" fmla="*/ 0 w 2281840"/>
                <a:gd name="csY3" fmla="*/ 621830 h 621830"/>
                <a:gd name="csX4" fmla="*/ 0 w 2281840"/>
                <a:gd name="csY4" fmla="*/ 0 h 621830"/>
              </a:gdLst>
              <a:ahLst/>
              <a:cxnLst>
                <a:cxn ang="0">
                  <a:pos x="csX0" y="csY0"/>
                </a:cxn>
                <a:cxn ang="0">
                  <a:pos x="csX1" y="csY1"/>
                </a:cxn>
                <a:cxn ang="0">
                  <a:pos x="csX2" y="csY2"/>
                </a:cxn>
                <a:cxn ang="0">
                  <a:pos x="csX3" y="csY3"/>
                </a:cxn>
                <a:cxn ang="0">
                  <a:pos x="csX4" y="csY4"/>
                </a:cxn>
              </a:cxnLst>
              <a:rect l="l" t="t" r="r" b="b"/>
              <a:pathLst>
                <a:path w="2281840" h="621830">
                  <a:moveTo>
                    <a:pt x="0" y="0"/>
                  </a:moveTo>
                  <a:lnTo>
                    <a:pt x="2281840" y="0"/>
                  </a:lnTo>
                  <a:lnTo>
                    <a:pt x="2281840" y="621830"/>
                  </a:lnTo>
                  <a:lnTo>
                    <a:pt x="0" y="621830"/>
                  </a:lnTo>
                  <a:lnTo>
                    <a:pt x="0" y="0"/>
                  </a:lnTo>
                  <a:close/>
                </a:path>
              </a:pathLst>
            </a:cu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2"/>
                  </a:solidFill>
                </a:rPr>
                <a:t>CLDN 18.2</a:t>
              </a:r>
            </a:p>
          </p:txBody>
        </p:sp>
        <p:sp>
          <p:nvSpPr>
            <p:cNvPr id="12" name="Freeform: Shape 11">
              <a:extLst>
                <a:ext uri="{FF2B5EF4-FFF2-40B4-BE49-F238E27FC236}">
                  <a16:creationId xmlns:a16="http://schemas.microsoft.com/office/drawing/2014/main" id="{A607C51B-91DF-3DAC-4BE3-1BE14E628622}"/>
                </a:ext>
              </a:extLst>
            </p:cNvPr>
            <p:cNvSpPr/>
            <p:nvPr/>
          </p:nvSpPr>
          <p:spPr>
            <a:xfrm>
              <a:off x="3176774" y="1780924"/>
              <a:ext cx="2281840" cy="3613112"/>
            </a:xfrm>
            <a:custGeom>
              <a:avLst/>
              <a:gdLst>
                <a:gd name="csX0" fmla="*/ 0 w 2281840"/>
                <a:gd name="csY0" fmla="*/ 0 h 4395806"/>
                <a:gd name="csX1" fmla="*/ 2281840 w 2281840"/>
                <a:gd name="csY1" fmla="*/ 0 h 4395806"/>
                <a:gd name="csX2" fmla="*/ 2281840 w 2281840"/>
                <a:gd name="csY2" fmla="*/ 4395806 h 4395806"/>
                <a:gd name="csX3" fmla="*/ 0 w 2281840"/>
                <a:gd name="csY3" fmla="*/ 4395806 h 4395806"/>
                <a:gd name="csX4" fmla="*/ 0 w 2281840"/>
                <a:gd name="csY4" fmla="*/ 0 h 4395806"/>
              </a:gdLst>
              <a:ahLst/>
              <a:cxnLst>
                <a:cxn ang="0">
                  <a:pos x="csX0" y="csY0"/>
                </a:cxn>
                <a:cxn ang="0">
                  <a:pos x="csX1" y="csY1"/>
                </a:cxn>
                <a:cxn ang="0">
                  <a:pos x="csX2" y="csY2"/>
                </a:cxn>
                <a:cxn ang="0">
                  <a:pos x="csX3" y="csY3"/>
                </a:cxn>
                <a:cxn ang="0">
                  <a:pos x="csX4" y="csY4"/>
                </a:cxn>
              </a:cxnLst>
              <a:rect l="l" t="t" r="r" b="b"/>
              <a:pathLst>
                <a:path w="2281840" h="4395806">
                  <a:moveTo>
                    <a:pt x="0" y="0"/>
                  </a:moveTo>
                  <a:lnTo>
                    <a:pt x="2281840" y="0"/>
                  </a:lnTo>
                  <a:lnTo>
                    <a:pt x="2281840" y="4395806"/>
                  </a:lnTo>
                  <a:lnTo>
                    <a:pt x="0" y="439580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1" kern="1200" dirty="0">
                  <a:latin typeface="Calibri" panose="020F0502020204030204" pitchFamily="34" charset="0"/>
                  <a:ea typeface="Calibri" panose="020F0502020204030204" pitchFamily="34" charset="0"/>
                  <a:cs typeface="Calibri" panose="020F0502020204030204" pitchFamily="34" charset="0"/>
                </a:rPr>
                <a:t>≥</a:t>
              </a:r>
              <a:r>
                <a:rPr lang="en-US" sz="1700" b="1" kern="1200" dirty="0"/>
                <a:t>75% </a:t>
              </a:r>
              <a:r>
                <a:rPr lang="en-US" sz="1700" kern="1200" dirty="0"/>
                <a:t>of viable tumor cells with moderate to strong membrane CLDN 18.2 staining (2+ or 3+) = positive </a:t>
              </a:r>
            </a:p>
            <a:p>
              <a:pPr marL="171450" lvl="1" indent="-171450" algn="l" defTabSz="755650">
                <a:lnSpc>
                  <a:spcPct val="90000"/>
                </a:lnSpc>
                <a:spcBef>
                  <a:spcPct val="0"/>
                </a:spcBef>
                <a:spcAft>
                  <a:spcPct val="15000"/>
                </a:spcAft>
                <a:buChar char="•"/>
              </a:pPr>
              <a:r>
                <a:rPr lang="en-US" sz="1700" b="1" kern="1200" dirty="0"/>
                <a:t>&lt;75% </a:t>
              </a:r>
              <a:r>
                <a:rPr lang="en-US" sz="1700" kern="1200" dirty="0"/>
                <a:t>= negative</a:t>
              </a:r>
            </a:p>
          </p:txBody>
        </p:sp>
        <p:sp>
          <p:nvSpPr>
            <p:cNvPr id="14" name="Freeform: Shape 13">
              <a:extLst>
                <a:ext uri="{FF2B5EF4-FFF2-40B4-BE49-F238E27FC236}">
                  <a16:creationId xmlns:a16="http://schemas.microsoft.com/office/drawing/2014/main" id="{BF035250-C0FB-8798-53ED-3393779E3B3A}"/>
                </a:ext>
              </a:extLst>
            </p:cNvPr>
            <p:cNvSpPr/>
            <p:nvPr/>
          </p:nvSpPr>
          <p:spPr>
            <a:xfrm>
              <a:off x="5803560" y="1780924"/>
              <a:ext cx="2281840" cy="3613112"/>
            </a:xfrm>
            <a:custGeom>
              <a:avLst/>
              <a:gdLst>
                <a:gd name="csX0" fmla="*/ 0 w 2281840"/>
                <a:gd name="csY0" fmla="*/ 0 h 4395806"/>
                <a:gd name="csX1" fmla="*/ 2281840 w 2281840"/>
                <a:gd name="csY1" fmla="*/ 0 h 4395806"/>
                <a:gd name="csX2" fmla="*/ 2281840 w 2281840"/>
                <a:gd name="csY2" fmla="*/ 4395806 h 4395806"/>
                <a:gd name="csX3" fmla="*/ 0 w 2281840"/>
                <a:gd name="csY3" fmla="*/ 4395806 h 4395806"/>
                <a:gd name="csX4" fmla="*/ 0 w 2281840"/>
                <a:gd name="csY4" fmla="*/ 0 h 4395806"/>
              </a:gdLst>
              <a:ahLst/>
              <a:cxnLst>
                <a:cxn ang="0">
                  <a:pos x="csX0" y="csY0"/>
                </a:cxn>
                <a:cxn ang="0">
                  <a:pos x="csX1" y="csY1"/>
                </a:cxn>
                <a:cxn ang="0">
                  <a:pos x="csX2" y="csY2"/>
                </a:cxn>
                <a:cxn ang="0">
                  <a:pos x="csX3" y="csY3"/>
                </a:cxn>
                <a:cxn ang="0">
                  <a:pos x="csX4" y="csY4"/>
                </a:cxn>
              </a:cxnLst>
              <a:rect l="l" t="t" r="r" b="b"/>
              <a:pathLst>
                <a:path w="2281840" h="4395806">
                  <a:moveTo>
                    <a:pt x="0" y="0"/>
                  </a:moveTo>
                  <a:lnTo>
                    <a:pt x="2281840" y="0"/>
                  </a:lnTo>
                  <a:lnTo>
                    <a:pt x="2281840" y="4395806"/>
                  </a:lnTo>
                  <a:lnTo>
                    <a:pt x="0" y="4395806"/>
                  </a:lnTo>
                  <a:lnTo>
                    <a:pt x="0" y="0"/>
                  </a:lnTo>
                  <a:close/>
                </a:path>
              </a:pathLst>
            </a:custGeom>
            <a:solidFill>
              <a:schemeClr val="accent2">
                <a:lumMod val="10000"/>
                <a:lumOff val="9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kern="1200" dirty="0"/>
                <a:t>Qualitative IHC assay </a:t>
              </a:r>
            </a:p>
            <a:p>
              <a:pPr marL="171450" lvl="1" indent="-171450" algn="l" defTabSz="755650">
                <a:lnSpc>
                  <a:spcPct val="90000"/>
                </a:lnSpc>
                <a:spcBef>
                  <a:spcPct val="0"/>
                </a:spcBef>
                <a:spcAft>
                  <a:spcPct val="15000"/>
                </a:spcAft>
                <a:buChar char="•"/>
              </a:pPr>
              <a:r>
                <a:rPr lang="en-US" sz="1700" b="1" kern="1200" dirty="0">
                  <a:latin typeface="+mn-lt"/>
                </a:rPr>
                <a:t>CPS </a:t>
              </a:r>
              <a:r>
                <a:rPr lang="en-US" sz="1700" b="1" kern="1200" dirty="0">
                  <a:latin typeface="+mn-lt"/>
                  <a:ea typeface="Calibri" panose="020F0502020204030204" pitchFamily="34" charset="0"/>
                  <a:cs typeface="Calibri" panose="020F0502020204030204" pitchFamily="34" charset="0"/>
                </a:rPr>
                <a:t>≥ 1 </a:t>
              </a:r>
              <a:r>
                <a:rPr lang="en-US" sz="1700" kern="1200" dirty="0">
                  <a:latin typeface="+mn-lt"/>
                  <a:ea typeface="Calibri" panose="020F0502020204030204" pitchFamily="34" charset="0"/>
                  <a:cs typeface="Calibri" panose="020F0502020204030204" pitchFamily="34" charset="0"/>
                </a:rPr>
                <a:t>= positive</a:t>
              </a:r>
              <a:endParaRPr lang="en-US" sz="1700" kern="1200" dirty="0"/>
            </a:p>
          </p:txBody>
        </p:sp>
        <p:sp>
          <p:nvSpPr>
            <p:cNvPr id="15" name="Freeform: Shape 14">
              <a:extLst>
                <a:ext uri="{FF2B5EF4-FFF2-40B4-BE49-F238E27FC236}">
                  <a16:creationId xmlns:a16="http://schemas.microsoft.com/office/drawing/2014/main" id="{FC69039C-352D-619A-C2CB-5082B4A9B47D}"/>
                </a:ext>
              </a:extLst>
            </p:cNvPr>
            <p:cNvSpPr/>
            <p:nvPr/>
          </p:nvSpPr>
          <p:spPr>
            <a:xfrm>
              <a:off x="8379370" y="1159094"/>
              <a:ext cx="2281840" cy="621830"/>
            </a:xfrm>
            <a:custGeom>
              <a:avLst/>
              <a:gdLst>
                <a:gd name="csX0" fmla="*/ 0 w 2281840"/>
                <a:gd name="csY0" fmla="*/ 0 h 621830"/>
                <a:gd name="csX1" fmla="*/ 2281840 w 2281840"/>
                <a:gd name="csY1" fmla="*/ 0 h 621830"/>
                <a:gd name="csX2" fmla="*/ 2281840 w 2281840"/>
                <a:gd name="csY2" fmla="*/ 621830 h 621830"/>
                <a:gd name="csX3" fmla="*/ 0 w 2281840"/>
                <a:gd name="csY3" fmla="*/ 621830 h 621830"/>
                <a:gd name="csX4" fmla="*/ 0 w 2281840"/>
                <a:gd name="csY4" fmla="*/ 0 h 621830"/>
              </a:gdLst>
              <a:ahLst/>
              <a:cxnLst>
                <a:cxn ang="0">
                  <a:pos x="csX0" y="csY0"/>
                </a:cxn>
                <a:cxn ang="0">
                  <a:pos x="csX1" y="csY1"/>
                </a:cxn>
                <a:cxn ang="0">
                  <a:pos x="csX2" y="csY2"/>
                </a:cxn>
                <a:cxn ang="0">
                  <a:pos x="csX3" y="csY3"/>
                </a:cxn>
                <a:cxn ang="0">
                  <a:pos x="csX4" y="csY4"/>
                </a:cxn>
              </a:cxnLst>
              <a:rect l="l" t="t" r="r" b="b"/>
              <a:pathLst>
                <a:path w="2281840" h="621830">
                  <a:moveTo>
                    <a:pt x="0" y="0"/>
                  </a:moveTo>
                  <a:lnTo>
                    <a:pt x="2281840" y="0"/>
                  </a:lnTo>
                  <a:lnTo>
                    <a:pt x="2281840" y="621830"/>
                  </a:lnTo>
                  <a:lnTo>
                    <a:pt x="0" y="621830"/>
                  </a:lnTo>
                  <a:lnTo>
                    <a:pt x="0" y="0"/>
                  </a:lnTo>
                  <a:close/>
                </a:path>
              </a:pathLst>
            </a:cu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2"/>
                  </a:solidFill>
                </a:rPr>
                <a:t>MSI</a:t>
              </a:r>
              <a:r>
                <a:rPr lang="en-US" sz="2300" b="1" kern="1200" dirty="0">
                  <a:solidFill>
                    <a:schemeClr val="bg2"/>
                  </a:solidFill>
                </a:rPr>
                <a:t> </a:t>
              </a:r>
              <a:r>
                <a:rPr lang="en-US" sz="2300" b="1" dirty="0">
                  <a:solidFill>
                    <a:schemeClr val="bg2"/>
                  </a:solidFill>
                </a:rPr>
                <a:t>T</a:t>
              </a:r>
              <a:r>
                <a:rPr lang="en-US" sz="2300" b="1" kern="1200" dirty="0">
                  <a:solidFill>
                    <a:schemeClr val="bg2"/>
                  </a:solidFill>
                </a:rPr>
                <a:t>esting</a:t>
              </a:r>
              <a:endParaRPr lang="en-US" sz="2300" kern="1200" dirty="0">
                <a:solidFill>
                  <a:schemeClr val="bg2"/>
                </a:solidFill>
              </a:endParaRPr>
            </a:p>
          </p:txBody>
        </p:sp>
        <p:sp>
          <p:nvSpPr>
            <p:cNvPr id="16" name="Freeform: Shape 15">
              <a:extLst>
                <a:ext uri="{FF2B5EF4-FFF2-40B4-BE49-F238E27FC236}">
                  <a16:creationId xmlns:a16="http://schemas.microsoft.com/office/drawing/2014/main" id="{6C7E3C8F-2C70-2D58-5220-6FE003069079}"/>
                </a:ext>
              </a:extLst>
            </p:cNvPr>
            <p:cNvSpPr/>
            <p:nvPr/>
          </p:nvSpPr>
          <p:spPr>
            <a:xfrm>
              <a:off x="8379370" y="1780924"/>
              <a:ext cx="2281840" cy="3613112"/>
            </a:xfrm>
            <a:custGeom>
              <a:avLst/>
              <a:gdLst>
                <a:gd name="csX0" fmla="*/ 0 w 2281840"/>
                <a:gd name="csY0" fmla="*/ 0 h 4395806"/>
                <a:gd name="csX1" fmla="*/ 2281840 w 2281840"/>
                <a:gd name="csY1" fmla="*/ 0 h 4395806"/>
                <a:gd name="csX2" fmla="*/ 2281840 w 2281840"/>
                <a:gd name="csY2" fmla="*/ 4395806 h 4395806"/>
                <a:gd name="csX3" fmla="*/ 0 w 2281840"/>
                <a:gd name="csY3" fmla="*/ 4395806 h 4395806"/>
                <a:gd name="csX4" fmla="*/ 0 w 2281840"/>
                <a:gd name="csY4" fmla="*/ 0 h 4395806"/>
              </a:gdLst>
              <a:ahLst/>
              <a:cxnLst>
                <a:cxn ang="0">
                  <a:pos x="csX0" y="csY0"/>
                </a:cxn>
                <a:cxn ang="0">
                  <a:pos x="csX1" y="csY1"/>
                </a:cxn>
                <a:cxn ang="0">
                  <a:pos x="csX2" y="csY2"/>
                </a:cxn>
                <a:cxn ang="0">
                  <a:pos x="csX3" y="csY3"/>
                </a:cxn>
                <a:cxn ang="0">
                  <a:pos x="csX4" y="csY4"/>
                </a:cxn>
              </a:cxnLst>
              <a:rect l="l" t="t" r="r" b="b"/>
              <a:pathLst>
                <a:path w="2281840" h="4395806">
                  <a:moveTo>
                    <a:pt x="0" y="0"/>
                  </a:moveTo>
                  <a:lnTo>
                    <a:pt x="2281840" y="0"/>
                  </a:lnTo>
                  <a:lnTo>
                    <a:pt x="2281840" y="4395806"/>
                  </a:lnTo>
                  <a:lnTo>
                    <a:pt x="0" y="4395806"/>
                  </a:lnTo>
                  <a:lnTo>
                    <a:pt x="0" y="0"/>
                  </a:lnTo>
                  <a:close/>
                </a:path>
              </a:pathLst>
            </a:custGeom>
            <a:solidFill>
              <a:schemeClr val="accent3">
                <a:lumMod val="20000"/>
                <a:lumOff val="8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US" sz="1700" b="1" kern="1200" dirty="0"/>
                <a:t>MSI-low:</a:t>
              </a:r>
              <a:r>
                <a:rPr lang="en-US" sz="1700" kern="1200" dirty="0"/>
                <a:t> 1%-29% of markers exhibit instability; 1 of 5 NCL or mononucleotide markers exhibits instability</a:t>
              </a:r>
            </a:p>
            <a:p>
              <a:pPr marL="171450" lvl="1" indent="-171450" algn="l" defTabSz="755650">
                <a:lnSpc>
                  <a:spcPct val="90000"/>
                </a:lnSpc>
                <a:spcBef>
                  <a:spcPct val="0"/>
                </a:spcBef>
                <a:spcAft>
                  <a:spcPct val="15000"/>
                </a:spcAft>
                <a:buChar char="•"/>
              </a:pPr>
              <a:r>
                <a:rPr lang="en-US" sz="1700" b="1" kern="1200" dirty="0"/>
                <a:t>MSI-H:</a:t>
              </a:r>
              <a:r>
                <a:rPr lang="en-US" sz="1700" kern="1200" dirty="0"/>
                <a:t> </a:t>
              </a:r>
              <a:r>
                <a:rPr lang="en-US" sz="1700" kern="1200" dirty="0">
                  <a:ea typeface="Calibri" panose="020F0502020204030204" pitchFamily="34" charset="0"/>
                  <a:cs typeface="Calibri" panose="020F0502020204030204" pitchFamily="34" charset="0"/>
                </a:rPr>
                <a:t>≥30% of markers exhibit instability; ≥2 of the 5 NCI or mononucleotide markers exhibit instability</a:t>
              </a:r>
              <a:endParaRPr lang="en-US" sz="1700" kern="1200" dirty="0"/>
            </a:p>
          </p:txBody>
        </p:sp>
        <p:sp>
          <p:nvSpPr>
            <p:cNvPr id="13" name="Freeform: Shape 12">
              <a:extLst>
                <a:ext uri="{FF2B5EF4-FFF2-40B4-BE49-F238E27FC236}">
                  <a16:creationId xmlns:a16="http://schemas.microsoft.com/office/drawing/2014/main" id="{1D056651-BDC0-40E0-726D-55BACDAEDD8E}"/>
                </a:ext>
              </a:extLst>
            </p:cNvPr>
            <p:cNvSpPr/>
            <p:nvPr/>
          </p:nvSpPr>
          <p:spPr>
            <a:xfrm>
              <a:off x="5778072" y="1159094"/>
              <a:ext cx="2281840" cy="621830"/>
            </a:xfrm>
            <a:custGeom>
              <a:avLst/>
              <a:gdLst>
                <a:gd name="csX0" fmla="*/ 0 w 2281840"/>
                <a:gd name="csY0" fmla="*/ 0 h 621830"/>
                <a:gd name="csX1" fmla="*/ 2281840 w 2281840"/>
                <a:gd name="csY1" fmla="*/ 0 h 621830"/>
                <a:gd name="csX2" fmla="*/ 2281840 w 2281840"/>
                <a:gd name="csY2" fmla="*/ 621830 h 621830"/>
                <a:gd name="csX3" fmla="*/ 0 w 2281840"/>
                <a:gd name="csY3" fmla="*/ 621830 h 621830"/>
                <a:gd name="csX4" fmla="*/ 0 w 2281840"/>
                <a:gd name="csY4" fmla="*/ 0 h 621830"/>
              </a:gdLst>
              <a:ahLst/>
              <a:cxnLst>
                <a:cxn ang="0">
                  <a:pos x="csX0" y="csY0"/>
                </a:cxn>
                <a:cxn ang="0">
                  <a:pos x="csX1" y="csY1"/>
                </a:cxn>
                <a:cxn ang="0">
                  <a:pos x="csX2" y="csY2"/>
                </a:cxn>
                <a:cxn ang="0">
                  <a:pos x="csX3" y="csY3"/>
                </a:cxn>
                <a:cxn ang="0">
                  <a:pos x="csX4" y="csY4"/>
                </a:cxn>
              </a:cxnLst>
              <a:rect l="l" t="t" r="r" b="b"/>
              <a:pathLst>
                <a:path w="2281840" h="621830">
                  <a:moveTo>
                    <a:pt x="0" y="0"/>
                  </a:moveTo>
                  <a:lnTo>
                    <a:pt x="2281840" y="0"/>
                  </a:lnTo>
                  <a:lnTo>
                    <a:pt x="2281840" y="621830"/>
                  </a:lnTo>
                  <a:lnTo>
                    <a:pt x="0" y="621830"/>
                  </a:lnTo>
                  <a:lnTo>
                    <a:pt x="0" y="0"/>
                  </a:lnTo>
                  <a:close/>
                </a:path>
              </a:pathLst>
            </a:cu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2"/>
                  </a:solidFill>
                </a:rPr>
                <a:t>PD-L1</a:t>
              </a:r>
              <a:endParaRPr lang="en-US" sz="2400" kern="1200" dirty="0">
                <a:solidFill>
                  <a:schemeClr val="bg2"/>
                </a:solidFill>
              </a:endParaRPr>
            </a:p>
          </p:txBody>
        </p:sp>
      </p:grpSp>
    </p:spTree>
    <p:extLst>
      <p:ext uri="{BB962C8B-B14F-4D97-AF65-F5344CB8AC3E}">
        <p14:creationId xmlns:p14="http://schemas.microsoft.com/office/powerpoint/2010/main" val="577798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3BE66-DC2D-E0A7-4895-AD08A35C9D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03AF7E-40EE-CB2F-755E-EC3EB5A880B8}"/>
              </a:ext>
            </a:extLst>
          </p:cNvPr>
          <p:cNvSpPr>
            <a:spLocks noGrp="1"/>
          </p:cNvSpPr>
          <p:nvPr>
            <p:ph type="title"/>
          </p:nvPr>
        </p:nvSpPr>
        <p:spPr>
          <a:xfrm>
            <a:off x="231078" y="531006"/>
            <a:ext cx="11740260" cy="502445"/>
          </a:xfrm>
        </p:spPr>
        <p:txBody>
          <a:bodyPr/>
          <a:lstStyle/>
          <a:p>
            <a:r>
              <a:rPr lang="en-US" dirty="0"/>
              <a:t>Current Role of Immunotherapy in the Advanced Setting</a:t>
            </a:r>
          </a:p>
        </p:txBody>
      </p:sp>
      <p:sp>
        <p:nvSpPr>
          <p:cNvPr id="3" name="Content Placeholder 2">
            <a:extLst>
              <a:ext uri="{FF2B5EF4-FFF2-40B4-BE49-F238E27FC236}">
                <a16:creationId xmlns:a16="http://schemas.microsoft.com/office/drawing/2014/main" id="{1056AB16-9644-0B43-5DBE-7696D991E2D4}"/>
              </a:ext>
            </a:extLst>
          </p:cNvPr>
          <p:cNvSpPr>
            <a:spLocks noGrp="1"/>
          </p:cNvSpPr>
          <p:nvPr>
            <p:ph sz="quarter" idx="10"/>
          </p:nvPr>
        </p:nvSpPr>
        <p:spPr/>
        <p:txBody>
          <a:bodyPr/>
          <a:lstStyle/>
          <a:p>
            <a:pPr algn="ctr"/>
            <a:r>
              <a:rPr lang="en-US" dirty="0"/>
              <a:t>Lordick. Ann Oncol. 2022;33:1005. </a:t>
            </a:r>
            <a:r>
              <a:rPr lang="en-US" dirty="0">
                <a:latin typeface="+mn-lt"/>
                <a:ea typeface="Calibri" panose="020F0502020204030204" pitchFamily="34" charset="0"/>
                <a:cs typeface="Calibri" panose="020F0502020204030204" pitchFamily="34" charset="0"/>
                <a:sym typeface="Arial Narrow"/>
              </a:rPr>
              <a:t>ESMO Gastric Cancer Living Guideline, v1.4 September 2024.</a:t>
            </a:r>
          </a:p>
        </p:txBody>
      </p:sp>
      <p:sp>
        <p:nvSpPr>
          <p:cNvPr id="4" name="Freeform: Shape 3">
            <a:extLst>
              <a:ext uri="{FF2B5EF4-FFF2-40B4-BE49-F238E27FC236}">
                <a16:creationId xmlns:a16="http://schemas.microsoft.com/office/drawing/2014/main" id="{021C3301-DBCD-6FFE-2CC4-9148D4D53B7A}"/>
              </a:ext>
            </a:extLst>
          </p:cNvPr>
          <p:cNvSpPr/>
          <p:nvPr/>
        </p:nvSpPr>
        <p:spPr>
          <a:xfrm>
            <a:off x="2792844" y="4934568"/>
            <a:ext cx="6308427" cy="249382"/>
          </a:xfrm>
          <a:custGeom>
            <a:avLst/>
            <a:gdLst>
              <a:gd name="connsiteX0" fmla="*/ 0 w 5300750"/>
              <a:gd name="connsiteY0" fmla="*/ 163484 h 249382"/>
              <a:gd name="connsiteX1" fmla="*/ 0 w 5300750"/>
              <a:gd name="connsiteY1" fmla="*/ 249382 h 249382"/>
              <a:gd name="connsiteX2" fmla="*/ 5300750 w 5300750"/>
              <a:gd name="connsiteY2" fmla="*/ 249382 h 249382"/>
              <a:gd name="connsiteX3" fmla="*/ 5300750 w 5300750"/>
              <a:gd name="connsiteY3" fmla="*/ 0 h 249382"/>
            </a:gdLst>
            <a:ahLst/>
            <a:cxnLst>
              <a:cxn ang="0">
                <a:pos x="connsiteX0" y="connsiteY0"/>
              </a:cxn>
              <a:cxn ang="0">
                <a:pos x="connsiteX1" y="connsiteY1"/>
              </a:cxn>
              <a:cxn ang="0">
                <a:pos x="connsiteX2" y="connsiteY2"/>
              </a:cxn>
              <a:cxn ang="0">
                <a:pos x="connsiteX3" y="connsiteY3"/>
              </a:cxn>
            </a:cxnLst>
            <a:rect l="l" t="t" r="r" b="b"/>
            <a:pathLst>
              <a:path w="5300750" h="249382">
                <a:moveTo>
                  <a:pt x="0" y="163484"/>
                </a:moveTo>
                <a:lnTo>
                  <a:pt x="0" y="249382"/>
                </a:lnTo>
                <a:lnTo>
                  <a:pt x="5300750" y="249382"/>
                </a:lnTo>
                <a:lnTo>
                  <a:pt x="5300750" y="0"/>
                </a:lnTo>
              </a:path>
            </a:pathLst>
          </a:cu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ea typeface="+mn-ea"/>
              <a:cs typeface="+mn-cs"/>
            </a:endParaRPr>
          </a:p>
        </p:txBody>
      </p:sp>
      <p:sp>
        <p:nvSpPr>
          <p:cNvPr id="5" name="Rectangle 4">
            <a:extLst>
              <a:ext uri="{FF2B5EF4-FFF2-40B4-BE49-F238E27FC236}">
                <a16:creationId xmlns:a16="http://schemas.microsoft.com/office/drawing/2014/main" id="{45F70716-5C76-916B-6403-B2984959C8E7}"/>
              </a:ext>
            </a:extLst>
          </p:cNvPr>
          <p:cNvSpPr/>
          <p:nvPr/>
        </p:nvSpPr>
        <p:spPr>
          <a:xfrm>
            <a:off x="4111814" y="2648317"/>
            <a:ext cx="4751290" cy="426058"/>
          </a:xfrm>
          <a:prstGeom prst="rect">
            <a:avLst/>
          </a:prstGeom>
          <a:solidFill>
            <a:schemeClr val="tx2"/>
          </a:solid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ea typeface="+mn-ea"/>
                <a:cs typeface="+mn-cs"/>
              </a:rPr>
              <a:t>Platinum-fluoropyrimidine doublet chemotherapy</a:t>
            </a:r>
            <a:endParaRPr kumimoji="0" lang="en-US" sz="1400" b="0" i="0" u="none" strike="noStrike" kern="1200" cap="none" spc="0" normalizeH="0" baseline="30000" noProof="0" dirty="0">
              <a:ln>
                <a:noFill/>
              </a:ln>
              <a:solidFill>
                <a:schemeClr val="tx1"/>
              </a:solidFill>
              <a:effectLst/>
              <a:uLnTx/>
              <a:uFillTx/>
              <a:ea typeface="+mn-ea"/>
              <a:cs typeface="+mn-cs"/>
            </a:endParaRPr>
          </a:p>
        </p:txBody>
      </p:sp>
      <p:sp>
        <p:nvSpPr>
          <p:cNvPr id="6" name="Rectangle 5">
            <a:extLst>
              <a:ext uri="{FF2B5EF4-FFF2-40B4-BE49-F238E27FC236}">
                <a16:creationId xmlns:a16="http://schemas.microsoft.com/office/drawing/2014/main" id="{2B64C9C5-9264-8B63-6B3A-7070D4B9AB71}"/>
              </a:ext>
            </a:extLst>
          </p:cNvPr>
          <p:cNvSpPr/>
          <p:nvPr/>
        </p:nvSpPr>
        <p:spPr>
          <a:xfrm>
            <a:off x="1648461" y="3478703"/>
            <a:ext cx="2116670" cy="41281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1400" b="1" dirty="0">
                <a:solidFill>
                  <a:schemeClr val="tx1"/>
                </a:solidFill>
              </a:rPr>
              <a:t>PD-L1 </a:t>
            </a:r>
            <a:r>
              <a:rPr kumimoji="0" lang="en-US" sz="1400" b="1" i="0" u="none" strike="noStrike" kern="1200" cap="none" spc="0" normalizeH="0" baseline="0" noProof="0" dirty="0">
                <a:ln>
                  <a:noFill/>
                </a:ln>
                <a:solidFill>
                  <a:schemeClr val="tx1"/>
                </a:solidFill>
                <a:effectLst/>
                <a:uLnTx/>
                <a:uFillTx/>
                <a:ea typeface="+mn-ea"/>
                <a:cs typeface="+mn-cs"/>
              </a:rPr>
              <a:t>positive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solidFill>
                <a:effectLst/>
                <a:uLnTx/>
                <a:uFillTx/>
                <a:ea typeface="+mn-ea"/>
                <a:cs typeface="+mn-cs"/>
              </a:rPr>
              <a:t>CPS ≥1</a:t>
            </a:r>
            <a:endParaRPr kumimoji="0" lang="en-US" sz="1400" b="1" i="0" u="none" strike="noStrike" kern="1200" cap="none" spc="0" normalizeH="0" baseline="30000" noProof="0" dirty="0">
              <a:ln>
                <a:noFill/>
              </a:ln>
              <a:solidFill>
                <a:schemeClr val="tx1"/>
              </a:solidFill>
              <a:effectLst/>
              <a:uLnTx/>
              <a:uFillTx/>
              <a:ea typeface="+mn-ea"/>
              <a:cs typeface="+mn-cs"/>
            </a:endParaRPr>
          </a:p>
        </p:txBody>
      </p:sp>
      <p:sp>
        <p:nvSpPr>
          <p:cNvPr id="7" name="Rectangle 6">
            <a:extLst>
              <a:ext uri="{FF2B5EF4-FFF2-40B4-BE49-F238E27FC236}">
                <a16:creationId xmlns:a16="http://schemas.microsoft.com/office/drawing/2014/main" id="{59B55D2B-E1B2-9E00-0E9A-8FBD5B53C85B}"/>
              </a:ext>
            </a:extLst>
          </p:cNvPr>
          <p:cNvSpPr/>
          <p:nvPr/>
        </p:nvSpPr>
        <p:spPr>
          <a:xfrm>
            <a:off x="3837454" y="3478703"/>
            <a:ext cx="2189013" cy="41281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solidFill>
                <a:effectLst/>
                <a:uLnTx/>
                <a:uFillTx/>
                <a:ea typeface="+mn-ea"/>
                <a:cs typeface="+mn-cs"/>
              </a:rPr>
              <a:t>Claudin 18.2 positive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solidFill>
                <a:effectLst/>
                <a:uLnTx/>
                <a:uFillTx/>
                <a:ea typeface="+mn-ea"/>
                <a:cs typeface="+mn-cs"/>
              </a:rPr>
              <a:t>≥75% IHC 2+ or 3+</a:t>
            </a:r>
            <a:endParaRPr kumimoji="0" lang="en-US" sz="1400" b="1" i="0" u="none" strike="noStrike" kern="1200" cap="none" spc="0" normalizeH="0" baseline="30000" noProof="0" dirty="0">
              <a:ln>
                <a:noFill/>
              </a:ln>
              <a:solidFill>
                <a:schemeClr val="tx1"/>
              </a:solidFill>
              <a:effectLst/>
              <a:uLnTx/>
              <a:uFillTx/>
              <a:ea typeface="+mn-ea"/>
              <a:cs typeface="+mn-cs"/>
            </a:endParaRPr>
          </a:p>
        </p:txBody>
      </p:sp>
      <p:sp>
        <p:nvSpPr>
          <p:cNvPr id="8" name="Rectangle 7">
            <a:extLst>
              <a:ext uri="{FF2B5EF4-FFF2-40B4-BE49-F238E27FC236}">
                <a16:creationId xmlns:a16="http://schemas.microsoft.com/office/drawing/2014/main" id="{3478C860-0489-362E-D9B3-C7801A9893B7}"/>
              </a:ext>
            </a:extLst>
          </p:cNvPr>
          <p:cNvSpPr/>
          <p:nvPr/>
        </p:nvSpPr>
        <p:spPr>
          <a:xfrm>
            <a:off x="6214786" y="3463424"/>
            <a:ext cx="1691367" cy="41281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solidFill>
                <a:effectLst/>
                <a:uLnTx/>
                <a:uFillTx/>
                <a:ea typeface="+mn-ea"/>
                <a:cs typeface="+mn-cs"/>
              </a:rPr>
              <a:t>dMMR/MSI-high</a:t>
            </a:r>
            <a:endParaRPr kumimoji="0" lang="en-US" sz="1400" b="1" i="0" u="none" strike="noStrike" kern="1200" cap="none" spc="0" normalizeH="0" baseline="30000" noProof="0" dirty="0">
              <a:ln>
                <a:noFill/>
              </a:ln>
              <a:solidFill>
                <a:schemeClr val="tx1"/>
              </a:solidFill>
              <a:effectLst/>
              <a:uLnTx/>
              <a:uFillTx/>
              <a:ea typeface="+mn-ea"/>
              <a:cs typeface="+mn-cs"/>
            </a:endParaRPr>
          </a:p>
        </p:txBody>
      </p:sp>
      <p:sp>
        <p:nvSpPr>
          <p:cNvPr id="9" name="Rectangle 8">
            <a:extLst>
              <a:ext uri="{FF2B5EF4-FFF2-40B4-BE49-F238E27FC236}">
                <a16:creationId xmlns:a16="http://schemas.microsoft.com/office/drawing/2014/main" id="{553BA4F7-10D4-8C28-4A19-EC9F87F3E399}"/>
              </a:ext>
            </a:extLst>
          </p:cNvPr>
          <p:cNvSpPr/>
          <p:nvPr/>
        </p:nvSpPr>
        <p:spPr>
          <a:xfrm>
            <a:off x="7922280" y="3478703"/>
            <a:ext cx="3205458" cy="41281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1400" b="1" dirty="0">
                <a:solidFill>
                  <a:schemeClr val="tx1"/>
                </a:solidFill>
              </a:rPr>
              <a:t>PD-L1 </a:t>
            </a:r>
            <a:r>
              <a:rPr kumimoji="0" lang="en-US" sz="1400" b="1" i="0" u="none" strike="noStrike" kern="1200" cap="none" spc="0" normalizeH="0" baseline="0" noProof="0" dirty="0">
                <a:ln>
                  <a:noFill/>
                </a:ln>
                <a:solidFill>
                  <a:schemeClr val="tx1"/>
                </a:solidFill>
                <a:effectLst/>
                <a:uLnTx/>
                <a:uFillTx/>
                <a:ea typeface="+mn-ea"/>
                <a:cs typeface="+mn-cs"/>
              </a:rPr>
              <a:t>negative CPS &lt;1 and Claudin 18.2 negative</a:t>
            </a:r>
            <a:endParaRPr kumimoji="0" lang="en-US" sz="1400" b="1" i="0" u="none" strike="noStrike" kern="1200" cap="none" spc="0" normalizeH="0" baseline="30000" noProof="0" dirty="0">
              <a:ln>
                <a:noFill/>
              </a:ln>
              <a:solidFill>
                <a:schemeClr val="tx1"/>
              </a:solidFill>
              <a:effectLst/>
              <a:uLnTx/>
              <a:uFillTx/>
              <a:ea typeface="+mn-ea"/>
              <a:cs typeface="+mn-cs"/>
            </a:endParaRPr>
          </a:p>
        </p:txBody>
      </p:sp>
      <p:sp>
        <p:nvSpPr>
          <p:cNvPr id="10" name="Rectangle 9">
            <a:extLst>
              <a:ext uri="{FF2B5EF4-FFF2-40B4-BE49-F238E27FC236}">
                <a16:creationId xmlns:a16="http://schemas.microsoft.com/office/drawing/2014/main" id="{A4526210-9C5F-C235-ED6B-DC581AD64354}"/>
              </a:ext>
            </a:extLst>
          </p:cNvPr>
          <p:cNvSpPr/>
          <p:nvPr/>
        </p:nvSpPr>
        <p:spPr>
          <a:xfrm>
            <a:off x="581664" y="4242826"/>
            <a:ext cx="3337462" cy="701280"/>
          </a:xfrm>
          <a:prstGeom prst="rect">
            <a:avLst/>
          </a:prstGeom>
          <a:solidFill>
            <a:schemeClr val="accent1"/>
          </a:solid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mn-cs"/>
              </a:rPr>
              <a:t>For CPS ≥5, add PD-1 ICI; for CPS 1-4, consider adding PD-1 ICI</a:t>
            </a:r>
          </a:p>
        </p:txBody>
      </p:sp>
      <p:sp>
        <p:nvSpPr>
          <p:cNvPr id="11" name="Rectangle 10">
            <a:extLst>
              <a:ext uri="{FF2B5EF4-FFF2-40B4-BE49-F238E27FC236}">
                <a16:creationId xmlns:a16="http://schemas.microsoft.com/office/drawing/2014/main" id="{22FB0A18-21CB-1719-82D4-92F79790C714}"/>
              </a:ext>
            </a:extLst>
          </p:cNvPr>
          <p:cNvSpPr/>
          <p:nvPr/>
        </p:nvSpPr>
        <p:spPr>
          <a:xfrm>
            <a:off x="4068470" y="4242823"/>
            <a:ext cx="1768120" cy="697285"/>
          </a:xfrm>
          <a:prstGeom prst="rect">
            <a:avLst/>
          </a:prstGeom>
          <a:solidFill>
            <a:schemeClr val="accent6"/>
          </a:solid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mn-cs"/>
              </a:rPr>
              <a:t>Addition of zolbetuximab</a:t>
            </a:r>
          </a:p>
        </p:txBody>
      </p:sp>
      <p:sp>
        <p:nvSpPr>
          <p:cNvPr id="12" name="Rectangle 11">
            <a:extLst>
              <a:ext uri="{FF2B5EF4-FFF2-40B4-BE49-F238E27FC236}">
                <a16:creationId xmlns:a16="http://schemas.microsoft.com/office/drawing/2014/main" id="{1E932721-F568-B1A2-E6E6-4788FEDE621C}"/>
              </a:ext>
            </a:extLst>
          </p:cNvPr>
          <p:cNvSpPr/>
          <p:nvPr/>
        </p:nvSpPr>
        <p:spPr>
          <a:xfrm>
            <a:off x="6154160" y="4243387"/>
            <a:ext cx="1768120" cy="697285"/>
          </a:xfrm>
          <a:prstGeom prst="rect">
            <a:avLst/>
          </a:prstGeom>
          <a:solidFill>
            <a:schemeClr val="accent4"/>
          </a:solid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mn-cs"/>
              </a:rPr>
              <a:t>Addition of </a:t>
            </a:r>
            <a:br>
              <a:rPr kumimoji="0" lang="en-US" sz="1400" b="0" i="0" u="none" strike="noStrike" kern="1200" cap="none" spc="0" normalizeH="0" baseline="0" noProof="0" dirty="0">
                <a:ln>
                  <a:noFill/>
                </a:ln>
                <a:solidFill>
                  <a:schemeClr val="bg2"/>
                </a:solidFill>
                <a:effectLst/>
                <a:uLnTx/>
                <a:uFillTx/>
                <a:ea typeface="+mn-ea"/>
                <a:cs typeface="+mn-cs"/>
              </a:rPr>
            </a:br>
            <a:r>
              <a:rPr kumimoji="0" lang="en-US" sz="1400" b="0" i="0" u="none" strike="noStrike" kern="1200" cap="none" spc="0" normalizeH="0" baseline="0" noProof="0" dirty="0">
                <a:ln>
                  <a:noFill/>
                </a:ln>
                <a:solidFill>
                  <a:schemeClr val="bg2"/>
                </a:solidFill>
                <a:effectLst/>
                <a:uLnTx/>
                <a:uFillTx/>
                <a:ea typeface="+mn-ea"/>
                <a:cs typeface="+mn-cs"/>
              </a:rPr>
              <a:t>PD-1 ICI</a:t>
            </a:r>
          </a:p>
        </p:txBody>
      </p:sp>
      <p:sp>
        <p:nvSpPr>
          <p:cNvPr id="13" name="Rectangle 12">
            <a:extLst>
              <a:ext uri="{FF2B5EF4-FFF2-40B4-BE49-F238E27FC236}">
                <a16:creationId xmlns:a16="http://schemas.microsoft.com/office/drawing/2014/main" id="{918830E7-3DDA-AAA9-6621-702B182E688C}"/>
              </a:ext>
            </a:extLst>
          </p:cNvPr>
          <p:cNvSpPr/>
          <p:nvPr/>
        </p:nvSpPr>
        <p:spPr>
          <a:xfrm>
            <a:off x="8198918" y="4242824"/>
            <a:ext cx="3205458" cy="697285"/>
          </a:xfrm>
          <a:prstGeom prst="rect">
            <a:avLst/>
          </a:prstGeom>
          <a:solidFill>
            <a:schemeClr val="accent3"/>
          </a:solid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2"/>
                </a:solidFill>
                <a:effectLst/>
                <a:uLnTx/>
                <a:uFillTx/>
                <a:ea typeface="+mn-ea"/>
                <a:cs typeface="+mn-cs"/>
              </a:rPr>
              <a:t>mFOLFOX6 and addition of docetaxel in select patients </a:t>
            </a:r>
          </a:p>
        </p:txBody>
      </p:sp>
      <p:sp>
        <p:nvSpPr>
          <p:cNvPr id="14" name="Rectangle 13">
            <a:extLst>
              <a:ext uri="{FF2B5EF4-FFF2-40B4-BE49-F238E27FC236}">
                <a16:creationId xmlns:a16="http://schemas.microsoft.com/office/drawing/2014/main" id="{25C36133-1719-15A6-8B94-4F7B0967709D}"/>
              </a:ext>
            </a:extLst>
          </p:cNvPr>
          <p:cNvSpPr/>
          <p:nvPr/>
        </p:nvSpPr>
        <p:spPr>
          <a:xfrm>
            <a:off x="3933147" y="5472227"/>
            <a:ext cx="4940299" cy="851467"/>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ea typeface="+mn-ea"/>
                <a:cs typeface="+mn-cs"/>
              </a:rPr>
              <a:t>Radical resection to be considered in highly selected cases (after multidisciplinary discussions)</a:t>
            </a:r>
            <a:endParaRPr kumimoji="0" lang="en-US" sz="1400" b="0" i="0" u="none" strike="noStrike" kern="1200" cap="none" spc="0" normalizeH="0" baseline="30000" noProof="0" dirty="0">
              <a:ln>
                <a:noFill/>
              </a:ln>
              <a:solidFill>
                <a:schemeClr val="tx1"/>
              </a:solidFill>
              <a:effectLst/>
              <a:uLnTx/>
              <a:uFillTx/>
              <a:ea typeface="+mn-ea"/>
              <a:cs typeface="+mn-cs"/>
            </a:endParaRPr>
          </a:p>
        </p:txBody>
      </p:sp>
      <p:cxnSp>
        <p:nvCxnSpPr>
          <p:cNvPr id="15" name="Straight Arrow Connector 14">
            <a:extLst>
              <a:ext uri="{FF2B5EF4-FFF2-40B4-BE49-F238E27FC236}">
                <a16:creationId xmlns:a16="http://schemas.microsoft.com/office/drawing/2014/main" id="{FAD44E30-DA70-6163-7908-37C348E09EF6}"/>
              </a:ext>
            </a:extLst>
          </p:cNvPr>
          <p:cNvCxnSpPr>
            <a:cxnSpLocks/>
          </p:cNvCxnSpPr>
          <p:nvPr/>
        </p:nvCxnSpPr>
        <p:spPr>
          <a:xfrm>
            <a:off x="6384247" y="1854977"/>
            <a:ext cx="0" cy="1752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6C53493-BD09-7218-E6E2-51A0F4213DA3}"/>
              </a:ext>
            </a:extLst>
          </p:cNvPr>
          <p:cNvCxnSpPr>
            <a:cxnSpLocks/>
          </p:cNvCxnSpPr>
          <p:nvPr/>
        </p:nvCxnSpPr>
        <p:spPr>
          <a:xfrm>
            <a:off x="6390223" y="2461490"/>
            <a:ext cx="0" cy="175225"/>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nvGrpSpPr>
          <p:cNvPr id="17" name="Group 16">
            <a:extLst>
              <a:ext uri="{FF2B5EF4-FFF2-40B4-BE49-F238E27FC236}">
                <a16:creationId xmlns:a16="http://schemas.microsoft.com/office/drawing/2014/main" id="{5D7D5370-AEF5-ED4A-CDDF-8E4BEC7A9013}"/>
              </a:ext>
            </a:extLst>
          </p:cNvPr>
          <p:cNvGrpSpPr/>
          <p:nvPr/>
        </p:nvGrpSpPr>
        <p:grpSpPr>
          <a:xfrm>
            <a:off x="2804233" y="3891513"/>
            <a:ext cx="6278746" cy="361411"/>
            <a:chOff x="5544893" y="4160713"/>
            <a:chExt cx="5275810" cy="223306"/>
          </a:xfrm>
        </p:grpSpPr>
        <p:cxnSp>
          <p:nvCxnSpPr>
            <p:cNvPr id="18" name="Straight Arrow Connector 17">
              <a:extLst>
                <a:ext uri="{FF2B5EF4-FFF2-40B4-BE49-F238E27FC236}">
                  <a16:creationId xmlns:a16="http://schemas.microsoft.com/office/drawing/2014/main" id="{039B4953-2284-D69A-021C-5F08877EEDF3}"/>
                </a:ext>
              </a:extLst>
            </p:cNvPr>
            <p:cNvCxnSpPr>
              <a:cxnSpLocks/>
            </p:cNvCxnSpPr>
            <p:nvPr/>
          </p:nvCxnSpPr>
          <p:spPr>
            <a:xfrm>
              <a:off x="9124907" y="4160713"/>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BC8B2FB-49B1-7C04-FD4C-D16FFE02697A}"/>
                </a:ext>
              </a:extLst>
            </p:cNvPr>
            <p:cNvCxnSpPr>
              <a:cxnSpLocks/>
            </p:cNvCxnSpPr>
            <p:nvPr/>
          </p:nvCxnSpPr>
          <p:spPr>
            <a:xfrm>
              <a:off x="7434653" y="4160713"/>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5AE0B8C-7F43-19D3-C758-F48E35F1A4D8}"/>
                </a:ext>
              </a:extLst>
            </p:cNvPr>
            <p:cNvCxnSpPr>
              <a:cxnSpLocks/>
            </p:cNvCxnSpPr>
            <p:nvPr/>
          </p:nvCxnSpPr>
          <p:spPr>
            <a:xfrm>
              <a:off x="5544893" y="4160713"/>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84D04B22-BCF0-2A4D-E9E3-FCD3ED53513E}"/>
                </a:ext>
              </a:extLst>
            </p:cNvPr>
            <p:cNvCxnSpPr>
              <a:cxnSpLocks/>
            </p:cNvCxnSpPr>
            <p:nvPr/>
          </p:nvCxnSpPr>
          <p:spPr>
            <a:xfrm>
              <a:off x="10820703" y="4160713"/>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2" name="Straight Arrow Connector 21">
            <a:extLst>
              <a:ext uri="{FF2B5EF4-FFF2-40B4-BE49-F238E27FC236}">
                <a16:creationId xmlns:a16="http://schemas.microsoft.com/office/drawing/2014/main" id="{27FC5B34-E35D-5CE2-CD94-D8BA39D8B3AF}"/>
              </a:ext>
            </a:extLst>
          </p:cNvPr>
          <p:cNvCxnSpPr>
            <a:cxnSpLocks/>
          </p:cNvCxnSpPr>
          <p:nvPr/>
        </p:nvCxnSpPr>
        <p:spPr>
          <a:xfrm>
            <a:off x="6403643" y="4940110"/>
            <a:ext cx="0" cy="53321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C043E842-E80E-322F-F3F6-E5CC4CA1FB43}"/>
              </a:ext>
            </a:extLst>
          </p:cNvPr>
          <p:cNvGrpSpPr/>
          <p:nvPr/>
        </p:nvGrpSpPr>
        <p:grpSpPr>
          <a:xfrm>
            <a:off x="2792844" y="3077851"/>
            <a:ext cx="6308427" cy="400852"/>
            <a:chOff x="5533505" y="3347050"/>
            <a:chExt cx="5300750" cy="400852"/>
          </a:xfrm>
        </p:grpSpPr>
        <p:cxnSp>
          <p:nvCxnSpPr>
            <p:cNvPr id="24" name="Straight Arrow Connector 23">
              <a:extLst>
                <a:ext uri="{FF2B5EF4-FFF2-40B4-BE49-F238E27FC236}">
                  <a16:creationId xmlns:a16="http://schemas.microsoft.com/office/drawing/2014/main" id="{3F5FD005-4939-7FD6-664E-521D6123EE9F}"/>
                </a:ext>
              </a:extLst>
            </p:cNvPr>
            <p:cNvCxnSpPr>
              <a:cxnSpLocks/>
            </p:cNvCxnSpPr>
            <p:nvPr/>
          </p:nvCxnSpPr>
          <p:spPr>
            <a:xfrm>
              <a:off x="9124907" y="3347050"/>
              <a:ext cx="0" cy="40085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C76BD30B-C0B9-497F-817B-12BD1B53DEC3}"/>
                </a:ext>
              </a:extLst>
            </p:cNvPr>
            <p:cNvCxnSpPr>
              <a:cxnSpLocks/>
            </p:cNvCxnSpPr>
            <p:nvPr/>
          </p:nvCxnSpPr>
          <p:spPr>
            <a:xfrm>
              <a:off x="7434653" y="3524596"/>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FA2FF58E-73AE-E5FF-52B9-3C0137DC70A4}"/>
                </a:ext>
              </a:extLst>
            </p:cNvPr>
            <p:cNvCxnSpPr>
              <a:cxnSpLocks/>
            </p:cNvCxnSpPr>
            <p:nvPr/>
          </p:nvCxnSpPr>
          <p:spPr>
            <a:xfrm>
              <a:off x="5544893" y="3524596"/>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EAC80DF-E487-B6F3-8947-34BC3A231B4A}"/>
                </a:ext>
              </a:extLst>
            </p:cNvPr>
            <p:cNvCxnSpPr>
              <a:cxnSpLocks/>
            </p:cNvCxnSpPr>
            <p:nvPr/>
          </p:nvCxnSpPr>
          <p:spPr>
            <a:xfrm>
              <a:off x="10820703" y="3524596"/>
              <a:ext cx="0" cy="22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0023B61-CC29-2140-2104-D2C22617B6A9}"/>
                </a:ext>
              </a:extLst>
            </p:cNvPr>
            <p:cNvCxnSpPr>
              <a:cxnSpLocks/>
            </p:cNvCxnSpPr>
            <p:nvPr/>
          </p:nvCxnSpPr>
          <p:spPr>
            <a:xfrm>
              <a:off x="5533505" y="3524596"/>
              <a:ext cx="530075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0C000BC2-EDAB-D1A7-9945-764DFB6DB08A}"/>
              </a:ext>
            </a:extLst>
          </p:cNvPr>
          <p:cNvSpPr/>
          <p:nvPr/>
        </p:nvSpPr>
        <p:spPr>
          <a:xfrm>
            <a:off x="3217264" y="1219301"/>
            <a:ext cx="6221272" cy="638146"/>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ea typeface="+mn-ea"/>
                <a:cs typeface="+mn-cs"/>
              </a:rPr>
              <a:t>Advanced/metastatic unresectable gastric, esophageal, or GEJ adenocarcinoma (HER2-negative population)</a:t>
            </a:r>
            <a:br>
              <a:rPr kumimoji="0" lang="en-US" sz="1200" b="1" i="0" u="none" strike="noStrike" kern="1200" cap="none" spc="0" normalizeH="0" baseline="0" noProof="0" dirty="0">
                <a:ln>
                  <a:noFill/>
                </a:ln>
                <a:solidFill>
                  <a:schemeClr val="tx1"/>
                </a:solidFill>
                <a:effectLst/>
                <a:uLnTx/>
                <a:uFillTx/>
                <a:ea typeface="+mn-ea"/>
                <a:cs typeface="+mn-cs"/>
              </a:rPr>
            </a:br>
            <a:endParaRPr kumimoji="0" lang="en-US" sz="1200" b="1" i="0" u="none" strike="noStrike" kern="1200" cap="none" spc="0" normalizeH="0" baseline="30000" noProof="0" dirty="0">
              <a:ln>
                <a:noFill/>
              </a:ln>
              <a:solidFill>
                <a:schemeClr val="tx1"/>
              </a:solidFill>
              <a:effectLst/>
              <a:uLnTx/>
              <a:uFillTx/>
              <a:ea typeface="+mn-ea"/>
              <a:cs typeface="+mn-cs"/>
            </a:endParaRPr>
          </a:p>
        </p:txBody>
      </p:sp>
      <p:sp>
        <p:nvSpPr>
          <p:cNvPr id="30" name="Rectangle 29">
            <a:extLst>
              <a:ext uri="{FF2B5EF4-FFF2-40B4-BE49-F238E27FC236}">
                <a16:creationId xmlns:a16="http://schemas.microsoft.com/office/drawing/2014/main" id="{5B759181-EF15-035E-3E8E-A1080CC918CC}"/>
              </a:ext>
            </a:extLst>
          </p:cNvPr>
          <p:cNvSpPr/>
          <p:nvPr/>
        </p:nvSpPr>
        <p:spPr>
          <a:xfrm>
            <a:off x="5310619" y="2030675"/>
            <a:ext cx="2148836" cy="412811"/>
          </a:xfrm>
          <a:prstGeom prst="rect">
            <a:avLst/>
          </a:prstGeom>
          <a:solidFill>
            <a:schemeClr val="accent1"/>
          </a:solidFill>
          <a:ln w="31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bg2"/>
                </a:solidFill>
              </a:rPr>
              <a:t>First</a:t>
            </a:r>
            <a:r>
              <a:rPr kumimoji="0" lang="en-US" sz="1400" b="1" i="0" u="none" strike="noStrike" kern="1200" cap="none" spc="0" normalizeH="0" baseline="0" noProof="0" dirty="0">
                <a:ln>
                  <a:noFill/>
                </a:ln>
                <a:solidFill>
                  <a:schemeClr val="bg2"/>
                </a:solidFill>
                <a:effectLst/>
                <a:uLnTx/>
                <a:uFillTx/>
                <a:ea typeface="+mn-ea"/>
                <a:cs typeface="+mn-cs"/>
              </a:rPr>
              <a:t>-line treatment</a:t>
            </a:r>
            <a:endParaRPr kumimoji="0" lang="en-US" sz="1400" b="1" i="0" u="none" strike="noStrike" kern="1200" cap="none" spc="0" normalizeH="0" baseline="30000" noProof="0" dirty="0">
              <a:ln>
                <a:noFill/>
              </a:ln>
              <a:solidFill>
                <a:schemeClr val="bg2"/>
              </a:solidFill>
              <a:effectLst/>
              <a:uLnTx/>
              <a:uFillTx/>
              <a:ea typeface="+mn-ea"/>
              <a:cs typeface="+mn-cs"/>
            </a:endParaRPr>
          </a:p>
        </p:txBody>
      </p:sp>
    </p:spTree>
    <p:extLst>
      <p:ext uri="{BB962C8B-B14F-4D97-AF65-F5344CB8AC3E}">
        <p14:creationId xmlns:p14="http://schemas.microsoft.com/office/powerpoint/2010/main" val="2027020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758AB3-78F2-9DBE-B1FD-F6D16B156036}"/>
              </a:ext>
            </a:extLst>
          </p:cNvPr>
          <p:cNvSpPr>
            <a:spLocks noGrp="1"/>
          </p:cNvSpPr>
          <p:nvPr>
            <p:ph type="title"/>
          </p:nvPr>
        </p:nvSpPr>
        <p:spPr/>
        <p:txBody>
          <a:bodyPr/>
          <a:lstStyle/>
          <a:p>
            <a:r>
              <a:rPr lang="en-US" dirty="0"/>
              <a:t>Tools to Assess Biomarkers for Gastroesophageal Cancers</a:t>
            </a:r>
          </a:p>
        </p:txBody>
      </p:sp>
      <p:sp>
        <p:nvSpPr>
          <p:cNvPr id="5" name="Content Placeholder 4">
            <a:extLst>
              <a:ext uri="{FF2B5EF4-FFF2-40B4-BE49-F238E27FC236}">
                <a16:creationId xmlns:a16="http://schemas.microsoft.com/office/drawing/2014/main" id="{CA989054-93F1-8057-E1A5-00395E8C0F1F}"/>
              </a:ext>
            </a:extLst>
          </p:cNvPr>
          <p:cNvSpPr>
            <a:spLocks noGrp="1"/>
          </p:cNvSpPr>
          <p:nvPr>
            <p:ph sz="quarter" idx="10"/>
          </p:nvPr>
        </p:nvSpPr>
        <p:spPr/>
        <p:txBody>
          <a:bodyPr/>
          <a:lstStyle/>
          <a:p>
            <a:pPr algn="ctr"/>
            <a:r>
              <a:rPr lang="en-US" dirty="0">
                <a:latin typeface="Poppins"/>
                <a:cs typeface="Poppins"/>
              </a:rPr>
              <a:t>NCCN. Clinical practice guidelines in oncology: gastric cancer. v3.2026. nccn.org. </a:t>
            </a:r>
            <a:endParaRPr lang="en-US" dirty="0"/>
          </a:p>
        </p:txBody>
      </p:sp>
      <p:sp>
        <p:nvSpPr>
          <p:cNvPr id="6" name="TextBox 5">
            <a:extLst>
              <a:ext uri="{FF2B5EF4-FFF2-40B4-BE49-F238E27FC236}">
                <a16:creationId xmlns:a16="http://schemas.microsoft.com/office/drawing/2014/main" id="{81DD7D92-E315-B37D-EBE4-8C2BA0B2C22C}"/>
              </a:ext>
            </a:extLst>
          </p:cNvPr>
          <p:cNvSpPr txBox="1"/>
          <p:nvPr/>
        </p:nvSpPr>
        <p:spPr>
          <a:xfrm>
            <a:off x="231078" y="1310844"/>
            <a:ext cx="5633707" cy="420162"/>
          </a:xfrm>
          <a:prstGeom prst="rect">
            <a:avLst/>
          </a:prstGeom>
        </p:spPr>
        <p:txBody>
          <a:bodyPr vert="horz" wrap="square" lIns="0" tIns="0" rIns="0" bIns="0" rtlCol="0">
            <a:noAutofit/>
          </a:bodyPr>
          <a:lstStyle/>
          <a:p>
            <a:pPr algn="l"/>
            <a:endParaRPr lang="en-US" sz="1200" dirty="0"/>
          </a:p>
        </p:txBody>
      </p:sp>
      <p:sp>
        <p:nvSpPr>
          <p:cNvPr id="7" name="TextBox 6">
            <a:extLst>
              <a:ext uri="{FF2B5EF4-FFF2-40B4-BE49-F238E27FC236}">
                <a16:creationId xmlns:a16="http://schemas.microsoft.com/office/drawing/2014/main" id="{42C5C557-236E-B936-5E29-4085F0198DE3}"/>
              </a:ext>
            </a:extLst>
          </p:cNvPr>
          <p:cNvSpPr txBox="1"/>
          <p:nvPr/>
        </p:nvSpPr>
        <p:spPr>
          <a:xfrm>
            <a:off x="220662" y="1280965"/>
            <a:ext cx="5654538" cy="452530"/>
          </a:xfrm>
          <a:prstGeom prst="rect">
            <a:avLst/>
          </a:prstGeom>
          <a:solidFill>
            <a:schemeClr val="accent1"/>
          </a:solidFill>
        </p:spPr>
        <p:txBody>
          <a:bodyPr vert="horz" wrap="none" lIns="0" tIns="0" rIns="0" bIns="0" rtlCol="0" anchor="ctr">
            <a:noAutofit/>
          </a:bodyPr>
          <a:lstStyle/>
          <a:p>
            <a:pPr algn="ctr"/>
            <a:r>
              <a:rPr lang="en-US" sz="2000" b="1" dirty="0">
                <a:solidFill>
                  <a:schemeClr val="bg2"/>
                </a:solidFill>
              </a:rPr>
              <a:t>Immunohistochemistry (IHC)</a:t>
            </a:r>
          </a:p>
        </p:txBody>
      </p:sp>
      <p:sp>
        <p:nvSpPr>
          <p:cNvPr id="8" name="TextBox 7">
            <a:extLst>
              <a:ext uri="{FF2B5EF4-FFF2-40B4-BE49-F238E27FC236}">
                <a16:creationId xmlns:a16="http://schemas.microsoft.com/office/drawing/2014/main" id="{59CC0FFE-F07C-D9FA-2166-E89952EDA075}"/>
              </a:ext>
            </a:extLst>
          </p:cNvPr>
          <p:cNvSpPr txBox="1"/>
          <p:nvPr/>
        </p:nvSpPr>
        <p:spPr>
          <a:xfrm>
            <a:off x="231078" y="4065574"/>
            <a:ext cx="5633706" cy="452530"/>
          </a:xfrm>
          <a:prstGeom prst="rect">
            <a:avLst/>
          </a:prstGeom>
          <a:solidFill>
            <a:schemeClr val="accent2"/>
          </a:solidFill>
        </p:spPr>
        <p:txBody>
          <a:bodyPr vert="horz" wrap="none" lIns="0" tIns="0" rIns="0" bIns="0" rtlCol="0" anchor="ctr">
            <a:noAutofit/>
          </a:bodyPr>
          <a:lstStyle/>
          <a:p>
            <a:pPr algn="ctr"/>
            <a:r>
              <a:rPr lang="en-US" sz="2000" b="1" dirty="0">
                <a:solidFill>
                  <a:schemeClr val="bg2"/>
                </a:solidFill>
              </a:rPr>
              <a:t>Cytogenetics Testing (ISH)</a:t>
            </a:r>
          </a:p>
        </p:txBody>
      </p:sp>
      <p:sp>
        <p:nvSpPr>
          <p:cNvPr id="9" name="TextBox 8">
            <a:extLst>
              <a:ext uri="{FF2B5EF4-FFF2-40B4-BE49-F238E27FC236}">
                <a16:creationId xmlns:a16="http://schemas.microsoft.com/office/drawing/2014/main" id="{77EB8970-050C-4A7B-B8C8-C892F71B3AC0}"/>
              </a:ext>
            </a:extLst>
          </p:cNvPr>
          <p:cNvSpPr txBox="1"/>
          <p:nvPr/>
        </p:nvSpPr>
        <p:spPr>
          <a:xfrm>
            <a:off x="6327216" y="1277794"/>
            <a:ext cx="5654538" cy="452530"/>
          </a:xfrm>
          <a:prstGeom prst="rect">
            <a:avLst/>
          </a:prstGeom>
          <a:solidFill>
            <a:schemeClr val="accent6"/>
          </a:solidFill>
        </p:spPr>
        <p:txBody>
          <a:bodyPr vert="horz" wrap="none" lIns="0" tIns="0" rIns="0" bIns="0" rtlCol="0" anchor="ctr">
            <a:noAutofit/>
          </a:bodyPr>
          <a:lstStyle/>
          <a:p>
            <a:pPr algn="ctr"/>
            <a:r>
              <a:rPr lang="en-US" sz="2000" b="1" dirty="0">
                <a:solidFill>
                  <a:schemeClr val="bg2"/>
                </a:solidFill>
              </a:rPr>
              <a:t>Molecular Testing (PCR, NGS)</a:t>
            </a:r>
          </a:p>
        </p:txBody>
      </p:sp>
      <p:sp>
        <p:nvSpPr>
          <p:cNvPr id="10" name="TextBox 9">
            <a:extLst>
              <a:ext uri="{FF2B5EF4-FFF2-40B4-BE49-F238E27FC236}">
                <a16:creationId xmlns:a16="http://schemas.microsoft.com/office/drawing/2014/main" id="{216C2ECE-0389-42BA-5EA5-5D9B60CCF59B}"/>
              </a:ext>
            </a:extLst>
          </p:cNvPr>
          <p:cNvSpPr txBox="1"/>
          <p:nvPr/>
        </p:nvSpPr>
        <p:spPr>
          <a:xfrm>
            <a:off x="6327216" y="4065574"/>
            <a:ext cx="5654538" cy="452530"/>
          </a:xfrm>
          <a:prstGeom prst="rect">
            <a:avLst/>
          </a:prstGeom>
          <a:solidFill>
            <a:schemeClr val="accent3"/>
          </a:solidFill>
        </p:spPr>
        <p:txBody>
          <a:bodyPr vert="horz" wrap="none" lIns="0" tIns="0" rIns="0" bIns="0" rtlCol="0" anchor="ctr">
            <a:noAutofit/>
          </a:bodyPr>
          <a:lstStyle/>
          <a:p>
            <a:pPr algn="ctr"/>
            <a:r>
              <a:rPr lang="en-US" sz="2000" b="1" dirty="0">
                <a:solidFill>
                  <a:schemeClr val="bg2"/>
                </a:solidFill>
              </a:rPr>
              <a:t>ctDNA</a:t>
            </a:r>
          </a:p>
        </p:txBody>
      </p:sp>
      <p:sp>
        <p:nvSpPr>
          <p:cNvPr id="15" name="Content Placeholder 2">
            <a:extLst>
              <a:ext uri="{FF2B5EF4-FFF2-40B4-BE49-F238E27FC236}">
                <a16:creationId xmlns:a16="http://schemas.microsoft.com/office/drawing/2014/main" id="{06FEBE8F-5A82-4084-C4F6-3F787DB8A465}"/>
              </a:ext>
            </a:extLst>
          </p:cNvPr>
          <p:cNvSpPr txBox="1">
            <a:spLocks/>
          </p:cNvSpPr>
          <p:nvPr/>
        </p:nvSpPr>
        <p:spPr>
          <a:xfrm>
            <a:off x="6327216" y="1763374"/>
            <a:ext cx="5644122" cy="4302350"/>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0"/>
              </a:spcAft>
            </a:pPr>
            <a:r>
              <a:rPr lang="en-US" sz="2000" dirty="0"/>
              <a:t>HER2 amplification</a:t>
            </a:r>
          </a:p>
          <a:p>
            <a:pPr>
              <a:spcBef>
                <a:spcPts val="600"/>
              </a:spcBef>
              <a:spcAft>
                <a:spcPts val="0"/>
              </a:spcAft>
            </a:pPr>
            <a:r>
              <a:rPr lang="en-US" sz="2000" i="1" dirty="0"/>
              <a:t>BRAF</a:t>
            </a:r>
            <a:r>
              <a:rPr lang="en-US" sz="2000" dirty="0"/>
              <a:t> codon 600</a:t>
            </a:r>
          </a:p>
          <a:p>
            <a:pPr>
              <a:spcBef>
                <a:spcPts val="600"/>
              </a:spcBef>
              <a:spcAft>
                <a:spcPts val="0"/>
              </a:spcAft>
            </a:pPr>
            <a:r>
              <a:rPr lang="en-US" sz="2000" dirty="0"/>
              <a:t>MSI testing</a:t>
            </a:r>
          </a:p>
          <a:p>
            <a:pPr>
              <a:spcBef>
                <a:spcPts val="600"/>
              </a:spcBef>
              <a:spcAft>
                <a:spcPts val="0"/>
              </a:spcAft>
            </a:pPr>
            <a:r>
              <a:rPr lang="en-US" sz="2000" i="1" dirty="0"/>
              <a:t>NTRK 1/2/3 </a:t>
            </a:r>
            <a:r>
              <a:rPr lang="en-US" sz="2000" dirty="0"/>
              <a:t>gene fusions</a:t>
            </a:r>
          </a:p>
          <a:p>
            <a:pPr>
              <a:spcBef>
                <a:spcPts val="600"/>
              </a:spcBef>
              <a:spcAft>
                <a:spcPts val="0"/>
              </a:spcAft>
            </a:pPr>
            <a:r>
              <a:rPr lang="en-US" sz="2000" i="1" dirty="0"/>
              <a:t>RET </a:t>
            </a:r>
            <a:r>
              <a:rPr lang="en-US" sz="2000" dirty="0"/>
              <a:t>gene fusion</a:t>
            </a:r>
          </a:p>
          <a:p>
            <a:pPr>
              <a:spcBef>
                <a:spcPts val="600"/>
              </a:spcBef>
              <a:spcAft>
                <a:spcPts val="0"/>
              </a:spcAft>
            </a:pPr>
            <a:r>
              <a:rPr lang="en-US" sz="2000" dirty="0"/>
              <a:t>NGS: TMB assessment</a:t>
            </a:r>
          </a:p>
        </p:txBody>
      </p:sp>
      <p:sp>
        <p:nvSpPr>
          <p:cNvPr id="16" name="Content Placeholder 1">
            <a:extLst>
              <a:ext uri="{FF2B5EF4-FFF2-40B4-BE49-F238E27FC236}">
                <a16:creationId xmlns:a16="http://schemas.microsoft.com/office/drawing/2014/main" id="{607D820C-4F91-8674-6B5C-75CFFC6409E6}"/>
              </a:ext>
            </a:extLst>
          </p:cNvPr>
          <p:cNvSpPr txBox="1">
            <a:spLocks/>
          </p:cNvSpPr>
          <p:nvPr/>
        </p:nvSpPr>
        <p:spPr>
          <a:xfrm>
            <a:off x="231078" y="1763374"/>
            <a:ext cx="5644122" cy="2182461"/>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0"/>
              </a:spcAft>
            </a:pPr>
            <a:r>
              <a:rPr lang="en-US" sz="2000" dirty="0"/>
              <a:t>HER2 overexpression</a:t>
            </a:r>
          </a:p>
          <a:p>
            <a:pPr>
              <a:spcBef>
                <a:spcPts val="600"/>
              </a:spcBef>
              <a:spcAft>
                <a:spcPts val="0"/>
              </a:spcAft>
            </a:pPr>
            <a:r>
              <a:rPr lang="en-US" sz="2000" dirty="0"/>
              <a:t>PD-L1 expression</a:t>
            </a:r>
          </a:p>
          <a:p>
            <a:pPr>
              <a:spcBef>
                <a:spcPts val="600"/>
              </a:spcBef>
              <a:spcAft>
                <a:spcPts val="0"/>
              </a:spcAft>
            </a:pPr>
            <a:r>
              <a:rPr lang="en-US" sz="2000" dirty="0"/>
              <a:t>MMR protein expression</a:t>
            </a:r>
          </a:p>
          <a:p>
            <a:pPr>
              <a:spcBef>
                <a:spcPts val="600"/>
              </a:spcBef>
              <a:spcAft>
                <a:spcPts val="0"/>
              </a:spcAft>
            </a:pPr>
            <a:r>
              <a:rPr lang="en-US" sz="2000" dirty="0"/>
              <a:t>CLDN 18.2 expression</a:t>
            </a:r>
          </a:p>
          <a:p>
            <a:pPr>
              <a:spcBef>
                <a:spcPts val="600"/>
              </a:spcBef>
              <a:spcAft>
                <a:spcPts val="0"/>
              </a:spcAft>
            </a:pPr>
            <a:r>
              <a:rPr lang="en-US" sz="2000" i="1" dirty="0"/>
              <a:t>BRAF</a:t>
            </a:r>
            <a:r>
              <a:rPr lang="en-US" sz="2000" dirty="0"/>
              <a:t>, V600E mut</a:t>
            </a:r>
          </a:p>
          <a:p>
            <a:pPr>
              <a:spcBef>
                <a:spcPts val="600"/>
              </a:spcBef>
              <a:spcAft>
                <a:spcPts val="0"/>
              </a:spcAft>
            </a:pPr>
            <a:r>
              <a:rPr lang="en-US" sz="2000" dirty="0"/>
              <a:t>TRK A/B/C </a:t>
            </a:r>
            <a:r>
              <a:rPr lang="en-US" sz="2000" i="1" dirty="0"/>
              <a:t>(NTRK 1/2/3)</a:t>
            </a:r>
          </a:p>
          <a:p>
            <a:pPr marL="0" indent="0">
              <a:spcBef>
                <a:spcPts val="600"/>
              </a:spcBef>
              <a:spcAft>
                <a:spcPts val="0"/>
              </a:spcAft>
              <a:buNone/>
            </a:pPr>
            <a:endParaRPr lang="en-US" sz="1600" i="1" dirty="0"/>
          </a:p>
        </p:txBody>
      </p:sp>
      <p:sp>
        <p:nvSpPr>
          <p:cNvPr id="17" name="Content Placeholder 1">
            <a:extLst>
              <a:ext uri="{FF2B5EF4-FFF2-40B4-BE49-F238E27FC236}">
                <a16:creationId xmlns:a16="http://schemas.microsoft.com/office/drawing/2014/main" id="{9E9A76A4-4FE4-4B50-0246-D242FC5B8A69}"/>
              </a:ext>
            </a:extLst>
          </p:cNvPr>
          <p:cNvSpPr txBox="1">
            <a:spLocks/>
          </p:cNvSpPr>
          <p:nvPr/>
        </p:nvSpPr>
        <p:spPr>
          <a:xfrm>
            <a:off x="220662" y="4469906"/>
            <a:ext cx="5644122" cy="1692356"/>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0"/>
              </a:spcAft>
              <a:buFontTx/>
              <a:buNone/>
            </a:pPr>
            <a:endParaRPr lang="en-US" sz="900" i="1" dirty="0"/>
          </a:p>
          <a:p>
            <a:pPr>
              <a:spcBef>
                <a:spcPts val="600"/>
              </a:spcBef>
              <a:spcAft>
                <a:spcPts val="0"/>
              </a:spcAft>
            </a:pPr>
            <a:r>
              <a:rPr lang="en-US" sz="2000" dirty="0"/>
              <a:t>HER2 amplification</a:t>
            </a:r>
          </a:p>
          <a:p>
            <a:pPr>
              <a:spcBef>
                <a:spcPts val="600"/>
              </a:spcBef>
              <a:spcAft>
                <a:spcPts val="0"/>
              </a:spcAft>
            </a:pPr>
            <a:r>
              <a:rPr lang="en-US" sz="2000" i="1" dirty="0"/>
              <a:t>NTRK 1/2/3 </a:t>
            </a:r>
            <a:r>
              <a:rPr lang="en-US" sz="2000" dirty="0"/>
              <a:t>gene fusions</a:t>
            </a:r>
          </a:p>
          <a:p>
            <a:pPr>
              <a:spcBef>
                <a:spcPts val="600"/>
              </a:spcBef>
              <a:spcAft>
                <a:spcPts val="0"/>
              </a:spcAft>
            </a:pPr>
            <a:r>
              <a:rPr lang="en-US" sz="2000" i="1" dirty="0"/>
              <a:t>RET</a:t>
            </a:r>
            <a:r>
              <a:rPr lang="en-US" sz="2000" dirty="0"/>
              <a:t> gene fusion</a:t>
            </a:r>
            <a:endParaRPr lang="en-US" sz="2000" i="1" dirty="0"/>
          </a:p>
        </p:txBody>
      </p:sp>
      <p:sp>
        <p:nvSpPr>
          <p:cNvPr id="18" name="Content Placeholder 2">
            <a:extLst>
              <a:ext uri="{FF2B5EF4-FFF2-40B4-BE49-F238E27FC236}">
                <a16:creationId xmlns:a16="http://schemas.microsoft.com/office/drawing/2014/main" id="{5480A6C5-1795-7215-FFB7-38A9FCD7BA2A}"/>
              </a:ext>
            </a:extLst>
          </p:cNvPr>
          <p:cNvSpPr txBox="1">
            <a:spLocks/>
          </p:cNvSpPr>
          <p:nvPr/>
        </p:nvSpPr>
        <p:spPr>
          <a:xfrm>
            <a:off x="6337632" y="4469906"/>
            <a:ext cx="5644122" cy="956859"/>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0"/>
              </a:spcAft>
              <a:buFontTx/>
              <a:buNone/>
            </a:pPr>
            <a:endParaRPr lang="en-US" sz="1000" dirty="0"/>
          </a:p>
          <a:p>
            <a:pPr>
              <a:spcBef>
                <a:spcPts val="600"/>
              </a:spcBef>
              <a:spcAft>
                <a:spcPts val="0"/>
              </a:spcAft>
            </a:pPr>
            <a:r>
              <a:rPr lang="en-US" sz="2000" dirty="0"/>
              <a:t>ctDNA in blood for genomic alterations; a negative result does not exclude the presence of a tumor</a:t>
            </a:r>
          </a:p>
          <a:p>
            <a:pPr>
              <a:spcBef>
                <a:spcPts val="600"/>
              </a:spcBef>
              <a:spcAft>
                <a:spcPts val="0"/>
              </a:spcAft>
            </a:pPr>
            <a:endParaRPr lang="en-US" sz="2000" i="1" dirty="0"/>
          </a:p>
          <a:p>
            <a:pPr marL="0" indent="0">
              <a:spcBef>
                <a:spcPts val="600"/>
              </a:spcBef>
              <a:spcAft>
                <a:spcPts val="0"/>
              </a:spcAft>
              <a:buNone/>
            </a:pPr>
            <a:endParaRPr lang="en-US" sz="2000" i="1" dirty="0"/>
          </a:p>
        </p:txBody>
      </p:sp>
    </p:spTree>
    <p:extLst>
      <p:ext uri="{BB962C8B-B14F-4D97-AF65-F5344CB8AC3E}">
        <p14:creationId xmlns:p14="http://schemas.microsoft.com/office/powerpoint/2010/main" val="985414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6737F-3894-B6B8-8383-306FE49291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F954C9-78B2-D2C8-B21E-6E69621FA7FF}"/>
              </a:ext>
            </a:extLst>
          </p:cNvPr>
          <p:cNvSpPr>
            <a:spLocks noGrp="1"/>
          </p:cNvSpPr>
          <p:nvPr>
            <p:ph type="title"/>
          </p:nvPr>
        </p:nvSpPr>
        <p:spPr>
          <a:xfrm>
            <a:off x="231078" y="260163"/>
            <a:ext cx="11740260" cy="1044132"/>
          </a:xfrm>
        </p:spPr>
        <p:txBody>
          <a:bodyPr/>
          <a:lstStyle/>
          <a:p>
            <a:r>
              <a:rPr lang="en-US" dirty="0"/>
              <a:t>First-line Therapy for Unresectable Locally Advanced, Recurrent, or Metastatic Gastric/Gastroesophageal Cancers</a:t>
            </a:r>
          </a:p>
        </p:txBody>
      </p:sp>
      <p:sp>
        <p:nvSpPr>
          <p:cNvPr id="3" name="Content Placeholder 2">
            <a:extLst>
              <a:ext uri="{FF2B5EF4-FFF2-40B4-BE49-F238E27FC236}">
                <a16:creationId xmlns:a16="http://schemas.microsoft.com/office/drawing/2014/main" id="{0EA94EF0-E03E-0C1E-D7BF-92AF01908281}"/>
              </a:ext>
            </a:extLst>
          </p:cNvPr>
          <p:cNvSpPr>
            <a:spLocks noGrp="1"/>
          </p:cNvSpPr>
          <p:nvPr>
            <p:ph sz="quarter" idx="10"/>
          </p:nvPr>
        </p:nvSpPr>
        <p:spPr>
          <a:xfrm>
            <a:off x="1889311" y="6302375"/>
            <a:ext cx="7635177" cy="327025"/>
          </a:xfrm>
        </p:spPr>
        <p:txBody>
          <a:bodyPr/>
          <a:lstStyle/>
          <a:p>
            <a:r>
              <a:rPr lang="en-US" dirty="0">
                <a:latin typeface="Poppins"/>
                <a:cs typeface="Poppins"/>
              </a:rPr>
              <a:t>NCCN. Clinical practice guidelines in oncology: gastric cancer. v3.2026. nccn.org. NCCN. Clinical practice guidelines in oncology: esophageal and esophagogastric junction cancers. v3.2026. nccn.org.</a:t>
            </a:r>
            <a:endParaRPr lang="en-US" dirty="0"/>
          </a:p>
        </p:txBody>
      </p:sp>
      <p:graphicFrame>
        <p:nvGraphicFramePr>
          <p:cNvPr id="4" name="Table 3">
            <a:extLst>
              <a:ext uri="{FF2B5EF4-FFF2-40B4-BE49-F238E27FC236}">
                <a16:creationId xmlns:a16="http://schemas.microsoft.com/office/drawing/2014/main" id="{BB233A44-FECC-B322-2A10-30CE0EB36F4C}"/>
              </a:ext>
            </a:extLst>
          </p:cNvPr>
          <p:cNvGraphicFramePr>
            <a:graphicFrameLocks noGrp="1"/>
          </p:cNvGraphicFramePr>
          <p:nvPr>
            <p:extLst>
              <p:ext uri="{D42A27DB-BD31-4B8C-83A1-F6EECF244321}">
                <p14:modId xmlns:p14="http://schemas.microsoft.com/office/powerpoint/2010/main" val="3482192909"/>
              </p:ext>
            </p:extLst>
          </p:nvPr>
        </p:nvGraphicFramePr>
        <p:xfrm>
          <a:off x="228600" y="1572552"/>
          <a:ext cx="11740260" cy="3571240"/>
        </p:xfrm>
        <a:graphic>
          <a:graphicData uri="http://schemas.openxmlformats.org/drawingml/2006/table">
            <a:tbl>
              <a:tblPr firstRow="1" bandRow="1">
                <a:tableStyleId>{5C22544A-7EE6-4342-B048-85BDC9FD1C3A}</a:tableStyleId>
              </a:tblPr>
              <a:tblGrid>
                <a:gridCol w="2736568">
                  <a:extLst>
                    <a:ext uri="{9D8B030D-6E8A-4147-A177-3AD203B41FA5}">
                      <a16:colId xmlns:a16="http://schemas.microsoft.com/office/drawing/2014/main" val="3619483298"/>
                    </a:ext>
                  </a:extLst>
                </a:gridCol>
                <a:gridCol w="3317847">
                  <a:extLst>
                    <a:ext uri="{9D8B030D-6E8A-4147-A177-3AD203B41FA5}">
                      <a16:colId xmlns:a16="http://schemas.microsoft.com/office/drawing/2014/main" val="1396094742"/>
                    </a:ext>
                  </a:extLst>
                </a:gridCol>
                <a:gridCol w="2743789">
                  <a:extLst>
                    <a:ext uri="{9D8B030D-6E8A-4147-A177-3AD203B41FA5}">
                      <a16:colId xmlns:a16="http://schemas.microsoft.com/office/drawing/2014/main" val="47353772"/>
                    </a:ext>
                  </a:extLst>
                </a:gridCol>
                <a:gridCol w="2942056">
                  <a:extLst>
                    <a:ext uri="{9D8B030D-6E8A-4147-A177-3AD203B41FA5}">
                      <a16:colId xmlns:a16="http://schemas.microsoft.com/office/drawing/2014/main" val="1118122452"/>
                    </a:ext>
                  </a:extLst>
                </a:gridCol>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dirty="0">
                          <a:solidFill>
                            <a:schemeClr val="bg2"/>
                          </a:solidFill>
                        </a:rPr>
                        <a:t>Chemotherapy</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dirty="0">
                          <a:solidFill>
                            <a:schemeClr val="bg2"/>
                          </a:solidFill>
                        </a:rPr>
                        <a:t>Targeted Agent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dirty="0">
                          <a:solidFill>
                            <a:schemeClr val="bg2"/>
                          </a:solidFill>
                        </a:rPr>
                        <a:t>Immunotherapy</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2071759356"/>
                  </a:ext>
                </a:extLst>
              </a:tr>
              <a:tr h="370840">
                <a:tc>
                  <a:txBody>
                    <a:bodyPr/>
                    <a:lstStyle/>
                    <a:p>
                      <a:r>
                        <a:rPr lang="en-US" sz="1600" b="0" dirty="0">
                          <a:solidFill>
                            <a:schemeClr val="tx1"/>
                          </a:solidFill>
                        </a:rPr>
                        <a:t>HER2 positive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Fluoropyrimidine (fluorouracil or capecitabine) + platinum (oxaliplatin preferred over cisplatin)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Trastuzumab</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Pembrolizumab</a:t>
                      </a:r>
                    </a:p>
                    <a:p>
                      <a:pPr algn="ctr"/>
                      <a:endParaRPr lang="en-US" sz="1600" dirty="0">
                        <a:solidFill>
                          <a:schemeClr val="tx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16566448"/>
                  </a:ext>
                </a:extLst>
              </a:tr>
              <a:tr h="370840">
                <a:tc>
                  <a:txBody>
                    <a:bodyPr/>
                    <a:lstStyle/>
                    <a:p>
                      <a:r>
                        <a:rPr lang="en-US" sz="1600" b="0" dirty="0">
                          <a:solidFill>
                            <a:schemeClr val="tx1"/>
                          </a:solidFill>
                        </a:rPr>
                        <a:t>HER2 negative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Fluoropyrimidine (fluorouracil or capecitabine) + platinum (oxaliplatin preferred over cisplatin)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Zolbetuximab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(CLDN 18.2 positive)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solidFill>
                            <a:schemeClr val="tx1"/>
                          </a:solidFill>
                        </a:rPr>
                        <a:t>Nivolumab</a:t>
                      </a:r>
                    </a:p>
                    <a:p>
                      <a:pPr algn="ctr"/>
                      <a:r>
                        <a:rPr lang="en-US" sz="1600" dirty="0">
                          <a:solidFill>
                            <a:schemeClr val="tx1"/>
                          </a:solidFill>
                        </a:rPr>
                        <a:t>Pembrolizumab</a:t>
                      </a:r>
                    </a:p>
                    <a:p>
                      <a:pPr algn="ctr"/>
                      <a:r>
                        <a:rPr lang="en-US" sz="1600" dirty="0">
                          <a:solidFill>
                            <a:schemeClr val="tx1"/>
                          </a:solidFill>
                        </a:rPr>
                        <a:t>Tislelizumab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57020328"/>
                  </a:ext>
                </a:extLst>
              </a:tr>
              <a:tr h="370840">
                <a:tc>
                  <a:txBody>
                    <a:bodyPr/>
                    <a:lstStyle/>
                    <a:p>
                      <a:r>
                        <a:rPr lang="en-US" sz="1600" b="0" dirty="0">
                          <a:solidFill>
                            <a:schemeClr val="tx1"/>
                          </a:solidFill>
                        </a:rPr>
                        <a:t>MSI-H/dMMR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Fluoropyrimidine (fluorouracil or capecitabine) *not the first choice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l"/>
                      <a:endParaRPr lang="en-US" sz="1600" dirty="0">
                        <a:solidFill>
                          <a:schemeClr val="tx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solidFill>
                            <a:schemeClr val="tx1"/>
                          </a:solidFill>
                        </a:rPr>
                        <a:t>Pembrolizumab</a:t>
                      </a:r>
                    </a:p>
                    <a:p>
                      <a:pPr algn="ctr"/>
                      <a:r>
                        <a:rPr lang="en-US" sz="1600" dirty="0">
                          <a:solidFill>
                            <a:schemeClr val="tx1"/>
                          </a:solidFill>
                        </a:rPr>
                        <a:t>Dostarlimab</a:t>
                      </a:r>
                    </a:p>
                    <a:p>
                      <a:pPr algn="ctr"/>
                      <a:r>
                        <a:rPr lang="en-US" sz="1600" dirty="0">
                          <a:solidFill>
                            <a:schemeClr val="tx1"/>
                          </a:solidFill>
                        </a:rPr>
                        <a:t>Nivolumab</a:t>
                      </a:r>
                    </a:p>
                    <a:p>
                      <a:pPr algn="ctr"/>
                      <a:r>
                        <a:rPr lang="en-US" sz="1600" dirty="0">
                          <a:solidFill>
                            <a:schemeClr val="tx1"/>
                          </a:solidFill>
                        </a:rPr>
                        <a:t>Ipilimumab/nivo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347255937"/>
                  </a:ext>
                </a:extLst>
              </a:tr>
            </a:tbl>
          </a:graphicData>
        </a:graphic>
      </p:graphicFrame>
    </p:spTree>
    <p:extLst>
      <p:ext uri="{BB962C8B-B14F-4D97-AF65-F5344CB8AC3E}">
        <p14:creationId xmlns:p14="http://schemas.microsoft.com/office/powerpoint/2010/main" val="914102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B122A-3F71-D118-87D7-CB304FABA6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30E4F6-3A8C-8561-1E6A-EAE9F0692AF5}"/>
              </a:ext>
            </a:extLst>
          </p:cNvPr>
          <p:cNvSpPr>
            <a:spLocks noGrp="1"/>
          </p:cNvSpPr>
          <p:nvPr>
            <p:ph type="title"/>
          </p:nvPr>
        </p:nvSpPr>
        <p:spPr>
          <a:xfrm>
            <a:off x="231078" y="260163"/>
            <a:ext cx="11740260" cy="1044132"/>
          </a:xfrm>
        </p:spPr>
        <p:txBody>
          <a:bodyPr/>
          <a:lstStyle/>
          <a:p>
            <a:r>
              <a:rPr lang="en-US" dirty="0"/>
              <a:t>2L or Subsequent Therapy for Unresectable Locally Advanced, Recurrent, or Metastatic Gastric /Gastroesophageal Cancers</a:t>
            </a:r>
          </a:p>
        </p:txBody>
      </p:sp>
      <p:sp>
        <p:nvSpPr>
          <p:cNvPr id="3" name="Content Placeholder 2">
            <a:extLst>
              <a:ext uri="{FF2B5EF4-FFF2-40B4-BE49-F238E27FC236}">
                <a16:creationId xmlns:a16="http://schemas.microsoft.com/office/drawing/2014/main" id="{D94424AC-B2BB-9BDD-931C-18F235071C25}"/>
              </a:ext>
            </a:extLst>
          </p:cNvPr>
          <p:cNvSpPr>
            <a:spLocks noGrp="1"/>
          </p:cNvSpPr>
          <p:nvPr>
            <p:ph sz="quarter" idx="10"/>
          </p:nvPr>
        </p:nvSpPr>
        <p:spPr>
          <a:xfrm>
            <a:off x="1559859" y="6302375"/>
            <a:ext cx="8419518" cy="327025"/>
          </a:xfrm>
        </p:spPr>
        <p:txBody>
          <a:bodyPr/>
          <a:lstStyle/>
          <a:p>
            <a:r>
              <a:rPr lang="en-US" dirty="0">
                <a:latin typeface="Poppins"/>
                <a:cs typeface="Poppins"/>
              </a:rPr>
              <a:t>NCCN. Clinical practice guidelines in oncology: gastric cancer. v3.2026. nccn.org. NCCN. Clinical practice guidelines in oncology: esophageal and esophagogastric junction cancers. v3.2026. nccn.org.</a:t>
            </a:r>
            <a:endParaRPr lang="en-US" dirty="0"/>
          </a:p>
        </p:txBody>
      </p:sp>
      <p:graphicFrame>
        <p:nvGraphicFramePr>
          <p:cNvPr id="4" name="Table 3">
            <a:extLst>
              <a:ext uri="{FF2B5EF4-FFF2-40B4-BE49-F238E27FC236}">
                <a16:creationId xmlns:a16="http://schemas.microsoft.com/office/drawing/2014/main" id="{57749A26-3F46-4C5E-F87C-B24A9344A011}"/>
              </a:ext>
            </a:extLst>
          </p:cNvPr>
          <p:cNvGraphicFramePr>
            <a:graphicFrameLocks noGrp="1"/>
          </p:cNvGraphicFramePr>
          <p:nvPr>
            <p:extLst>
              <p:ext uri="{D42A27DB-BD31-4B8C-83A1-F6EECF244321}">
                <p14:modId xmlns:p14="http://schemas.microsoft.com/office/powerpoint/2010/main" val="170437514"/>
              </p:ext>
            </p:extLst>
          </p:nvPr>
        </p:nvGraphicFramePr>
        <p:xfrm>
          <a:off x="231078" y="1384979"/>
          <a:ext cx="11121656" cy="4431063"/>
        </p:xfrm>
        <a:graphic>
          <a:graphicData uri="http://schemas.openxmlformats.org/drawingml/2006/table">
            <a:tbl>
              <a:tblPr firstRow="1" bandRow="1">
                <a:tableStyleId>{5C22544A-7EE6-4342-B048-85BDC9FD1C3A}</a:tableStyleId>
              </a:tblPr>
              <a:tblGrid>
                <a:gridCol w="2986824">
                  <a:extLst>
                    <a:ext uri="{9D8B030D-6E8A-4147-A177-3AD203B41FA5}">
                      <a16:colId xmlns:a16="http://schemas.microsoft.com/office/drawing/2014/main" val="386287778"/>
                    </a:ext>
                  </a:extLst>
                </a:gridCol>
                <a:gridCol w="8134832">
                  <a:extLst>
                    <a:ext uri="{9D8B030D-6E8A-4147-A177-3AD203B41FA5}">
                      <a16:colId xmlns:a16="http://schemas.microsoft.com/office/drawing/2014/main" val="208183129"/>
                    </a:ext>
                  </a:extLst>
                </a:gridCol>
              </a:tblGrid>
              <a:tr h="305591">
                <a:tc>
                  <a:txBody>
                    <a:bodyPr/>
                    <a:lstStyle/>
                    <a:p>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400" dirty="0">
                          <a:solidFill>
                            <a:schemeClr val="bg2"/>
                          </a:solidFill>
                        </a:rPr>
                        <a:t>Regimen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1217137729"/>
                  </a:ext>
                </a:extLst>
              </a:tr>
              <a:tr h="1589070">
                <a:tc>
                  <a:txBody>
                    <a:bodyPr/>
                    <a:lstStyle/>
                    <a:p>
                      <a:r>
                        <a:rPr lang="en-US" sz="1400" b="0" dirty="0"/>
                        <a:t>Preferred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Ramucirumab + paclitaxel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Fam-trastuzumab deruxtecan (HER2+)</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Docetaxel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Paclitaxel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Irinotecan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Fluorouracil and irinotecan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Trifluridine and tipiracil (3L+)</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32527968"/>
                  </a:ext>
                </a:extLst>
              </a:tr>
              <a:tr h="1161244">
                <a:tc>
                  <a:txBody>
                    <a:bodyPr/>
                    <a:lstStyle/>
                    <a:p>
                      <a:r>
                        <a:rPr lang="en-US" sz="1400" b="0" dirty="0"/>
                        <a:t>Other recommended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Ramucirumab</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Irinotecan + cisplatin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Fluorouracil and irinotecan + ramucirumab</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Irinotecan and ramucirumab</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Docetaxel and irinotecan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68095719"/>
                  </a:ext>
                </a:extLst>
              </a:tr>
              <a:tr h="1375158">
                <a:tc>
                  <a:txBody>
                    <a:bodyPr/>
                    <a:lstStyle/>
                    <a:p>
                      <a:r>
                        <a:rPr lang="en-US" sz="1400" b="0" dirty="0"/>
                        <a:t>Useful in certain circumstances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Entrectinib, larotrectnib, or repotrectinib </a:t>
                      </a:r>
                      <a:r>
                        <a:rPr lang="en-US" sz="1400" i="0" dirty="0"/>
                        <a:t>(</a:t>
                      </a:r>
                      <a:r>
                        <a:rPr lang="en-US" sz="1400" i="1" dirty="0"/>
                        <a:t>NTRK 1/2/3 </a:t>
                      </a:r>
                      <a:r>
                        <a:rPr lang="en-US" sz="1400" i="0" dirty="0"/>
                        <a:t>gene fusion+)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i="0" dirty="0"/>
                        <a:t>P</a:t>
                      </a:r>
                      <a:r>
                        <a:rPr lang="en-US" sz="1400" dirty="0"/>
                        <a:t>embrolizumab (MSI-H/dMMR and TMB-H)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Ipilimumab and nivolumab (MSI-H/dMMR)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Dostarlimab (MSI-H/dMMR)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t>Dabrafenib + trametinib (</a:t>
                      </a:r>
                      <a:r>
                        <a:rPr lang="en-US" sz="1400" i="1" dirty="0"/>
                        <a:t>BRAF </a:t>
                      </a:r>
                      <a:r>
                        <a:rPr lang="en-US" sz="1400" i="0" dirty="0"/>
                        <a:t>V600E</a:t>
                      </a:r>
                      <a:r>
                        <a:rPr lang="en-US" sz="1400" i="1" dirty="0"/>
                        <a:t>)</a:t>
                      </a:r>
                      <a:endParaRPr lang="en-US" sz="1400" i="0"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i="0" dirty="0"/>
                        <a:t>Selpercatinib (</a:t>
                      </a:r>
                      <a:r>
                        <a:rPr lang="en-US" sz="1400" i="1" dirty="0"/>
                        <a:t>RET </a:t>
                      </a:r>
                      <a:r>
                        <a:rPr lang="en-US" sz="1400" i="0" dirty="0"/>
                        <a:t>gene fusion+)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172046424"/>
                  </a:ext>
                </a:extLst>
              </a:tr>
            </a:tbl>
          </a:graphicData>
        </a:graphic>
      </p:graphicFrame>
    </p:spTree>
    <p:extLst>
      <p:ext uri="{BB962C8B-B14F-4D97-AF65-F5344CB8AC3E}">
        <p14:creationId xmlns:p14="http://schemas.microsoft.com/office/powerpoint/2010/main" val="1700161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BC520-2546-B800-A8FB-7BFB9F2E14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128FE2-D586-80A4-1B3E-7D50F2A747AB}"/>
              </a:ext>
            </a:extLst>
          </p:cNvPr>
          <p:cNvSpPr>
            <a:spLocks noGrp="1"/>
          </p:cNvSpPr>
          <p:nvPr>
            <p:ph type="title"/>
          </p:nvPr>
        </p:nvSpPr>
        <p:spPr>
          <a:xfrm>
            <a:off x="231078" y="260163"/>
            <a:ext cx="11740260" cy="1044132"/>
          </a:xfrm>
        </p:spPr>
        <p:txBody>
          <a:bodyPr/>
          <a:lstStyle/>
          <a:p>
            <a:r>
              <a:rPr lang="en-US" dirty="0"/>
              <a:t>FDA Decisions in 1L Advanced Gastric/GEJ: Restrict Anti–PD-1 Class to HER2-/PD-L1 CPS ≥1 in MSS Disease</a:t>
            </a:r>
          </a:p>
        </p:txBody>
      </p:sp>
      <p:sp>
        <p:nvSpPr>
          <p:cNvPr id="4" name="Content Placeholder 3">
            <a:extLst>
              <a:ext uri="{FF2B5EF4-FFF2-40B4-BE49-F238E27FC236}">
                <a16:creationId xmlns:a16="http://schemas.microsoft.com/office/drawing/2014/main" id="{2054970D-D1AA-C166-A2EB-B3D4665CBFEB}"/>
              </a:ext>
            </a:extLst>
          </p:cNvPr>
          <p:cNvSpPr>
            <a:spLocks noGrp="1"/>
          </p:cNvSpPr>
          <p:nvPr>
            <p:ph idx="1"/>
          </p:nvPr>
        </p:nvSpPr>
        <p:spPr>
          <a:xfrm>
            <a:off x="231078" y="1545771"/>
            <a:ext cx="11548546" cy="4544132"/>
          </a:xfrm>
        </p:spPr>
        <p:txBody>
          <a:bodyPr/>
          <a:lstStyle/>
          <a:p>
            <a:r>
              <a:rPr lang="en-US" dirty="0"/>
              <a:t>The FDA held an ODAC meeting in September 2024 to review detailed data on PD-L1 expression and benefit from PD-1/PD-L1 inhibitors (ie, pembrolizumab, nivolumab, and tislelizumab)</a:t>
            </a:r>
          </a:p>
          <a:p>
            <a:pPr lvl="2"/>
            <a:r>
              <a:rPr lang="en-US" dirty="0"/>
              <a:t>Data were submitted by the manufacturers</a:t>
            </a:r>
          </a:p>
          <a:p>
            <a:r>
              <a:rPr lang="en-US" dirty="0"/>
              <a:t>ODAC members concluded that in patients with PD-L1–negative tumors (CPS&lt;1), the risk-benefit does not favor use of anti–PD-1</a:t>
            </a:r>
          </a:p>
          <a:p>
            <a:r>
              <a:rPr lang="en-US" dirty="0"/>
              <a:t>This led to a change in label for pembrolizumab and nivolumab, stating that these drugs should be used only in patients with PD-L1–positive tumors (CPS </a:t>
            </a:r>
            <a:r>
              <a:rPr lang="en-US" dirty="0">
                <a:latin typeface="Calibri" panose="020F0502020204030204" pitchFamily="34" charset="0"/>
                <a:ea typeface="Calibri" panose="020F0502020204030204" pitchFamily="34" charset="0"/>
                <a:cs typeface="Calibri" panose="020F0502020204030204" pitchFamily="34" charset="0"/>
              </a:rPr>
              <a:t>≥</a:t>
            </a:r>
            <a:r>
              <a:rPr lang="en-US" dirty="0"/>
              <a:t>1)</a:t>
            </a:r>
          </a:p>
          <a:p>
            <a:r>
              <a:rPr lang="en-US" dirty="0"/>
              <a:t>Tislelizumab is approved only for patients with PD-L1–positive tumors (CPS </a:t>
            </a:r>
            <a:r>
              <a:rPr lang="en-US" dirty="0">
                <a:latin typeface="Calibri" panose="020F0502020204030204" pitchFamily="34" charset="0"/>
                <a:ea typeface="Calibri" panose="020F0502020204030204" pitchFamily="34" charset="0"/>
                <a:cs typeface="Calibri" panose="020F0502020204030204" pitchFamily="34" charset="0"/>
              </a:rPr>
              <a:t>≥</a:t>
            </a:r>
            <a:r>
              <a:rPr lang="en-US" dirty="0"/>
              <a:t>1)</a:t>
            </a:r>
          </a:p>
          <a:p>
            <a:endParaRPr lang="en-US" dirty="0"/>
          </a:p>
        </p:txBody>
      </p:sp>
      <p:sp>
        <p:nvSpPr>
          <p:cNvPr id="5" name="Content Placeholder 4">
            <a:extLst>
              <a:ext uri="{FF2B5EF4-FFF2-40B4-BE49-F238E27FC236}">
                <a16:creationId xmlns:a16="http://schemas.microsoft.com/office/drawing/2014/main" id="{3824CC9E-85F9-AFEB-E2DE-C82B5BE008E0}"/>
              </a:ext>
            </a:extLst>
          </p:cNvPr>
          <p:cNvSpPr>
            <a:spLocks noGrp="1"/>
          </p:cNvSpPr>
          <p:nvPr>
            <p:ph sz="quarter" idx="10"/>
          </p:nvPr>
        </p:nvSpPr>
        <p:spPr/>
        <p:txBody>
          <a:bodyPr/>
          <a:lstStyle/>
          <a:p>
            <a:pPr algn="ctr"/>
            <a:r>
              <a:rPr lang="en-US" dirty="0"/>
              <a:t>Pembrolizumab PI. Nivolumab PI. Tislelizumab PI.</a:t>
            </a:r>
          </a:p>
        </p:txBody>
      </p:sp>
    </p:spTree>
    <p:extLst>
      <p:ext uri="{BB962C8B-B14F-4D97-AF65-F5344CB8AC3E}">
        <p14:creationId xmlns:p14="http://schemas.microsoft.com/office/powerpoint/2010/main" val="539491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E1D13-9C66-64B9-8CFD-9A0E7252EF16}"/>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61522A1-8775-8994-AF7C-8049B8DAF826}"/>
              </a:ext>
            </a:extLst>
          </p:cNvPr>
          <p:cNvSpPr txBox="1">
            <a:spLocks/>
          </p:cNvSpPr>
          <p:nvPr/>
        </p:nvSpPr>
        <p:spPr>
          <a:xfrm>
            <a:off x="231078" y="1197907"/>
            <a:ext cx="11887452" cy="1113790"/>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Adults with untreated, unresectable advanced/metastatic gastroesophageal adenocarcinoma randomized to nivolumab plus chemotherapy or chemotherapy alone</a:t>
            </a:r>
            <a:endParaRPr lang="en-US" sz="2200" dirty="0">
              <a:solidFill>
                <a:schemeClr val="accent4"/>
              </a:solidFill>
            </a:endParaRPr>
          </a:p>
          <a:p>
            <a:endParaRPr lang="en-US" dirty="0">
              <a:solidFill>
                <a:schemeClr val="accent4"/>
              </a:solidFill>
            </a:endParaRPr>
          </a:p>
          <a:p>
            <a:endParaRPr lang="en-US" dirty="0">
              <a:solidFill>
                <a:schemeClr val="accent4"/>
              </a:solidFill>
            </a:endParaRPr>
          </a:p>
          <a:p>
            <a:endParaRPr lang="en-US" dirty="0">
              <a:solidFill>
                <a:schemeClr val="accent4"/>
              </a:solidFill>
            </a:endParaRPr>
          </a:p>
          <a:p>
            <a:endParaRPr lang="en-US" dirty="0">
              <a:solidFill>
                <a:schemeClr val="accent4"/>
              </a:solidFill>
            </a:endParaRPr>
          </a:p>
        </p:txBody>
      </p:sp>
      <p:sp>
        <p:nvSpPr>
          <p:cNvPr id="2" name="Title 1">
            <a:extLst>
              <a:ext uri="{FF2B5EF4-FFF2-40B4-BE49-F238E27FC236}">
                <a16:creationId xmlns:a16="http://schemas.microsoft.com/office/drawing/2014/main" id="{A0449467-7AFC-5981-9A5D-106C1F0052A1}"/>
              </a:ext>
            </a:extLst>
          </p:cNvPr>
          <p:cNvSpPr>
            <a:spLocks noGrp="1"/>
          </p:cNvSpPr>
          <p:nvPr>
            <p:ph type="title"/>
          </p:nvPr>
        </p:nvSpPr>
        <p:spPr>
          <a:xfrm>
            <a:off x="231078" y="531006"/>
            <a:ext cx="11740260" cy="502445"/>
          </a:xfrm>
        </p:spPr>
        <p:txBody>
          <a:bodyPr/>
          <a:lstStyle/>
          <a:p>
            <a:r>
              <a:rPr lang="en-US" dirty="0"/>
              <a:t>Phase III CheckMate 649: 5-Yr Follow-up With Nivolumab</a:t>
            </a:r>
          </a:p>
        </p:txBody>
      </p:sp>
      <p:sp>
        <p:nvSpPr>
          <p:cNvPr id="3" name="Content Placeholder 2">
            <a:extLst>
              <a:ext uri="{FF2B5EF4-FFF2-40B4-BE49-F238E27FC236}">
                <a16:creationId xmlns:a16="http://schemas.microsoft.com/office/drawing/2014/main" id="{3BDB1090-2B88-F095-DDB3-7634F9B432B6}"/>
              </a:ext>
            </a:extLst>
          </p:cNvPr>
          <p:cNvSpPr>
            <a:spLocks noGrp="1"/>
          </p:cNvSpPr>
          <p:nvPr>
            <p:ph sz="quarter" idx="10"/>
          </p:nvPr>
        </p:nvSpPr>
        <p:spPr/>
        <p:txBody>
          <a:bodyPr/>
          <a:lstStyle/>
          <a:p>
            <a:pPr algn="ctr"/>
            <a:r>
              <a:rPr lang="en-US" dirty="0"/>
              <a:t>Nivolumab PI. Janjigian ESMO Annals Oncol. 2026;37:787.</a:t>
            </a:r>
          </a:p>
        </p:txBody>
      </p:sp>
      <p:sp>
        <p:nvSpPr>
          <p:cNvPr id="14" name="TextBox 13">
            <a:extLst>
              <a:ext uri="{FF2B5EF4-FFF2-40B4-BE49-F238E27FC236}">
                <a16:creationId xmlns:a16="http://schemas.microsoft.com/office/drawing/2014/main" id="{34E1DE34-03A0-22C3-7430-17511E804DCC}"/>
              </a:ext>
            </a:extLst>
          </p:cNvPr>
          <p:cNvSpPr txBox="1"/>
          <p:nvPr/>
        </p:nvSpPr>
        <p:spPr>
          <a:xfrm>
            <a:off x="6096000" y="4459933"/>
            <a:ext cx="5875338" cy="1841040"/>
          </a:xfrm>
          <a:prstGeom prst="rect">
            <a:avLst/>
          </a:prstGeom>
          <a:solidFill>
            <a:schemeClr val="bg2"/>
          </a:solidFill>
        </p:spPr>
        <p:txBody>
          <a:bodyPr vert="horz" wrap="square" lIns="0" tIns="0" rIns="0" bIns="0" rtlCol="0" anchor="ctr">
            <a:noAutofit/>
          </a:bodyPr>
          <a:lstStyle/>
          <a:p>
            <a:pPr algn="ctr"/>
            <a:r>
              <a:rPr lang="en-US" dirty="0"/>
              <a:t>Approved as 1L treatment for adults with advanced or metastatic gastric cancer, GEJ cancer, and esophageal adenocarcinoma whose tumors express PD-L1 (≥1) in combination with chemotherapy based on CheckMate 649</a:t>
            </a:r>
          </a:p>
        </p:txBody>
      </p:sp>
      <p:sp>
        <p:nvSpPr>
          <p:cNvPr id="5" name="TextBox 4">
            <a:extLst>
              <a:ext uri="{FF2B5EF4-FFF2-40B4-BE49-F238E27FC236}">
                <a16:creationId xmlns:a16="http://schemas.microsoft.com/office/drawing/2014/main" id="{3CF675AA-7894-39CA-D38F-50D0CA0A91F8}"/>
              </a:ext>
            </a:extLst>
          </p:cNvPr>
          <p:cNvSpPr txBox="1"/>
          <p:nvPr/>
        </p:nvSpPr>
        <p:spPr>
          <a:xfrm>
            <a:off x="2218649" y="2203213"/>
            <a:ext cx="1362635" cy="261379"/>
          </a:xfrm>
          <a:prstGeom prst="rect">
            <a:avLst/>
          </a:prstGeom>
          <a:noFill/>
        </p:spPr>
        <p:txBody>
          <a:bodyPr vert="horz" wrap="none" lIns="0" tIns="0" rIns="0" bIns="0" rtlCol="0">
            <a:noAutofit/>
          </a:bodyPr>
          <a:lstStyle/>
          <a:p>
            <a:pPr algn="ctr"/>
            <a:r>
              <a:rPr lang="en-US" sz="1600" b="1" dirty="0"/>
              <a:t>PD-L1 CPS </a:t>
            </a:r>
            <a:r>
              <a:rPr lang="en-US" sz="1600" b="1" dirty="0">
                <a:ea typeface="Calibri" panose="020F0502020204030204" pitchFamily="34" charset="0"/>
                <a:cs typeface="Calibri" panose="020F0502020204030204" pitchFamily="34" charset="0"/>
              </a:rPr>
              <a:t>≥</a:t>
            </a:r>
            <a:r>
              <a:rPr lang="en-US" sz="1600" b="1" dirty="0"/>
              <a:t>1</a:t>
            </a:r>
          </a:p>
        </p:txBody>
      </p:sp>
      <p:sp>
        <p:nvSpPr>
          <p:cNvPr id="7" name="TextBox 6">
            <a:extLst>
              <a:ext uri="{FF2B5EF4-FFF2-40B4-BE49-F238E27FC236}">
                <a16:creationId xmlns:a16="http://schemas.microsoft.com/office/drawing/2014/main" id="{5B5BAEF5-5D39-654E-339A-27EFB566738F}"/>
              </a:ext>
            </a:extLst>
          </p:cNvPr>
          <p:cNvSpPr txBox="1"/>
          <p:nvPr/>
        </p:nvSpPr>
        <p:spPr>
          <a:xfrm>
            <a:off x="8535625" y="2203213"/>
            <a:ext cx="1362635" cy="261379"/>
          </a:xfrm>
          <a:prstGeom prst="rect">
            <a:avLst/>
          </a:prstGeom>
          <a:noFill/>
        </p:spPr>
        <p:txBody>
          <a:bodyPr vert="horz" wrap="none" lIns="0" tIns="0" rIns="0" bIns="0" rtlCol="0">
            <a:noAutofit/>
          </a:bodyPr>
          <a:lstStyle/>
          <a:p>
            <a:pPr algn="ctr"/>
            <a:r>
              <a:rPr lang="en-US" sz="1600" b="1" dirty="0"/>
              <a:t>PD-L1 CPS </a:t>
            </a:r>
            <a:r>
              <a:rPr lang="en-US" sz="1600" b="1" dirty="0">
                <a:ea typeface="Calibri" panose="020F0502020204030204" pitchFamily="34" charset="0"/>
                <a:cs typeface="Calibri" panose="020F0502020204030204" pitchFamily="34" charset="0"/>
              </a:rPr>
              <a:t>≥</a:t>
            </a:r>
            <a:r>
              <a:rPr lang="en-US" sz="1600" b="1" dirty="0"/>
              <a:t>5</a:t>
            </a:r>
          </a:p>
          <a:p>
            <a:pPr algn="ctr"/>
            <a:endParaRPr lang="en-US" sz="1600" b="1" dirty="0"/>
          </a:p>
        </p:txBody>
      </p:sp>
      <p:sp>
        <p:nvSpPr>
          <p:cNvPr id="8" name="TextBox 7">
            <a:extLst>
              <a:ext uri="{FF2B5EF4-FFF2-40B4-BE49-F238E27FC236}">
                <a16:creationId xmlns:a16="http://schemas.microsoft.com/office/drawing/2014/main" id="{CF621836-2349-D60A-25C1-FC09F31876A9}"/>
              </a:ext>
            </a:extLst>
          </p:cNvPr>
          <p:cNvSpPr txBox="1"/>
          <p:nvPr/>
        </p:nvSpPr>
        <p:spPr>
          <a:xfrm>
            <a:off x="2484014" y="4249545"/>
            <a:ext cx="1362635" cy="381389"/>
          </a:xfrm>
          <a:prstGeom prst="rect">
            <a:avLst/>
          </a:prstGeom>
          <a:solidFill>
            <a:schemeClr val="bg1"/>
          </a:solidFill>
        </p:spPr>
        <p:txBody>
          <a:bodyPr vert="horz" wrap="none" lIns="0" tIns="0" rIns="0" bIns="0" rtlCol="0">
            <a:noAutofit/>
          </a:bodyPr>
          <a:lstStyle/>
          <a:p>
            <a:pPr algn="l"/>
            <a:r>
              <a:rPr lang="en-US" sz="1600" b="1" dirty="0"/>
              <a:t>PD-L1 CPS </a:t>
            </a:r>
            <a:r>
              <a:rPr lang="en-US" sz="1600" b="1" dirty="0">
                <a:ea typeface="Calibri" panose="020F0502020204030204" pitchFamily="34" charset="0"/>
                <a:cs typeface="Calibri" panose="020F0502020204030204" pitchFamily="34" charset="0"/>
              </a:rPr>
              <a:t>≥</a:t>
            </a:r>
            <a:r>
              <a:rPr lang="en-US" sz="1600" b="1" dirty="0"/>
              <a:t>10</a:t>
            </a:r>
          </a:p>
        </p:txBody>
      </p:sp>
      <p:graphicFrame>
        <p:nvGraphicFramePr>
          <p:cNvPr id="52" name="Table 51">
            <a:extLst>
              <a:ext uri="{FF2B5EF4-FFF2-40B4-BE49-F238E27FC236}">
                <a16:creationId xmlns:a16="http://schemas.microsoft.com/office/drawing/2014/main" id="{AF01A9EE-9313-D750-884A-E3CFA136099A}"/>
              </a:ext>
            </a:extLst>
          </p:cNvPr>
          <p:cNvGraphicFramePr>
            <a:graphicFrameLocks noGrp="1"/>
          </p:cNvGraphicFramePr>
          <p:nvPr>
            <p:extLst>
              <p:ext uri="{D42A27DB-BD31-4B8C-83A1-F6EECF244321}">
                <p14:modId xmlns:p14="http://schemas.microsoft.com/office/powerpoint/2010/main" val="1238891932"/>
              </p:ext>
            </p:extLst>
          </p:nvPr>
        </p:nvGraphicFramePr>
        <p:xfrm>
          <a:off x="2215063" y="2422352"/>
          <a:ext cx="3771886" cy="837184"/>
        </p:xfrm>
        <a:graphic>
          <a:graphicData uri="http://schemas.openxmlformats.org/drawingml/2006/table">
            <a:tbl>
              <a:tblPr firstRow="1" bandRow="1"/>
              <a:tblGrid>
                <a:gridCol w="1651870">
                  <a:extLst>
                    <a:ext uri="{9D8B030D-6E8A-4147-A177-3AD203B41FA5}">
                      <a16:colId xmlns:a16="http://schemas.microsoft.com/office/drawing/2014/main" val="2966620814"/>
                    </a:ext>
                  </a:extLst>
                </a:gridCol>
                <a:gridCol w="1097918">
                  <a:extLst>
                    <a:ext uri="{9D8B030D-6E8A-4147-A177-3AD203B41FA5}">
                      <a16:colId xmlns:a16="http://schemas.microsoft.com/office/drawing/2014/main" val="1244792624"/>
                    </a:ext>
                  </a:extLst>
                </a:gridCol>
                <a:gridCol w="1022098">
                  <a:extLst>
                    <a:ext uri="{9D8B030D-6E8A-4147-A177-3AD203B41FA5}">
                      <a16:colId xmlns:a16="http://schemas.microsoft.com/office/drawing/2014/main" val="3554116059"/>
                    </a:ext>
                  </a:extLst>
                </a:gridCol>
              </a:tblGrid>
              <a:tr h="2818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000" dirty="0">
                        <a:solidFill>
                          <a:schemeClr val="bg1"/>
                        </a:solidFill>
                        <a:latin typeface="+mn-lt"/>
                      </a:endParaRP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Nivo + Chemo</a:t>
                      </a:r>
                      <a:br>
                        <a:rPr lang="en-US" sz="1000" dirty="0">
                          <a:solidFill>
                            <a:schemeClr val="bg2"/>
                          </a:solidFill>
                          <a:latin typeface="+mn-lt"/>
                        </a:rPr>
                      </a:br>
                      <a:r>
                        <a:rPr lang="en-US" sz="1000" dirty="0">
                          <a:solidFill>
                            <a:schemeClr val="bg2"/>
                          </a:solidFill>
                          <a:latin typeface="+mn-lt"/>
                        </a:rPr>
                        <a:t>(n = 641)</a:t>
                      </a: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Chemo</a:t>
                      </a:r>
                      <a:br>
                        <a:rPr lang="en-US" sz="1000" dirty="0">
                          <a:solidFill>
                            <a:schemeClr val="bg2"/>
                          </a:solidFill>
                          <a:latin typeface="+mn-lt"/>
                        </a:rPr>
                      </a:br>
                      <a:r>
                        <a:rPr lang="en-US" sz="1000" dirty="0">
                          <a:solidFill>
                            <a:schemeClr val="bg2"/>
                          </a:solidFill>
                          <a:latin typeface="+mn-lt"/>
                        </a:rPr>
                        <a:t>(n = 656)</a:t>
                      </a: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15800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Events</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561</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607</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158004">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Median OS, mo (95% CI)</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13.8 (12.4-14.8)</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11.4 (10.7-12.3)</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15800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HR (95% CI)</a:t>
                      </a: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   0.76 (0.67-0.85)    </a:t>
                      </a: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graphicFrame>
        <p:nvGraphicFramePr>
          <p:cNvPr id="53" name="Table 52">
            <a:extLst>
              <a:ext uri="{FF2B5EF4-FFF2-40B4-BE49-F238E27FC236}">
                <a16:creationId xmlns:a16="http://schemas.microsoft.com/office/drawing/2014/main" id="{9219107C-08E2-F24C-C0D7-75B0F0925E22}"/>
              </a:ext>
            </a:extLst>
          </p:cNvPr>
          <p:cNvGraphicFramePr>
            <a:graphicFrameLocks noGrp="1"/>
          </p:cNvGraphicFramePr>
          <p:nvPr>
            <p:extLst>
              <p:ext uri="{D42A27DB-BD31-4B8C-83A1-F6EECF244321}">
                <p14:modId xmlns:p14="http://schemas.microsoft.com/office/powerpoint/2010/main" val="15389898"/>
              </p:ext>
            </p:extLst>
          </p:nvPr>
        </p:nvGraphicFramePr>
        <p:xfrm>
          <a:off x="8199452" y="2422353"/>
          <a:ext cx="3771886" cy="837184"/>
        </p:xfrm>
        <a:graphic>
          <a:graphicData uri="http://schemas.openxmlformats.org/drawingml/2006/table">
            <a:tbl>
              <a:tblPr firstRow="1" bandRow="1"/>
              <a:tblGrid>
                <a:gridCol w="1651870">
                  <a:extLst>
                    <a:ext uri="{9D8B030D-6E8A-4147-A177-3AD203B41FA5}">
                      <a16:colId xmlns:a16="http://schemas.microsoft.com/office/drawing/2014/main" val="2966620814"/>
                    </a:ext>
                  </a:extLst>
                </a:gridCol>
                <a:gridCol w="1097918">
                  <a:extLst>
                    <a:ext uri="{9D8B030D-6E8A-4147-A177-3AD203B41FA5}">
                      <a16:colId xmlns:a16="http://schemas.microsoft.com/office/drawing/2014/main" val="1244792624"/>
                    </a:ext>
                  </a:extLst>
                </a:gridCol>
                <a:gridCol w="1022098">
                  <a:extLst>
                    <a:ext uri="{9D8B030D-6E8A-4147-A177-3AD203B41FA5}">
                      <a16:colId xmlns:a16="http://schemas.microsoft.com/office/drawing/2014/main" val="3554116059"/>
                    </a:ext>
                  </a:extLst>
                </a:gridCol>
              </a:tblGrid>
              <a:tr h="25679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000" dirty="0">
                        <a:solidFill>
                          <a:schemeClr val="bg1"/>
                        </a:solidFill>
                        <a:latin typeface="+mn-lt"/>
                      </a:endParaRP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Nivo + Chemo</a:t>
                      </a:r>
                      <a:br>
                        <a:rPr lang="en-US" sz="1000" dirty="0">
                          <a:solidFill>
                            <a:schemeClr val="bg2"/>
                          </a:solidFill>
                          <a:latin typeface="+mn-lt"/>
                        </a:rPr>
                      </a:br>
                      <a:r>
                        <a:rPr lang="en-US" sz="1000" dirty="0">
                          <a:solidFill>
                            <a:schemeClr val="bg2"/>
                          </a:solidFill>
                          <a:latin typeface="+mn-lt"/>
                        </a:rPr>
                        <a:t>(n = 473)</a:t>
                      </a: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Chemo</a:t>
                      </a:r>
                      <a:br>
                        <a:rPr lang="en-US" sz="1000" dirty="0">
                          <a:solidFill>
                            <a:schemeClr val="bg2"/>
                          </a:solidFill>
                          <a:latin typeface="+mn-lt"/>
                        </a:rPr>
                      </a:br>
                      <a:r>
                        <a:rPr lang="en-US" sz="1000" dirty="0">
                          <a:solidFill>
                            <a:schemeClr val="bg2"/>
                          </a:solidFill>
                          <a:latin typeface="+mn-lt"/>
                        </a:rPr>
                        <a:t>(n = 482)</a:t>
                      </a: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1608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Events</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402</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441</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160827">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Median OS, mo (95% CI)</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14.4 (13.1-16.2)</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11.1 (10.1-12.1)</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1608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HR (95% CI)</a:t>
                      </a: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   0.71 (0.61-0.81)    </a:t>
                      </a: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graphicFrame>
        <p:nvGraphicFramePr>
          <p:cNvPr id="54" name="Table 53">
            <a:extLst>
              <a:ext uri="{FF2B5EF4-FFF2-40B4-BE49-F238E27FC236}">
                <a16:creationId xmlns:a16="http://schemas.microsoft.com/office/drawing/2014/main" id="{A6EAFE4F-D07B-A4F4-E712-4539E9DF9703}"/>
              </a:ext>
            </a:extLst>
          </p:cNvPr>
          <p:cNvGraphicFramePr>
            <a:graphicFrameLocks noGrp="1"/>
          </p:cNvGraphicFramePr>
          <p:nvPr>
            <p:extLst>
              <p:ext uri="{D42A27DB-BD31-4B8C-83A1-F6EECF244321}">
                <p14:modId xmlns:p14="http://schemas.microsoft.com/office/powerpoint/2010/main" val="224749560"/>
              </p:ext>
            </p:extLst>
          </p:nvPr>
        </p:nvGraphicFramePr>
        <p:xfrm>
          <a:off x="2215063" y="4549775"/>
          <a:ext cx="3771886" cy="837184"/>
        </p:xfrm>
        <a:graphic>
          <a:graphicData uri="http://schemas.openxmlformats.org/drawingml/2006/table">
            <a:tbl>
              <a:tblPr firstRow="1" bandRow="1"/>
              <a:tblGrid>
                <a:gridCol w="1651870">
                  <a:extLst>
                    <a:ext uri="{9D8B030D-6E8A-4147-A177-3AD203B41FA5}">
                      <a16:colId xmlns:a16="http://schemas.microsoft.com/office/drawing/2014/main" val="2966620814"/>
                    </a:ext>
                  </a:extLst>
                </a:gridCol>
                <a:gridCol w="1097918">
                  <a:extLst>
                    <a:ext uri="{9D8B030D-6E8A-4147-A177-3AD203B41FA5}">
                      <a16:colId xmlns:a16="http://schemas.microsoft.com/office/drawing/2014/main" val="1244792624"/>
                    </a:ext>
                  </a:extLst>
                </a:gridCol>
                <a:gridCol w="1022098">
                  <a:extLst>
                    <a:ext uri="{9D8B030D-6E8A-4147-A177-3AD203B41FA5}">
                      <a16:colId xmlns:a16="http://schemas.microsoft.com/office/drawing/2014/main" val="3554116059"/>
                    </a:ext>
                  </a:extLst>
                </a:gridCol>
              </a:tblGrid>
              <a:tr h="25679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000" dirty="0">
                        <a:solidFill>
                          <a:schemeClr val="bg1"/>
                        </a:solidFill>
                        <a:latin typeface="+mn-lt"/>
                      </a:endParaRP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Nivo + Chemo</a:t>
                      </a:r>
                      <a:br>
                        <a:rPr lang="en-US" sz="1000" dirty="0">
                          <a:solidFill>
                            <a:schemeClr val="bg2"/>
                          </a:solidFill>
                          <a:latin typeface="+mn-lt"/>
                        </a:rPr>
                      </a:br>
                      <a:r>
                        <a:rPr lang="en-US" sz="1000" dirty="0">
                          <a:solidFill>
                            <a:schemeClr val="bg2"/>
                          </a:solidFill>
                          <a:latin typeface="+mn-lt"/>
                        </a:rPr>
                        <a:t>(n = 375)</a:t>
                      </a: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Chemo</a:t>
                      </a:r>
                      <a:br>
                        <a:rPr lang="en-US" sz="1000" dirty="0">
                          <a:solidFill>
                            <a:schemeClr val="bg2"/>
                          </a:solidFill>
                          <a:latin typeface="+mn-lt"/>
                        </a:rPr>
                      </a:br>
                      <a:r>
                        <a:rPr lang="en-US" sz="1000" dirty="0">
                          <a:solidFill>
                            <a:schemeClr val="bg2"/>
                          </a:solidFill>
                          <a:latin typeface="+mn-lt"/>
                        </a:rPr>
                        <a:t>(n = 393)</a:t>
                      </a:r>
                    </a:p>
                  </a:txBody>
                  <a:tcPr marL="45720" marR="45720" marT="18288" marB="18288">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1608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Events</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316</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355</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160827">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Median OS, mo (95% CI)</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15.0 (13.6-16.7)</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10.9 (9.9-12.0)</a:t>
                      </a:r>
                    </a:p>
                  </a:txBody>
                  <a:tcPr marL="45720" marR="45720" marT="18288" marB="18288">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1608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HR (95% CI)</a:t>
                      </a: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   0. 68 (0.58-0.79)    </a:t>
                      </a: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grpSp>
        <p:nvGrpSpPr>
          <p:cNvPr id="112" name="Group 111">
            <a:extLst>
              <a:ext uri="{FF2B5EF4-FFF2-40B4-BE49-F238E27FC236}">
                <a16:creationId xmlns:a16="http://schemas.microsoft.com/office/drawing/2014/main" id="{314886F3-D498-8E15-779A-5D7092F44343}"/>
              </a:ext>
            </a:extLst>
          </p:cNvPr>
          <p:cNvGrpSpPr/>
          <p:nvPr/>
        </p:nvGrpSpPr>
        <p:grpSpPr>
          <a:xfrm>
            <a:off x="311787" y="2359375"/>
            <a:ext cx="5337346" cy="1743268"/>
            <a:chOff x="311787" y="2359375"/>
            <a:chExt cx="5337346" cy="1743268"/>
          </a:xfrm>
        </p:grpSpPr>
        <p:sp>
          <p:nvSpPr>
            <p:cNvPr id="9" name="TextBox 8">
              <a:extLst>
                <a:ext uri="{FF2B5EF4-FFF2-40B4-BE49-F238E27FC236}">
                  <a16:creationId xmlns:a16="http://schemas.microsoft.com/office/drawing/2014/main" id="{10B9D12C-19F0-3354-0CA3-CA775C2E994F}"/>
                </a:ext>
              </a:extLst>
            </p:cNvPr>
            <p:cNvSpPr txBox="1"/>
            <p:nvPr/>
          </p:nvSpPr>
          <p:spPr>
            <a:xfrm>
              <a:off x="2786317" y="3959806"/>
              <a:ext cx="623888" cy="142837"/>
            </a:xfrm>
            <a:prstGeom prst="rect">
              <a:avLst/>
            </a:prstGeom>
          </p:spPr>
          <p:txBody>
            <a:bodyPr vert="horz" wrap="none" lIns="0" tIns="0" rIns="0" bIns="0" rtlCol="0">
              <a:noAutofit/>
            </a:bodyPr>
            <a:lstStyle/>
            <a:p>
              <a:pPr algn="ctr"/>
              <a:r>
                <a:rPr lang="en-US" sz="105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44" name="Group 43">
              <a:extLst>
                <a:ext uri="{FF2B5EF4-FFF2-40B4-BE49-F238E27FC236}">
                  <a16:creationId xmlns:a16="http://schemas.microsoft.com/office/drawing/2014/main" id="{2DC7D974-5FDA-7576-90CE-A96B299D756E}"/>
                </a:ext>
              </a:extLst>
            </p:cNvPr>
            <p:cNvGrpSpPr/>
            <p:nvPr/>
          </p:nvGrpSpPr>
          <p:grpSpPr>
            <a:xfrm>
              <a:off x="572309" y="3829116"/>
              <a:ext cx="5076824" cy="185738"/>
              <a:chOff x="572309" y="3810064"/>
              <a:chExt cx="5076824" cy="185738"/>
            </a:xfrm>
          </p:grpSpPr>
          <p:sp>
            <p:nvSpPr>
              <p:cNvPr id="10" name="TextBox 9">
                <a:extLst>
                  <a:ext uri="{FF2B5EF4-FFF2-40B4-BE49-F238E27FC236}">
                    <a16:creationId xmlns:a16="http://schemas.microsoft.com/office/drawing/2014/main" id="{62C35C6E-A33D-45F5-C6CA-995573B764B0}"/>
                  </a:ext>
                </a:extLst>
              </p:cNvPr>
              <p:cNvSpPr txBox="1"/>
              <p:nvPr/>
            </p:nvSpPr>
            <p:spPr>
              <a:xfrm>
                <a:off x="572309" y="3810064"/>
                <a:ext cx="285750" cy="185738"/>
              </a:xfrm>
              <a:prstGeom prst="rect">
                <a:avLst/>
              </a:prstGeom>
            </p:spPr>
            <p:txBody>
              <a:bodyPr vert="horz" wrap="none" lIns="0" tIns="0" rIns="0" bIns="0" rtlCol="0">
                <a:noAutofit/>
              </a:bodyPr>
              <a:lstStyle/>
              <a:p>
                <a:pPr algn="ctr"/>
                <a:r>
                  <a:rPr lang="en-US" sz="1050" dirty="0"/>
                  <a:t>0</a:t>
                </a:r>
              </a:p>
            </p:txBody>
          </p:sp>
          <p:sp>
            <p:nvSpPr>
              <p:cNvPr id="11" name="TextBox 10">
                <a:extLst>
                  <a:ext uri="{FF2B5EF4-FFF2-40B4-BE49-F238E27FC236}">
                    <a16:creationId xmlns:a16="http://schemas.microsoft.com/office/drawing/2014/main" id="{4F1A281B-3050-33BE-31EF-5BE4CC9C4DA0}"/>
                  </a:ext>
                </a:extLst>
              </p:cNvPr>
              <p:cNvSpPr txBox="1"/>
              <p:nvPr/>
            </p:nvSpPr>
            <p:spPr>
              <a:xfrm>
                <a:off x="738996" y="3810064"/>
                <a:ext cx="285750" cy="185738"/>
              </a:xfrm>
              <a:prstGeom prst="rect">
                <a:avLst/>
              </a:prstGeom>
            </p:spPr>
            <p:txBody>
              <a:bodyPr vert="horz" wrap="none" lIns="0" tIns="0" rIns="0" bIns="0" rtlCol="0">
                <a:noAutofit/>
              </a:bodyPr>
              <a:lstStyle/>
              <a:p>
                <a:pPr algn="ctr"/>
                <a:r>
                  <a:rPr lang="en-US" sz="1050" dirty="0"/>
                  <a:t>3</a:t>
                </a:r>
              </a:p>
            </p:txBody>
          </p:sp>
          <p:sp>
            <p:nvSpPr>
              <p:cNvPr id="12" name="TextBox 11">
                <a:extLst>
                  <a:ext uri="{FF2B5EF4-FFF2-40B4-BE49-F238E27FC236}">
                    <a16:creationId xmlns:a16="http://schemas.microsoft.com/office/drawing/2014/main" id="{4796D167-B427-7E65-1932-E12B42CD0050}"/>
                  </a:ext>
                </a:extLst>
              </p:cNvPr>
              <p:cNvSpPr txBox="1"/>
              <p:nvPr/>
            </p:nvSpPr>
            <p:spPr>
              <a:xfrm>
                <a:off x="899334" y="3810064"/>
                <a:ext cx="285750" cy="185738"/>
              </a:xfrm>
              <a:prstGeom prst="rect">
                <a:avLst/>
              </a:prstGeom>
            </p:spPr>
            <p:txBody>
              <a:bodyPr vert="horz" wrap="none" lIns="0" tIns="0" rIns="0" bIns="0" rtlCol="0">
                <a:noAutofit/>
              </a:bodyPr>
              <a:lstStyle/>
              <a:p>
                <a:pPr algn="ctr"/>
                <a:r>
                  <a:rPr lang="en-US" sz="1050" dirty="0"/>
                  <a:t>6</a:t>
                </a:r>
              </a:p>
            </p:txBody>
          </p:sp>
          <p:sp>
            <p:nvSpPr>
              <p:cNvPr id="13" name="TextBox 12">
                <a:extLst>
                  <a:ext uri="{FF2B5EF4-FFF2-40B4-BE49-F238E27FC236}">
                    <a16:creationId xmlns:a16="http://schemas.microsoft.com/office/drawing/2014/main" id="{17AD3DC8-C397-17BE-EFA1-0160C5095D36}"/>
                  </a:ext>
                </a:extLst>
              </p:cNvPr>
              <p:cNvSpPr txBox="1"/>
              <p:nvPr/>
            </p:nvSpPr>
            <p:spPr>
              <a:xfrm>
                <a:off x="1066021" y="3810064"/>
                <a:ext cx="285750" cy="185738"/>
              </a:xfrm>
              <a:prstGeom prst="rect">
                <a:avLst/>
              </a:prstGeom>
            </p:spPr>
            <p:txBody>
              <a:bodyPr vert="horz" wrap="none" lIns="0" tIns="0" rIns="0" bIns="0" rtlCol="0">
                <a:noAutofit/>
              </a:bodyPr>
              <a:lstStyle/>
              <a:p>
                <a:pPr algn="ctr"/>
                <a:r>
                  <a:rPr lang="en-US" sz="1050" dirty="0"/>
                  <a:t>9</a:t>
                </a:r>
              </a:p>
            </p:txBody>
          </p:sp>
          <p:sp>
            <p:nvSpPr>
              <p:cNvPr id="15" name="TextBox 14">
                <a:extLst>
                  <a:ext uri="{FF2B5EF4-FFF2-40B4-BE49-F238E27FC236}">
                    <a16:creationId xmlns:a16="http://schemas.microsoft.com/office/drawing/2014/main" id="{E699BCF5-0E13-0032-4D53-2CFD9F3A9611}"/>
                  </a:ext>
                </a:extLst>
              </p:cNvPr>
              <p:cNvSpPr txBox="1"/>
              <p:nvPr/>
            </p:nvSpPr>
            <p:spPr>
              <a:xfrm>
                <a:off x="1229534" y="3810064"/>
                <a:ext cx="285750" cy="185738"/>
              </a:xfrm>
              <a:prstGeom prst="rect">
                <a:avLst/>
              </a:prstGeom>
            </p:spPr>
            <p:txBody>
              <a:bodyPr vert="horz" wrap="none" lIns="0" tIns="0" rIns="0" bIns="0" rtlCol="0">
                <a:noAutofit/>
              </a:bodyPr>
              <a:lstStyle/>
              <a:p>
                <a:pPr algn="ctr"/>
                <a:r>
                  <a:rPr lang="en-US" sz="1050" dirty="0"/>
                  <a:t>12</a:t>
                </a:r>
              </a:p>
            </p:txBody>
          </p:sp>
          <p:sp>
            <p:nvSpPr>
              <p:cNvPr id="17" name="TextBox 16">
                <a:extLst>
                  <a:ext uri="{FF2B5EF4-FFF2-40B4-BE49-F238E27FC236}">
                    <a16:creationId xmlns:a16="http://schemas.microsoft.com/office/drawing/2014/main" id="{6F393F8E-6D85-ED15-9CC5-083EDDAC6D23}"/>
                  </a:ext>
                </a:extLst>
              </p:cNvPr>
              <p:cNvSpPr txBox="1"/>
              <p:nvPr/>
            </p:nvSpPr>
            <p:spPr>
              <a:xfrm>
                <a:off x="1396221" y="3810064"/>
                <a:ext cx="285750" cy="185738"/>
              </a:xfrm>
              <a:prstGeom prst="rect">
                <a:avLst/>
              </a:prstGeom>
            </p:spPr>
            <p:txBody>
              <a:bodyPr vert="horz" wrap="none" lIns="0" tIns="0" rIns="0" bIns="0" rtlCol="0">
                <a:noAutofit/>
              </a:bodyPr>
              <a:lstStyle/>
              <a:p>
                <a:pPr algn="ctr"/>
                <a:r>
                  <a:rPr lang="en-US" sz="1050" dirty="0"/>
                  <a:t>15</a:t>
                </a:r>
              </a:p>
            </p:txBody>
          </p:sp>
          <p:sp>
            <p:nvSpPr>
              <p:cNvPr id="19" name="TextBox 18">
                <a:extLst>
                  <a:ext uri="{FF2B5EF4-FFF2-40B4-BE49-F238E27FC236}">
                    <a16:creationId xmlns:a16="http://schemas.microsoft.com/office/drawing/2014/main" id="{7EB118C6-271E-3180-1F1C-CBBAC0A3EC36}"/>
                  </a:ext>
                </a:extLst>
              </p:cNvPr>
              <p:cNvSpPr txBox="1"/>
              <p:nvPr/>
            </p:nvSpPr>
            <p:spPr>
              <a:xfrm>
                <a:off x="1556559" y="3810064"/>
                <a:ext cx="285750" cy="185738"/>
              </a:xfrm>
              <a:prstGeom prst="rect">
                <a:avLst/>
              </a:prstGeom>
            </p:spPr>
            <p:txBody>
              <a:bodyPr vert="horz" wrap="none" lIns="0" tIns="0" rIns="0" bIns="0" rtlCol="0">
                <a:noAutofit/>
              </a:bodyPr>
              <a:lstStyle/>
              <a:p>
                <a:pPr algn="ctr"/>
                <a:r>
                  <a:rPr lang="en-US" sz="1050" dirty="0"/>
                  <a:t>18</a:t>
                </a:r>
              </a:p>
            </p:txBody>
          </p:sp>
          <p:sp>
            <p:nvSpPr>
              <p:cNvPr id="21" name="TextBox 20">
                <a:extLst>
                  <a:ext uri="{FF2B5EF4-FFF2-40B4-BE49-F238E27FC236}">
                    <a16:creationId xmlns:a16="http://schemas.microsoft.com/office/drawing/2014/main" id="{D66E5AD4-540C-CD24-9ECD-E2FE17FD7741}"/>
                  </a:ext>
                </a:extLst>
              </p:cNvPr>
              <p:cNvSpPr txBox="1"/>
              <p:nvPr/>
            </p:nvSpPr>
            <p:spPr>
              <a:xfrm>
                <a:off x="1723246" y="3810064"/>
                <a:ext cx="285750" cy="185738"/>
              </a:xfrm>
              <a:prstGeom prst="rect">
                <a:avLst/>
              </a:prstGeom>
            </p:spPr>
            <p:txBody>
              <a:bodyPr vert="horz" wrap="none" lIns="0" tIns="0" rIns="0" bIns="0" rtlCol="0">
                <a:noAutofit/>
              </a:bodyPr>
              <a:lstStyle/>
              <a:p>
                <a:pPr algn="ctr"/>
                <a:r>
                  <a:rPr lang="en-US" sz="1050" dirty="0"/>
                  <a:t>21</a:t>
                </a:r>
              </a:p>
            </p:txBody>
          </p:sp>
          <p:sp>
            <p:nvSpPr>
              <p:cNvPr id="22" name="TextBox 21">
                <a:extLst>
                  <a:ext uri="{FF2B5EF4-FFF2-40B4-BE49-F238E27FC236}">
                    <a16:creationId xmlns:a16="http://schemas.microsoft.com/office/drawing/2014/main" id="{F5C0CF93-DDD6-C200-D000-E865BC69DC0B}"/>
                  </a:ext>
                </a:extLst>
              </p:cNvPr>
              <p:cNvSpPr txBox="1"/>
              <p:nvPr/>
            </p:nvSpPr>
            <p:spPr>
              <a:xfrm>
                <a:off x="1893109" y="3810064"/>
                <a:ext cx="285750" cy="185738"/>
              </a:xfrm>
              <a:prstGeom prst="rect">
                <a:avLst/>
              </a:prstGeom>
            </p:spPr>
            <p:txBody>
              <a:bodyPr vert="horz" wrap="none" lIns="0" tIns="0" rIns="0" bIns="0" rtlCol="0">
                <a:noAutofit/>
              </a:bodyPr>
              <a:lstStyle/>
              <a:p>
                <a:pPr algn="ctr"/>
                <a:r>
                  <a:rPr lang="en-US" sz="1050" dirty="0"/>
                  <a:t>24</a:t>
                </a:r>
              </a:p>
            </p:txBody>
          </p:sp>
          <p:sp>
            <p:nvSpPr>
              <p:cNvPr id="23" name="TextBox 22">
                <a:extLst>
                  <a:ext uri="{FF2B5EF4-FFF2-40B4-BE49-F238E27FC236}">
                    <a16:creationId xmlns:a16="http://schemas.microsoft.com/office/drawing/2014/main" id="{46CAEA0A-59F7-4D99-2902-805A4BD7B0F0}"/>
                  </a:ext>
                </a:extLst>
              </p:cNvPr>
              <p:cNvSpPr txBox="1"/>
              <p:nvPr/>
            </p:nvSpPr>
            <p:spPr>
              <a:xfrm>
                <a:off x="2059796" y="3810064"/>
                <a:ext cx="285750" cy="185738"/>
              </a:xfrm>
              <a:prstGeom prst="rect">
                <a:avLst/>
              </a:prstGeom>
            </p:spPr>
            <p:txBody>
              <a:bodyPr vert="horz" wrap="none" lIns="0" tIns="0" rIns="0" bIns="0" rtlCol="0">
                <a:noAutofit/>
              </a:bodyPr>
              <a:lstStyle/>
              <a:p>
                <a:pPr algn="ctr"/>
                <a:r>
                  <a:rPr lang="en-US" sz="1050" dirty="0"/>
                  <a:t>27</a:t>
                </a:r>
              </a:p>
            </p:txBody>
          </p:sp>
          <p:sp>
            <p:nvSpPr>
              <p:cNvPr id="24" name="TextBox 23">
                <a:extLst>
                  <a:ext uri="{FF2B5EF4-FFF2-40B4-BE49-F238E27FC236}">
                    <a16:creationId xmlns:a16="http://schemas.microsoft.com/office/drawing/2014/main" id="{B34A5B8E-7F35-0806-1AEC-F506EDA5998D}"/>
                  </a:ext>
                </a:extLst>
              </p:cNvPr>
              <p:cNvSpPr txBox="1"/>
              <p:nvPr/>
            </p:nvSpPr>
            <p:spPr>
              <a:xfrm>
                <a:off x="2220134" y="3810064"/>
                <a:ext cx="285750" cy="185738"/>
              </a:xfrm>
              <a:prstGeom prst="rect">
                <a:avLst/>
              </a:prstGeom>
            </p:spPr>
            <p:txBody>
              <a:bodyPr vert="horz" wrap="none" lIns="0" tIns="0" rIns="0" bIns="0" rtlCol="0">
                <a:noAutofit/>
              </a:bodyPr>
              <a:lstStyle/>
              <a:p>
                <a:pPr algn="ctr"/>
                <a:r>
                  <a:rPr lang="en-US" sz="1050" dirty="0"/>
                  <a:t>30</a:t>
                </a:r>
              </a:p>
            </p:txBody>
          </p:sp>
          <p:sp>
            <p:nvSpPr>
              <p:cNvPr id="25" name="TextBox 24">
                <a:extLst>
                  <a:ext uri="{FF2B5EF4-FFF2-40B4-BE49-F238E27FC236}">
                    <a16:creationId xmlns:a16="http://schemas.microsoft.com/office/drawing/2014/main" id="{E88F150A-22E1-CA47-A9EC-9374E6E91BB1}"/>
                  </a:ext>
                </a:extLst>
              </p:cNvPr>
              <p:cNvSpPr txBox="1"/>
              <p:nvPr/>
            </p:nvSpPr>
            <p:spPr>
              <a:xfrm>
                <a:off x="2386821" y="3810064"/>
                <a:ext cx="285750" cy="185738"/>
              </a:xfrm>
              <a:prstGeom prst="rect">
                <a:avLst/>
              </a:prstGeom>
            </p:spPr>
            <p:txBody>
              <a:bodyPr vert="horz" wrap="none" lIns="0" tIns="0" rIns="0" bIns="0" rtlCol="0">
                <a:noAutofit/>
              </a:bodyPr>
              <a:lstStyle/>
              <a:p>
                <a:pPr algn="ctr"/>
                <a:r>
                  <a:rPr lang="en-US" sz="1050" dirty="0"/>
                  <a:t>33</a:t>
                </a:r>
              </a:p>
            </p:txBody>
          </p:sp>
          <p:sp>
            <p:nvSpPr>
              <p:cNvPr id="26" name="TextBox 25">
                <a:extLst>
                  <a:ext uri="{FF2B5EF4-FFF2-40B4-BE49-F238E27FC236}">
                    <a16:creationId xmlns:a16="http://schemas.microsoft.com/office/drawing/2014/main" id="{1302BC10-E3BD-134A-A8F9-51DA04B2A277}"/>
                  </a:ext>
                </a:extLst>
              </p:cNvPr>
              <p:cNvSpPr txBox="1"/>
              <p:nvPr/>
            </p:nvSpPr>
            <p:spPr>
              <a:xfrm>
                <a:off x="2550334" y="3810064"/>
                <a:ext cx="285750" cy="185738"/>
              </a:xfrm>
              <a:prstGeom prst="rect">
                <a:avLst/>
              </a:prstGeom>
            </p:spPr>
            <p:txBody>
              <a:bodyPr vert="horz" wrap="none" lIns="0" tIns="0" rIns="0" bIns="0" rtlCol="0">
                <a:noAutofit/>
              </a:bodyPr>
              <a:lstStyle/>
              <a:p>
                <a:pPr algn="ctr"/>
                <a:r>
                  <a:rPr lang="en-US" sz="1050" dirty="0"/>
                  <a:t>36</a:t>
                </a:r>
              </a:p>
            </p:txBody>
          </p:sp>
          <p:sp>
            <p:nvSpPr>
              <p:cNvPr id="27" name="TextBox 26">
                <a:extLst>
                  <a:ext uri="{FF2B5EF4-FFF2-40B4-BE49-F238E27FC236}">
                    <a16:creationId xmlns:a16="http://schemas.microsoft.com/office/drawing/2014/main" id="{F82FA075-9A4E-F89E-43CE-4947449F1234}"/>
                  </a:ext>
                </a:extLst>
              </p:cNvPr>
              <p:cNvSpPr txBox="1"/>
              <p:nvPr/>
            </p:nvSpPr>
            <p:spPr>
              <a:xfrm>
                <a:off x="2717021" y="3810064"/>
                <a:ext cx="285750" cy="185738"/>
              </a:xfrm>
              <a:prstGeom prst="rect">
                <a:avLst/>
              </a:prstGeom>
            </p:spPr>
            <p:txBody>
              <a:bodyPr vert="horz" wrap="none" lIns="0" tIns="0" rIns="0" bIns="0" rtlCol="0">
                <a:noAutofit/>
              </a:bodyPr>
              <a:lstStyle/>
              <a:p>
                <a:pPr algn="ctr"/>
                <a:r>
                  <a:rPr lang="en-US" sz="1050" dirty="0"/>
                  <a:t>39</a:t>
                </a:r>
              </a:p>
            </p:txBody>
          </p:sp>
          <p:sp>
            <p:nvSpPr>
              <p:cNvPr id="28" name="TextBox 27">
                <a:extLst>
                  <a:ext uri="{FF2B5EF4-FFF2-40B4-BE49-F238E27FC236}">
                    <a16:creationId xmlns:a16="http://schemas.microsoft.com/office/drawing/2014/main" id="{61886819-9A04-7E3A-4800-3D77567B4718}"/>
                  </a:ext>
                </a:extLst>
              </p:cNvPr>
              <p:cNvSpPr txBox="1"/>
              <p:nvPr/>
            </p:nvSpPr>
            <p:spPr>
              <a:xfrm>
                <a:off x="2877359" y="3810064"/>
                <a:ext cx="285750" cy="185738"/>
              </a:xfrm>
              <a:prstGeom prst="rect">
                <a:avLst/>
              </a:prstGeom>
            </p:spPr>
            <p:txBody>
              <a:bodyPr vert="horz" wrap="none" lIns="0" tIns="0" rIns="0" bIns="0" rtlCol="0">
                <a:noAutofit/>
              </a:bodyPr>
              <a:lstStyle/>
              <a:p>
                <a:pPr algn="ctr"/>
                <a:r>
                  <a:rPr lang="en-US" sz="1050" dirty="0"/>
                  <a:t>42</a:t>
                </a:r>
              </a:p>
            </p:txBody>
          </p:sp>
          <p:sp>
            <p:nvSpPr>
              <p:cNvPr id="29" name="TextBox 28">
                <a:extLst>
                  <a:ext uri="{FF2B5EF4-FFF2-40B4-BE49-F238E27FC236}">
                    <a16:creationId xmlns:a16="http://schemas.microsoft.com/office/drawing/2014/main" id="{6C645E76-6415-BF5A-0F09-4E94AEAC7E9E}"/>
                  </a:ext>
                </a:extLst>
              </p:cNvPr>
              <p:cNvSpPr txBox="1"/>
              <p:nvPr/>
            </p:nvSpPr>
            <p:spPr>
              <a:xfrm>
                <a:off x="3044046" y="3810064"/>
                <a:ext cx="285750" cy="185738"/>
              </a:xfrm>
              <a:prstGeom prst="rect">
                <a:avLst/>
              </a:prstGeom>
            </p:spPr>
            <p:txBody>
              <a:bodyPr vert="horz" wrap="none" lIns="0" tIns="0" rIns="0" bIns="0" rtlCol="0">
                <a:noAutofit/>
              </a:bodyPr>
              <a:lstStyle/>
              <a:p>
                <a:pPr algn="ctr"/>
                <a:r>
                  <a:rPr lang="en-US" sz="1050" dirty="0"/>
                  <a:t>45</a:t>
                </a:r>
              </a:p>
            </p:txBody>
          </p:sp>
          <p:sp>
            <p:nvSpPr>
              <p:cNvPr id="30" name="TextBox 29">
                <a:extLst>
                  <a:ext uri="{FF2B5EF4-FFF2-40B4-BE49-F238E27FC236}">
                    <a16:creationId xmlns:a16="http://schemas.microsoft.com/office/drawing/2014/main" id="{922D7A51-6824-97D8-066C-3F4F18D0A719}"/>
                  </a:ext>
                </a:extLst>
              </p:cNvPr>
              <p:cNvSpPr txBox="1"/>
              <p:nvPr/>
            </p:nvSpPr>
            <p:spPr>
              <a:xfrm>
                <a:off x="3209940" y="3810064"/>
                <a:ext cx="285750" cy="185738"/>
              </a:xfrm>
              <a:prstGeom prst="rect">
                <a:avLst/>
              </a:prstGeom>
            </p:spPr>
            <p:txBody>
              <a:bodyPr vert="horz" wrap="none" lIns="0" tIns="0" rIns="0" bIns="0" rtlCol="0">
                <a:noAutofit/>
              </a:bodyPr>
              <a:lstStyle/>
              <a:p>
                <a:pPr algn="ctr"/>
                <a:r>
                  <a:rPr lang="en-US" sz="1050" dirty="0"/>
                  <a:t>48</a:t>
                </a:r>
              </a:p>
            </p:txBody>
          </p:sp>
          <p:sp>
            <p:nvSpPr>
              <p:cNvPr id="31" name="TextBox 30">
                <a:extLst>
                  <a:ext uri="{FF2B5EF4-FFF2-40B4-BE49-F238E27FC236}">
                    <a16:creationId xmlns:a16="http://schemas.microsoft.com/office/drawing/2014/main" id="{730D2D98-0CC1-3470-6759-E1A268EA9263}"/>
                  </a:ext>
                </a:extLst>
              </p:cNvPr>
              <p:cNvSpPr txBox="1"/>
              <p:nvPr/>
            </p:nvSpPr>
            <p:spPr>
              <a:xfrm>
                <a:off x="3376627" y="3810064"/>
                <a:ext cx="285750" cy="185738"/>
              </a:xfrm>
              <a:prstGeom prst="rect">
                <a:avLst/>
              </a:prstGeom>
            </p:spPr>
            <p:txBody>
              <a:bodyPr vert="horz" wrap="none" lIns="0" tIns="0" rIns="0" bIns="0" rtlCol="0">
                <a:noAutofit/>
              </a:bodyPr>
              <a:lstStyle/>
              <a:p>
                <a:pPr algn="ctr"/>
                <a:r>
                  <a:rPr lang="en-US" sz="1050" dirty="0"/>
                  <a:t>51</a:t>
                </a:r>
              </a:p>
            </p:txBody>
          </p:sp>
          <p:sp>
            <p:nvSpPr>
              <p:cNvPr id="32" name="TextBox 31">
                <a:extLst>
                  <a:ext uri="{FF2B5EF4-FFF2-40B4-BE49-F238E27FC236}">
                    <a16:creationId xmlns:a16="http://schemas.microsoft.com/office/drawing/2014/main" id="{6EE24BCD-5483-69C3-D919-33322C4167BB}"/>
                  </a:ext>
                </a:extLst>
              </p:cNvPr>
              <p:cNvSpPr txBox="1"/>
              <p:nvPr/>
            </p:nvSpPr>
            <p:spPr>
              <a:xfrm>
                <a:off x="3536965" y="3810064"/>
                <a:ext cx="285750" cy="185738"/>
              </a:xfrm>
              <a:prstGeom prst="rect">
                <a:avLst/>
              </a:prstGeom>
            </p:spPr>
            <p:txBody>
              <a:bodyPr vert="horz" wrap="none" lIns="0" tIns="0" rIns="0" bIns="0" rtlCol="0">
                <a:noAutofit/>
              </a:bodyPr>
              <a:lstStyle/>
              <a:p>
                <a:pPr algn="ctr"/>
                <a:r>
                  <a:rPr lang="en-US" sz="1050" dirty="0"/>
                  <a:t>54</a:t>
                </a:r>
              </a:p>
            </p:txBody>
          </p:sp>
          <p:sp>
            <p:nvSpPr>
              <p:cNvPr id="33" name="TextBox 32">
                <a:extLst>
                  <a:ext uri="{FF2B5EF4-FFF2-40B4-BE49-F238E27FC236}">
                    <a16:creationId xmlns:a16="http://schemas.microsoft.com/office/drawing/2014/main" id="{3A07006C-A9E6-F534-4DA0-A9C1D0CBE456}"/>
                  </a:ext>
                </a:extLst>
              </p:cNvPr>
              <p:cNvSpPr txBox="1"/>
              <p:nvPr/>
            </p:nvSpPr>
            <p:spPr>
              <a:xfrm>
                <a:off x="3703652" y="3810064"/>
                <a:ext cx="285750" cy="185738"/>
              </a:xfrm>
              <a:prstGeom prst="rect">
                <a:avLst/>
              </a:prstGeom>
            </p:spPr>
            <p:txBody>
              <a:bodyPr vert="horz" wrap="none" lIns="0" tIns="0" rIns="0" bIns="0" rtlCol="0">
                <a:noAutofit/>
              </a:bodyPr>
              <a:lstStyle/>
              <a:p>
                <a:pPr algn="ctr"/>
                <a:r>
                  <a:rPr lang="en-US" sz="1050" dirty="0"/>
                  <a:t>57</a:t>
                </a:r>
              </a:p>
            </p:txBody>
          </p:sp>
          <p:sp>
            <p:nvSpPr>
              <p:cNvPr id="34" name="TextBox 33">
                <a:extLst>
                  <a:ext uri="{FF2B5EF4-FFF2-40B4-BE49-F238E27FC236}">
                    <a16:creationId xmlns:a16="http://schemas.microsoft.com/office/drawing/2014/main" id="{544AF235-433A-E6FD-AC9F-DC659C2DBB4F}"/>
                  </a:ext>
                </a:extLst>
              </p:cNvPr>
              <p:cNvSpPr txBox="1"/>
              <p:nvPr/>
            </p:nvSpPr>
            <p:spPr>
              <a:xfrm>
                <a:off x="3872721" y="3810064"/>
                <a:ext cx="285750" cy="185738"/>
              </a:xfrm>
              <a:prstGeom prst="rect">
                <a:avLst/>
              </a:prstGeom>
            </p:spPr>
            <p:txBody>
              <a:bodyPr vert="horz" wrap="none" lIns="0" tIns="0" rIns="0" bIns="0" rtlCol="0">
                <a:noAutofit/>
              </a:bodyPr>
              <a:lstStyle/>
              <a:p>
                <a:pPr algn="ctr"/>
                <a:r>
                  <a:rPr lang="en-US" sz="1050" dirty="0"/>
                  <a:t>60</a:t>
                </a:r>
              </a:p>
            </p:txBody>
          </p:sp>
          <p:sp>
            <p:nvSpPr>
              <p:cNvPr id="35" name="TextBox 34">
                <a:extLst>
                  <a:ext uri="{FF2B5EF4-FFF2-40B4-BE49-F238E27FC236}">
                    <a16:creationId xmlns:a16="http://schemas.microsoft.com/office/drawing/2014/main" id="{0813C8BE-C247-144B-A19F-8887DD782C58}"/>
                  </a:ext>
                </a:extLst>
              </p:cNvPr>
              <p:cNvSpPr txBox="1"/>
              <p:nvPr/>
            </p:nvSpPr>
            <p:spPr>
              <a:xfrm>
                <a:off x="4039408" y="3810064"/>
                <a:ext cx="285750" cy="185738"/>
              </a:xfrm>
              <a:prstGeom prst="rect">
                <a:avLst/>
              </a:prstGeom>
            </p:spPr>
            <p:txBody>
              <a:bodyPr vert="horz" wrap="none" lIns="0" tIns="0" rIns="0" bIns="0" rtlCol="0">
                <a:noAutofit/>
              </a:bodyPr>
              <a:lstStyle/>
              <a:p>
                <a:pPr algn="ctr"/>
                <a:r>
                  <a:rPr lang="en-US" sz="1050" dirty="0"/>
                  <a:t>63</a:t>
                </a:r>
              </a:p>
            </p:txBody>
          </p:sp>
          <p:sp>
            <p:nvSpPr>
              <p:cNvPr id="36" name="TextBox 35">
                <a:extLst>
                  <a:ext uri="{FF2B5EF4-FFF2-40B4-BE49-F238E27FC236}">
                    <a16:creationId xmlns:a16="http://schemas.microsoft.com/office/drawing/2014/main" id="{82464140-4AF5-C83B-715A-DEA80FB237E6}"/>
                  </a:ext>
                </a:extLst>
              </p:cNvPr>
              <p:cNvSpPr txBox="1"/>
              <p:nvPr/>
            </p:nvSpPr>
            <p:spPr>
              <a:xfrm>
                <a:off x="4205302" y="3810064"/>
                <a:ext cx="285750" cy="185738"/>
              </a:xfrm>
              <a:prstGeom prst="rect">
                <a:avLst/>
              </a:prstGeom>
            </p:spPr>
            <p:txBody>
              <a:bodyPr vert="horz" wrap="none" lIns="0" tIns="0" rIns="0" bIns="0" rtlCol="0">
                <a:noAutofit/>
              </a:bodyPr>
              <a:lstStyle/>
              <a:p>
                <a:pPr algn="ctr"/>
                <a:r>
                  <a:rPr lang="en-US" sz="1050" dirty="0"/>
                  <a:t>66</a:t>
                </a:r>
              </a:p>
            </p:txBody>
          </p:sp>
          <p:sp>
            <p:nvSpPr>
              <p:cNvPr id="37" name="TextBox 36">
                <a:extLst>
                  <a:ext uri="{FF2B5EF4-FFF2-40B4-BE49-F238E27FC236}">
                    <a16:creationId xmlns:a16="http://schemas.microsoft.com/office/drawing/2014/main" id="{77238A93-42D0-F68C-B929-A520E6898D19}"/>
                  </a:ext>
                </a:extLst>
              </p:cNvPr>
              <p:cNvSpPr txBox="1"/>
              <p:nvPr/>
            </p:nvSpPr>
            <p:spPr>
              <a:xfrm>
                <a:off x="4371989" y="3810064"/>
                <a:ext cx="285750" cy="185738"/>
              </a:xfrm>
              <a:prstGeom prst="rect">
                <a:avLst/>
              </a:prstGeom>
            </p:spPr>
            <p:txBody>
              <a:bodyPr vert="horz" wrap="none" lIns="0" tIns="0" rIns="0" bIns="0" rtlCol="0">
                <a:noAutofit/>
              </a:bodyPr>
              <a:lstStyle/>
              <a:p>
                <a:pPr algn="ctr"/>
                <a:r>
                  <a:rPr lang="en-US" sz="1050" dirty="0"/>
                  <a:t>69</a:t>
                </a:r>
              </a:p>
            </p:txBody>
          </p:sp>
          <p:sp>
            <p:nvSpPr>
              <p:cNvPr id="38" name="TextBox 37">
                <a:extLst>
                  <a:ext uri="{FF2B5EF4-FFF2-40B4-BE49-F238E27FC236}">
                    <a16:creationId xmlns:a16="http://schemas.microsoft.com/office/drawing/2014/main" id="{F40CC943-FF1D-8DDA-7FAD-E3FB233AB3F2}"/>
                  </a:ext>
                </a:extLst>
              </p:cNvPr>
              <p:cNvSpPr txBox="1"/>
              <p:nvPr/>
            </p:nvSpPr>
            <p:spPr>
              <a:xfrm>
                <a:off x="4532327" y="3810064"/>
                <a:ext cx="285750" cy="185738"/>
              </a:xfrm>
              <a:prstGeom prst="rect">
                <a:avLst/>
              </a:prstGeom>
            </p:spPr>
            <p:txBody>
              <a:bodyPr vert="horz" wrap="none" lIns="0" tIns="0" rIns="0" bIns="0" rtlCol="0">
                <a:noAutofit/>
              </a:bodyPr>
              <a:lstStyle/>
              <a:p>
                <a:pPr algn="ctr"/>
                <a:r>
                  <a:rPr lang="en-US" sz="1050" dirty="0"/>
                  <a:t>72</a:t>
                </a:r>
              </a:p>
            </p:txBody>
          </p:sp>
          <p:sp>
            <p:nvSpPr>
              <p:cNvPr id="39" name="TextBox 38">
                <a:extLst>
                  <a:ext uri="{FF2B5EF4-FFF2-40B4-BE49-F238E27FC236}">
                    <a16:creationId xmlns:a16="http://schemas.microsoft.com/office/drawing/2014/main" id="{87E54977-4BD2-6F47-1CA3-2930D96D2F9D}"/>
                  </a:ext>
                </a:extLst>
              </p:cNvPr>
              <p:cNvSpPr txBox="1"/>
              <p:nvPr/>
            </p:nvSpPr>
            <p:spPr>
              <a:xfrm>
                <a:off x="4699014" y="3810064"/>
                <a:ext cx="285750" cy="185738"/>
              </a:xfrm>
              <a:prstGeom prst="rect">
                <a:avLst/>
              </a:prstGeom>
            </p:spPr>
            <p:txBody>
              <a:bodyPr vert="horz" wrap="none" lIns="0" tIns="0" rIns="0" bIns="0" rtlCol="0">
                <a:noAutofit/>
              </a:bodyPr>
              <a:lstStyle/>
              <a:p>
                <a:pPr algn="ctr"/>
                <a:r>
                  <a:rPr lang="en-US" sz="1050" dirty="0"/>
                  <a:t>75</a:t>
                </a:r>
              </a:p>
            </p:txBody>
          </p:sp>
          <p:sp>
            <p:nvSpPr>
              <p:cNvPr id="40" name="TextBox 39">
                <a:extLst>
                  <a:ext uri="{FF2B5EF4-FFF2-40B4-BE49-F238E27FC236}">
                    <a16:creationId xmlns:a16="http://schemas.microsoft.com/office/drawing/2014/main" id="{FDBC80C1-D272-C482-6FFE-A190F6E8B21D}"/>
                  </a:ext>
                </a:extLst>
              </p:cNvPr>
              <p:cNvSpPr txBox="1"/>
              <p:nvPr/>
            </p:nvSpPr>
            <p:spPr>
              <a:xfrm>
                <a:off x="4870464" y="3810064"/>
                <a:ext cx="285750" cy="185738"/>
              </a:xfrm>
              <a:prstGeom prst="rect">
                <a:avLst/>
              </a:prstGeom>
            </p:spPr>
            <p:txBody>
              <a:bodyPr vert="horz" wrap="none" lIns="0" tIns="0" rIns="0" bIns="0" rtlCol="0">
                <a:noAutofit/>
              </a:bodyPr>
              <a:lstStyle/>
              <a:p>
                <a:pPr algn="ctr"/>
                <a:r>
                  <a:rPr lang="en-US" sz="1050" dirty="0"/>
                  <a:t>78</a:t>
                </a:r>
              </a:p>
            </p:txBody>
          </p:sp>
          <p:sp>
            <p:nvSpPr>
              <p:cNvPr id="41" name="TextBox 40">
                <a:extLst>
                  <a:ext uri="{FF2B5EF4-FFF2-40B4-BE49-F238E27FC236}">
                    <a16:creationId xmlns:a16="http://schemas.microsoft.com/office/drawing/2014/main" id="{2EE7D6A3-7E22-7DE3-BF9F-4093FAB18DBE}"/>
                  </a:ext>
                </a:extLst>
              </p:cNvPr>
              <p:cNvSpPr txBox="1"/>
              <p:nvPr/>
            </p:nvSpPr>
            <p:spPr>
              <a:xfrm>
                <a:off x="5032389" y="3810064"/>
                <a:ext cx="285750" cy="185738"/>
              </a:xfrm>
              <a:prstGeom prst="rect">
                <a:avLst/>
              </a:prstGeom>
            </p:spPr>
            <p:txBody>
              <a:bodyPr vert="horz" wrap="none" lIns="0" tIns="0" rIns="0" bIns="0" rtlCol="0">
                <a:noAutofit/>
              </a:bodyPr>
              <a:lstStyle/>
              <a:p>
                <a:pPr algn="ctr"/>
                <a:r>
                  <a:rPr lang="en-US" sz="1050" dirty="0"/>
                  <a:t>81</a:t>
                </a:r>
              </a:p>
            </p:txBody>
          </p:sp>
          <p:sp>
            <p:nvSpPr>
              <p:cNvPr id="42" name="TextBox 41">
                <a:extLst>
                  <a:ext uri="{FF2B5EF4-FFF2-40B4-BE49-F238E27FC236}">
                    <a16:creationId xmlns:a16="http://schemas.microsoft.com/office/drawing/2014/main" id="{AA704054-2F73-8E35-B6FC-CD147941CE81}"/>
                  </a:ext>
                </a:extLst>
              </p:cNvPr>
              <p:cNvSpPr txBox="1"/>
              <p:nvPr/>
            </p:nvSpPr>
            <p:spPr>
              <a:xfrm>
                <a:off x="5199076" y="3810064"/>
                <a:ext cx="285750" cy="185738"/>
              </a:xfrm>
              <a:prstGeom prst="rect">
                <a:avLst/>
              </a:prstGeom>
            </p:spPr>
            <p:txBody>
              <a:bodyPr vert="horz" wrap="none" lIns="0" tIns="0" rIns="0" bIns="0" rtlCol="0">
                <a:noAutofit/>
              </a:bodyPr>
              <a:lstStyle/>
              <a:p>
                <a:pPr algn="ctr"/>
                <a:r>
                  <a:rPr lang="en-US" sz="1050" dirty="0"/>
                  <a:t>84</a:t>
                </a:r>
              </a:p>
            </p:txBody>
          </p:sp>
          <p:sp>
            <p:nvSpPr>
              <p:cNvPr id="43" name="TextBox 42">
                <a:extLst>
                  <a:ext uri="{FF2B5EF4-FFF2-40B4-BE49-F238E27FC236}">
                    <a16:creationId xmlns:a16="http://schemas.microsoft.com/office/drawing/2014/main" id="{3C3D200F-2D67-1578-AA4B-5B3CF9C12ABC}"/>
                  </a:ext>
                </a:extLst>
              </p:cNvPr>
              <p:cNvSpPr txBox="1"/>
              <p:nvPr/>
            </p:nvSpPr>
            <p:spPr>
              <a:xfrm>
                <a:off x="5363383" y="3810064"/>
                <a:ext cx="285750" cy="185738"/>
              </a:xfrm>
              <a:prstGeom prst="rect">
                <a:avLst/>
              </a:prstGeom>
            </p:spPr>
            <p:txBody>
              <a:bodyPr vert="horz" wrap="none" lIns="0" tIns="0" rIns="0" bIns="0" rtlCol="0">
                <a:noAutofit/>
              </a:bodyPr>
              <a:lstStyle/>
              <a:p>
                <a:pPr algn="ctr"/>
                <a:r>
                  <a:rPr lang="en-US" sz="1050" dirty="0"/>
                  <a:t>87</a:t>
                </a:r>
              </a:p>
            </p:txBody>
          </p:sp>
        </p:grpSp>
        <p:sp>
          <p:nvSpPr>
            <p:cNvPr id="45" name="TextBox 44">
              <a:extLst>
                <a:ext uri="{FF2B5EF4-FFF2-40B4-BE49-F238E27FC236}">
                  <a16:creationId xmlns:a16="http://schemas.microsoft.com/office/drawing/2014/main" id="{F6AD1379-3797-76E0-7990-AA4A2646E274}"/>
                </a:ext>
              </a:extLst>
            </p:cNvPr>
            <p:cNvSpPr txBox="1"/>
            <p:nvPr/>
          </p:nvSpPr>
          <p:spPr>
            <a:xfrm rot="16200000">
              <a:off x="71262" y="3039889"/>
              <a:ext cx="623888" cy="142837"/>
            </a:xfrm>
            <a:prstGeom prst="rect">
              <a:avLst/>
            </a:prstGeom>
          </p:spPr>
          <p:txBody>
            <a:bodyPr vert="horz" wrap="none" lIns="0" tIns="0" rIns="0" bIns="0" rtlCol="0">
              <a:noAutofit/>
            </a:bodyPr>
            <a:lstStyle/>
            <a:p>
              <a:pPr algn="ctr"/>
              <a:r>
                <a:rPr lang="en-US" sz="1050" dirty="0">
                  <a:solidFill>
                    <a:schemeClr val="tx1">
                      <a:lumMod val="75000"/>
                      <a:lumOff val="25000"/>
                    </a:schemeClr>
                  </a:solidFill>
                  <a:latin typeface="Poppins Medium" panose="00000600000000000000" pitchFamily="2" charset="0"/>
                  <a:cs typeface="Poppins Medium" panose="00000600000000000000" pitchFamily="2" charset="0"/>
                </a:rPr>
                <a:t>OS (%)</a:t>
              </a:r>
            </a:p>
          </p:txBody>
        </p:sp>
        <p:grpSp>
          <p:nvGrpSpPr>
            <p:cNvPr id="55" name="Group 54">
              <a:extLst>
                <a:ext uri="{FF2B5EF4-FFF2-40B4-BE49-F238E27FC236}">
                  <a16:creationId xmlns:a16="http://schemas.microsoft.com/office/drawing/2014/main" id="{0123970E-74B5-AD4D-246D-B666E5E17409}"/>
                </a:ext>
              </a:extLst>
            </p:cNvPr>
            <p:cNvGrpSpPr/>
            <p:nvPr/>
          </p:nvGrpSpPr>
          <p:grpSpPr>
            <a:xfrm>
              <a:off x="378369" y="2359375"/>
              <a:ext cx="285750" cy="1542879"/>
              <a:chOff x="391069" y="2359375"/>
              <a:chExt cx="285750" cy="1542879"/>
            </a:xfrm>
          </p:grpSpPr>
          <p:sp>
            <p:nvSpPr>
              <p:cNvPr id="46" name="TextBox 45">
                <a:extLst>
                  <a:ext uri="{FF2B5EF4-FFF2-40B4-BE49-F238E27FC236}">
                    <a16:creationId xmlns:a16="http://schemas.microsoft.com/office/drawing/2014/main" id="{DF01E388-1C45-E351-4A97-D12327F7FAEF}"/>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050" dirty="0"/>
                  <a:t>100</a:t>
                </a:r>
              </a:p>
            </p:txBody>
          </p:sp>
          <p:sp>
            <p:nvSpPr>
              <p:cNvPr id="47" name="TextBox 46">
                <a:extLst>
                  <a:ext uri="{FF2B5EF4-FFF2-40B4-BE49-F238E27FC236}">
                    <a16:creationId xmlns:a16="http://schemas.microsoft.com/office/drawing/2014/main" id="{77E08F48-3D1C-6459-B02C-52762786D746}"/>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050" dirty="0"/>
                  <a:t>80</a:t>
                </a:r>
              </a:p>
            </p:txBody>
          </p:sp>
          <p:sp>
            <p:nvSpPr>
              <p:cNvPr id="48" name="TextBox 47">
                <a:extLst>
                  <a:ext uri="{FF2B5EF4-FFF2-40B4-BE49-F238E27FC236}">
                    <a16:creationId xmlns:a16="http://schemas.microsoft.com/office/drawing/2014/main" id="{A6D10530-8010-166C-8061-D2C9A7B713CC}"/>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050" dirty="0"/>
                  <a:t>60</a:t>
                </a:r>
              </a:p>
            </p:txBody>
          </p:sp>
          <p:sp>
            <p:nvSpPr>
              <p:cNvPr id="49" name="TextBox 48">
                <a:extLst>
                  <a:ext uri="{FF2B5EF4-FFF2-40B4-BE49-F238E27FC236}">
                    <a16:creationId xmlns:a16="http://schemas.microsoft.com/office/drawing/2014/main" id="{5E85C05D-C6BD-E410-E5C9-D2FE36FD643B}"/>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050" dirty="0"/>
                  <a:t>40</a:t>
                </a:r>
              </a:p>
            </p:txBody>
          </p:sp>
          <p:sp>
            <p:nvSpPr>
              <p:cNvPr id="50" name="TextBox 49">
                <a:extLst>
                  <a:ext uri="{FF2B5EF4-FFF2-40B4-BE49-F238E27FC236}">
                    <a16:creationId xmlns:a16="http://schemas.microsoft.com/office/drawing/2014/main" id="{84ED8791-E346-4069-758B-48EE7E0989F2}"/>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050" dirty="0"/>
                  <a:t>20</a:t>
                </a:r>
              </a:p>
            </p:txBody>
          </p:sp>
          <p:sp>
            <p:nvSpPr>
              <p:cNvPr id="51" name="TextBox 50">
                <a:extLst>
                  <a:ext uri="{FF2B5EF4-FFF2-40B4-BE49-F238E27FC236}">
                    <a16:creationId xmlns:a16="http://schemas.microsoft.com/office/drawing/2014/main" id="{8D64957F-7EE1-72BC-63AF-8815E7B483AC}"/>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050" dirty="0"/>
                  <a:t>0</a:t>
                </a:r>
              </a:p>
            </p:txBody>
          </p:sp>
        </p:grpSp>
        <p:sp>
          <p:nvSpPr>
            <p:cNvPr id="56" name="Freeform: Shape 55">
              <a:extLst>
                <a:ext uri="{FF2B5EF4-FFF2-40B4-BE49-F238E27FC236}">
                  <a16:creationId xmlns:a16="http://schemas.microsoft.com/office/drawing/2014/main" id="{B84E849C-82E1-7965-7613-F99AA36B8BBD}"/>
                </a:ext>
              </a:extLst>
            </p:cNvPr>
            <p:cNvSpPr/>
            <p:nvPr/>
          </p:nvSpPr>
          <p:spPr>
            <a:xfrm>
              <a:off x="717549" y="2435225"/>
              <a:ext cx="4784725" cy="1358900"/>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4" name="Group 63">
              <a:extLst>
                <a:ext uri="{FF2B5EF4-FFF2-40B4-BE49-F238E27FC236}">
                  <a16:creationId xmlns:a16="http://schemas.microsoft.com/office/drawing/2014/main" id="{64EA81A6-37AC-1FBA-C055-6174ECC0CA10}"/>
                </a:ext>
              </a:extLst>
            </p:cNvPr>
            <p:cNvGrpSpPr/>
            <p:nvPr/>
          </p:nvGrpSpPr>
          <p:grpSpPr>
            <a:xfrm>
              <a:off x="673130" y="2435225"/>
              <a:ext cx="45719" cy="1358900"/>
              <a:chOff x="657255" y="2435225"/>
              <a:chExt cx="367491" cy="1365250"/>
            </a:xfrm>
          </p:grpSpPr>
          <p:cxnSp>
            <p:nvCxnSpPr>
              <p:cNvPr id="58" name="Straight Connector 57">
                <a:extLst>
                  <a:ext uri="{FF2B5EF4-FFF2-40B4-BE49-F238E27FC236}">
                    <a16:creationId xmlns:a16="http://schemas.microsoft.com/office/drawing/2014/main" id="{0A37FD97-2495-951D-233F-58561E07AD52}"/>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497444F2-6C79-9A18-672B-4B1A8C3FB262}"/>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D2C6F1C1-8C86-A7DF-68ED-00509E32F5DA}"/>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DE2B1B5-AA90-A7FB-6AEC-C20752231B99}"/>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11920859-0F9C-4F42-2B15-BD62005A7CDB}"/>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BE1CA4F6-23DF-916E-70D7-5816CD395A3B}"/>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id="{171B02C4-6FE5-8564-CAA2-BA85F73A7632}"/>
                </a:ext>
              </a:extLst>
            </p:cNvPr>
            <p:cNvGrpSpPr/>
            <p:nvPr/>
          </p:nvGrpSpPr>
          <p:grpSpPr>
            <a:xfrm>
              <a:off x="718849" y="3791691"/>
              <a:ext cx="4783425" cy="46394"/>
              <a:chOff x="718849" y="3791691"/>
              <a:chExt cx="4783425" cy="46394"/>
            </a:xfrm>
          </p:grpSpPr>
          <p:cxnSp>
            <p:nvCxnSpPr>
              <p:cNvPr id="66" name="Straight Connector 65">
                <a:extLst>
                  <a:ext uri="{FF2B5EF4-FFF2-40B4-BE49-F238E27FC236}">
                    <a16:creationId xmlns:a16="http://schemas.microsoft.com/office/drawing/2014/main" id="{AD9BE28B-33FA-72E6-F9EC-9305357D898E}"/>
                  </a:ext>
                </a:extLst>
              </p:cNvPr>
              <p:cNvCxnSpPr/>
              <p:nvPr/>
            </p:nvCxnSpPr>
            <p:spPr>
              <a:xfrm rot="5400000">
                <a:off x="15230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8737688-7F84-0914-9050-A85D5DB7BE5D}"/>
                  </a:ext>
                </a:extLst>
              </p:cNvPr>
              <p:cNvCxnSpPr/>
              <p:nvPr/>
            </p:nvCxnSpPr>
            <p:spPr>
              <a:xfrm rot="5400000">
                <a:off x="13575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2378747-15C7-AE1A-15E9-AE22AC610D76}"/>
                  </a:ext>
                </a:extLst>
              </p:cNvPr>
              <p:cNvCxnSpPr/>
              <p:nvPr/>
            </p:nvCxnSpPr>
            <p:spPr>
              <a:xfrm rot="5400000">
                <a:off x="11920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CFFD969-DBDD-4699-69ED-A5AE11135D32}"/>
                  </a:ext>
                </a:extLst>
              </p:cNvPr>
              <p:cNvCxnSpPr/>
              <p:nvPr/>
            </p:nvCxnSpPr>
            <p:spPr>
              <a:xfrm rot="5400000">
                <a:off x="1026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ED162135-FAB5-2829-DE18-3117B60CBF8F}"/>
                  </a:ext>
                </a:extLst>
              </p:cNvPr>
              <p:cNvCxnSpPr/>
              <p:nvPr/>
            </p:nvCxnSpPr>
            <p:spPr>
              <a:xfrm rot="5400000">
                <a:off x="861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689FC956-B680-B076-9EE3-364F7F5B9D87}"/>
                  </a:ext>
                </a:extLst>
              </p:cNvPr>
              <p:cNvCxnSpPr/>
              <p:nvPr/>
            </p:nvCxnSpPr>
            <p:spPr>
              <a:xfrm rot="5400000">
                <a:off x="6956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4D5C4432-C698-21FF-C9D7-60E6B5C46E41}"/>
                  </a:ext>
                </a:extLst>
              </p:cNvPr>
              <p:cNvCxnSpPr/>
              <p:nvPr/>
            </p:nvCxnSpPr>
            <p:spPr>
              <a:xfrm rot="5400000">
                <a:off x="25136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40196F4-7DEA-B064-52D2-45AE5692136B}"/>
                  </a:ext>
                </a:extLst>
              </p:cNvPr>
              <p:cNvCxnSpPr/>
              <p:nvPr/>
            </p:nvCxnSpPr>
            <p:spPr>
              <a:xfrm rot="5400000">
                <a:off x="23481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4FFBF843-A3A0-CA7A-4483-2ED5A7E06110}"/>
                  </a:ext>
                </a:extLst>
              </p:cNvPr>
              <p:cNvCxnSpPr/>
              <p:nvPr/>
            </p:nvCxnSpPr>
            <p:spPr>
              <a:xfrm rot="5400000">
                <a:off x="21826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1B773EA-C9A7-C3CC-6882-4E92E7CDD0EC}"/>
                  </a:ext>
                </a:extLst>
              </p:cNvPr>
              <p:cNvCxnSpPr/>
              <p:nvPr/>
            </p:nvCxnSpPr>
            <p:spPr>
              <a:xfrm rot="5400000">
                <a:off x="20172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AECB791-4E3B-0819-96A5-81025F74159F}"/>
                  </a:ext>
                </a:extLst>
              </p:cNvPr>
              <p:cNvCxnSpPr/>
              <p:nvPr/>
            </p:nvCxnSpPr>
            <p:spPr>
              <a:xfrm rot="5400000">
                <a:off x="18517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5C4EB7DA-472A-9A4F-6A93-03A7463E8598}"/>
                  </a:ext>
                </a:extLst>
              </p:cNvPr>
              <p:cNvCxnSpPr/>
              <p:nvPr/>
            </p:nvCxnSpPr>
            <p:spPr>
              <a:xfrm rot="5400000">
                <a:off x="16862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9DB0F75-12E6-F7C7-8119-653E90ABE664}"/>
                  </a:ext>
                </a:extLst>
              </p:cNvPr>
              <p:cNvCxnSpPr/>
              <p:nvPr/>
            </p:nvCxnSpPr>
            <p:spPr>
              <a:xfrm rot="5400000">
                <a:off x="35010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1113618F-E630-4B34-1C60-5186E38A47ED}"/>
                  </a:ext>
                </a:extLst>
              </p:cNvPr>
              <p:cNvCxnSpPr/>
              <p:nvPr/>
            </p:nvCxnSpPr>
            <p:spPr>
              <a:xfrm rot="5400000">
                <a:off x="33355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CCBBF686-8B4D-D645-D8EF-6F30A10E3C83}"/>
                  </a:ext>
                </a:extLst>
              </p:cNvPr>
              <p:cNvCxnSpPr/>
              <p:nvPr/>
            </p:nvCxnSpPr>
            <p:spPr>
              <a:xfrm rot="5400000">
                <a:off x="31701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D504F024-1BF1-6B06-C4A8-1BC1CD08C6C4}"/>
                  </a:ext>
                </a:extLst>
              </p:cNvPr>
              <p:cNvCxnSpPr/>
              <p:nvPr/>
            </p:nvCxnSpPr>
            <p:spPr>
              <a:xfrm rot="5400000">
                <a:off x="30046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0B7ADC6A-1AA0-096A-C8E2-17860155FA35}"/>
                  </a:ext>
                </a:extLst>
              </p:cNvPr>
              <p:cNvCxnSpPr/>
              <p:nvPr/>
            </p:nvCxnSpPr>
            <p:spPr>
              <a:xfrm rot="5400000">
                <a:off x="28391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1FE7881-5C76-9CDF-877F-C5A79BE474F2}"/>
                  </a:ext>
                </a:extLst>
              </p:cNvPr>
              <p:cNvCxnSpPr/>
              <p:nvPr/>
            </p:nvCxnSpPr>
            <p:spPr>
              <a:xfrm rot="5400000">
                <a:off x="26736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D20DBCF3-7B0B-EDB5-DD11-BC003C67F24D}"/>
                  </a:ext>
                </a:extLst>
              </p:cNvPr>
              <p:cNvCxnSpPr/>
              <p:nvPr/>
            </p:nvCxnSpPr>
            <p:spPr>
              <a:xfrm rot="5400000">
                <a:off x="44916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3FEA4453-B4FA-17E8-338E-9498BADB36C0}"/>
                  </a:ext>
                </a:extLst>
              </p:cNvPr>
              <p:cNvCxnSpPr/>
              <p:nvPr/>
            </p:nvCxnSpPr>
            <p:spPr>
              <a:xfrm rot="5400000">
                <a:off x="43261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B164205E-A9E6-AEF4-B044-9C22D1CC0429}"/>
                  </a:ext>
                </a:extLst>
              </p:cNvPr>
              <p:cNvCxnSpPr/>
              <p:nvPr/>
            </p:nvCxnSpPr>
            <p:spPr>
              <a:xfrm rot="5400000">
                <a:off x="41607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93D69B19-5AA6-DD6C-9B32-493424FA685D}"/>
                  </a:ext>
                </a:extLst>
              </p:cNvPr>
              <p:cNvCxnSpPr/>
              <p:nvPr/>
            </p:nvCxnSpPr>
            <p:spPr>
              <a:xfrm rot="5400000">
                <a:off x="39952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FC8406F-9DBB-B81E-E46E-0A0ECF35D59A}"/>
                  </a:ext>
                </a:extLst>
              </p:cNvPr>
              <p:cNvCxnSpPr/>
              <p:nvPr/>
            </p:nvCxnSpPr>
            <p:spPr>
              <a:xfrm rot="5400000">
                <a:off x="38297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86DC49AC-39A6-59E3-DBC8-D6AE01062A7F}"/>
                  </a:ext>
                </a:extLst>
              </p:cNvPr>
              <p:cNvCxnSpPr/>
              <p:nvPr/>
            </p:nvCxnSpPr>
            <p:spPr>
              <a:xfrm rot="5400000">
                <a:off x="36642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04A18604-26BD-62E1-5E58-0A0FE71A1C58}"/>
                  </a:ext>
                </a:extLst>
              </p:cNvPr>
              <p:cNvCxnSpPr/>
              <p:nvPr/>
            </p:nvCxnSpPr>
            <p:spPr>
              <a:xfrm rot="5400000">
                <a:off x="54790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9922E443-D9AA-F765-C0B9-66E81B4F3B0F}"/>
                  </a:ext>
                </a:extLst>
              </p:cNvPr>
              <p:cNvCxnSpPr/>
              <p:nvPr/>
            </p:nvCxnSpPr>
            <p:spPr>
              <a:xfrm rot="5400000">
                <a:off x="5313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51B3A347-C9E7-FCC1-EBF4-83593A135E68}"/>
                  </a:ext>
                </a:extLst>
              </p:cNvPr>
              <p:cNvCxnSpPr/>
              <p:nvPr/>
            </p:nvCxnSpPr>
            <p:spPr>
              <a:xfrm rot="5400000">
                <a:off x="5148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E4B3D349-FCF0-5A19-94BF-B57910910AD3}"/>
                  </a:ext>
                </a:extLst>
              </p:cNvPr>
              <p:cNvCxnSpPr/>
              <p:nvPr/>
            </p:nvCxnSpPr>
            <p:spPr>
              <a:xfrm rot="5400000">
                <a:off x="498265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59BA83EF-F006-E0BB-3930-995A76FD8BA1}"/>
                  </a:ext>
                </a:extLst>
              </p:cNvPr>
              <p:cNvCxnSpPr/>
              <p:nvPr/>
            </p:nvCxnSpPr>
            <p:spPr>
              <a:xfrm rot="5400000">
                <a:off x="4817176"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4FDA07BA-B3B5-AAD2-C8E5-33F4B973CBA4}"/>
                  </a:ext>
                </a:extLst>
              </p:cNvPr>
              <p:cNvCxnSpPr/>
              <p:nvPr/>
            </p:nvCxnSpPr>
            <p:spPr>
              <a:xfrm rot="5400000">
                <a:off x="465170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11" name="Group 110">
            <a:extLst>
              <a:ext uri="{FF2B5EF4-FFF2-40B4-BE49-F238E27FC236}">
                <a16:creationId xmlns:a16="http://schemas.microsoft.com/office/drawing/2014/main" id="{72813E99-0F74-2BD3-9A73-0307FAB9C099}"/>
              </a:ext>
            </a:extLst>
          </p:cNvPr>
          <p:cNvGrpSpPr/>
          <p:nvPr/>
        </p:nvGrpSpPr>
        <p:grpSpPr>
          <a:xfrm>
            <a:off x="1370821" y="3044825"/>
            <a:ext cx="2651125" cy="749300"/>
            <a:chOff x="1370821" y="3044825"/>
            <a:chExt cx="2651125" cy="749300"/>
          </a:xfrm>
        </p:grpSpPr>
        <p:cxnSp>
          <p:nvCxnSpPr>
            <p:cNvPr id="103" name="Straight Connector 102">
              <a:extLst>
                <a:ext uri="{FF2B5EF4-FFF2-40B4-BE49-F238E27FC236}">
                  <a16:creationId xmlns:a16="http://schemas.microsoft.com/office/drawing/2014/main" id="{C3185228-EBDD-3F06-0708-E380A186B41A}"/>
                </a:ext>
              </a:extLst>
            </p:cNvPr>
            <p:cNvCxnSpPr/>
            <p:nvPr/>
          </p:nvCxnSpPr>
          <p:spPr>
            <a:xfrm>
              <a:off x="1370821" y="3044825"/>
              <a:ext cx="0" cy="7493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A89CC85-F9CA-90C2-24FD-F61D08FD4765}"/>
                </a:ext>
              </a:extLst>
            </p:cNvPr>
            <p:cNvCxnSpPr>
              <a:cxnSpLocks/>
            </p:cNvCxnSpPr>
            <p:nvPr/>
          </p:nvCxnSpPr>
          <p:spPr>
            <a:xfrm>
              <a:off x="2037571" y="3419475"/>
              <a:ext cx="0" cy="37465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C06FEB26-A17B-2693-C4A1-B756E470D90C}"/>
                </a:ext>
              </a:extLst>
            </p:cNvPr>
            <p:cNvCxnSpPr>
              <a:cxnSpLocks/>
            </p:cNvCxnSpPr>
            <p:nvPr/>
          </p:nvCxnSpPr>
          <p:spPr>
            <a:xfrm>
              <a:off x="2691621" y="3546475"/>
              <a:ext cx="0" cy="24765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8400E4D3-F32B-F662-16BA-2BD086498977}"/>
                </a:ext>
              </a:extLst>
            </p:cNvPr>
            <p:cNvCxnSpPr>
              <a:cxnSpLocks/>
            </p:cNvCxnSpPr>
            <p:nvPr/>
          </p:nvCxnSpPr>
          <p:spPr>
            <a:xfrm>
              <a:off x="3361546" y="3603625"/>
              <a:ext cx="0" cy="1905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8747B436-2A7C-46F0-BA90-C6CFD4B81943}"/>
                </a:ext>
              </a:extLst>
            </p:cNvPr>
            <p:cNvCxnSpPr>
              <a:cxnSpLocks/>
            </p:cNvCxnSpPr>
            <p:nvPr/>
          </p:nvCxnSpPr>
          <p:spPr>
            <a:xfrm>
              <a:off x="4021946" y="3603625"/>
              <a:ext cx="0" cy="1905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grpSp>
        <p:nvGrpSpPr>
          <p:cNvPr id="113" name="Group 112">
            <a:extLst>
              <a:ext uri="{FF2B5EF4-FFF2-40B4-BE49-F238E27FC236}">
                <a16:creationId xmlns:a16="http://schemas.microsoft.com/office/drawing/2014/main" id="{D000CD68-19C3-7282-2AD0-0A1F523ECDBA}"/>
              </a:ext>
            </a:extLst>
          </p:cNvPr>
          <p:cNvGrpSpPr/>
          <p:nvPr/>
        </p:nvGrpSpPr>
        <p:grpSpPr>
          <a:xfrm>
            <a:off x="311787" y="4524725"/>
            <a:ext cx="5173039" cy="1743268"/>
            <a:chOff x="311787" y="2359375"/>
            <a:chExt cx="5173039" cy="1743268"/>
          </a:xfrm>
        </p:grpSpPr>
        <p:sp>
          <p:nvSpPr>
            <p:cNvPr id="114" name="TextBox 113">
              <a:extLst>
                <a:ext uri="{FF2B5EF4-FFF2-40B4-BE49-F238E27FC236}">
                  <a16:creationId xmlns:a16="http://schemas.microsoft.com/office/drawing/2014/main" id="{900FB51E-D42A-4B33-73B9-1CDF17FA5F22}"/>
                </a:ext>
              </a:extLst>
            </p:cNvPr>
            <p:cNvSpPr txBox="1"/>
            <p:nvPr/>
          </p:nvSpPr>
          <p:spPr>
            <a:xfrm>
              <a:off x="2733929" y="3959806"/>
              <a:ext cx="623888" cy="142837"/>
            </a:xfrm>
            <a:prstGeom prst="rect">
              <a:avLst/>
            </a:prstGeom>
          </p:spPr>
          <p:txBody>
            <a:bodyPr vert="horz" wrap="none" lIns="0" tIns="0" rIns="0" bIns="0" rtlCol="0">
              <a:noAutofit/>
            </a:bodyPr>
            <a:lstStyle/>
            <a:p>
              <a:pPr algn="ctr"/>
              <a:r>
                <a:rPr lang="en-US" sz="105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115" name="Group 114">
              <a:extLst>
                <a:ext uri="{FF2B5EF4-FFF2-40B4-BE49-F238E27FC236}">
                  <a16:creationId xmlns:a16="http://schemas.microsoft.com/office/drawing/2014/main" id="{D5CA3078-F958-128F-51DC-A6FF84819A23}"/>
                </a:ext>
              </a:extLst>
            </p:cNvPr>
            <p:cNvGrpSpPr/>
            <p:nvPr/>
          </p:nvGrpSpPr>
          <p:grpSpPr>
            <a:xfrm>
              <a:off x="572309" y="3829116"/>
              <a:ext cx="4912517" cy="185738"/>
              <a:chOff x="572309" y="3810064"/>
              <a:chExt cx="4912517" cy="185738"/>
            </a:xfrm>
          </p:grpSpPr>
          <p:sp>
            <p:nvSpPr>
              <p:cNvPr id="163" name="TextBox 162">
                <a:extLst>
                  <a:ext uri="{FF2B5EF4-FFF2-40B4-BE49-F238E27FC236}">
                    <a16:creationId xmlns:a16="http://schemas.microsoft.com/office/drawing/2014/main" id="{D317B11C-3DA1-094E-029B-CC0523780885}"/>
                  </a:ext>
                </a:extLst>
              </p:cNvPr>
              <p:cNvSpPr txBox="1"/>
              <p:nvPr/>
            </p:nvSpPr>
            <p:spPr>
              <a:xfrm>
                <a:off x="572309" y="3810064"/>
                <a:ext cx="285750" cy="185738"/>
              </a:xfrm>
              <a:prstGeom prst="rect">
                <a:avLst/>
              </a:prstGeom>
            </p:spPr>
            <p:txBody>
              <a:bodyPr vert="horz" wrap="none" lIns="0" tIns="0" rIns="0" bIns="0" rtlCol="0">
                <a:noAutofit/>
              </a:bodyPr>
              <a:lstStyle/>
              <a:p>
                <a:pPr algn="ctr"/>
                <a:r>
                  <a:rPr lang="en-US" sz="1050" dirty="0"/>
                  <a:t>0</a:t>
                </a:r>
              </a:p>
            </p:txBody>
          </p:sp>
          <p:sp>
            <p:nvSpPr>
              <p:cNvPr id="164" name="TextBox 163">
                <a:extLst>
                  <a:ext uri="{FF2B5EF4-FFF2-40B4-BE49-F238E27FC236}">
                    <a16:creationId xmlns:a16="http://schemas.microsoft.com/office/drawing/2014/main" id="{E79FFFEF-E918-5E8F-E0D6-A73F691B05EB}"/>
                  </a:ext>
                </a:extLst>
              </p:cNvPr>
              <p:cNvSpPr txBox="1"/>
              <p:nvPr/>
            </p:nvSpPr>
            <p:spPr>
              <a:xfrm>
                <a:off x="738996" y="3810064"/>
                <a:ext cx="285750" cy="185738"/>
              </a:xfrm>
              <a:prstGeom prst="rect">
                <a:avLst/>
              </a:prstGeom>
            </p:spPr>
            <p:txBody>
              <a:bodyPr vert="horz" wrap="none" lIns="0" tIns="0" rIns="0" bIns="0" rtlCol="0">
                <a:noAutofit/>
              </a:bodyPr>
              <a:lstStyle/>
              <a:p>
                <a:pPr algn="ctr"/>
                <a:r>
                  <a:rPr lang="en-US" sz="1050" dirty="0"/>
                  <a:t>3</a:t>
                </a:r>
              </a:p>
            </p:txBody>
          </p:sp>
          <p:sp>
            <p:nvSpPr>
              <p:cNvPr id="165" name="TextBox 164">
                <a:extLst>
                  <a:ext uri="{FF2B5EF4-FFF2-40B4-BE49-F238E27FC236}">
                    <a16:creationId xmlns:a16="http://schemas.microsoft.com/office/drawing/2014/main" id="{0CDBCD6E-12A7-E236-24D8-DC1C035BC39C}"/>
                  </a:ext>
                </a:extLst>
              </p:cNvPr>
              <p:cNvSpPr txBox="1"/>
              <p:nvPr/>
            </p:nvSpPr>
            <p:spPr>
              <a:xfrm>
                <a:off x="899334" y="3810064"/>
                <a:ext cx="285750" cy="185738"/>
              </a:xfrm>
              <a:prstGeom prst="rect">
                <a:avLst/>
              </a:prstGeom>
            </p:spPr>
            <p:txBody>
              <a:bodyPr vert="horz" wrap="none" lIns="0" tIns="0" rIns="0" bIns="0" rtlCol="0">
                <a:noAutofit/>
              </a:bodyPr>
              <a:lstStyle/>
              <a:p>
                <a:pPr algn="ctr"/>
                <a:r>
                  <a:rPr lang="en-US" sz="1050" dirty="0"/>
                  <a:t>6</a:t>
                </a:r>
              </a:p>
            </p:txBody>
          </p:sp>
          <p:sp>
            <p:nvSpPr>
              <p:cNvPr id="166" name="TextBox 165">
                <a:extLst>
                  <a:ext uri="{FF2B5EF4-FFF2-40B4-BE49-F238E27FC236}">
                    <a16:creationId xmlns:a16="http://schemas.microsoft.com/office/drawing/2014/main" id="{ACFAC2BF-8FB5-BB18-4F6A-65F39F1773AB}"/>
                  </a:ext>
                </a:extLst>
              </p:cNvPr>
              <p:cNvSpPr txBox="1"/>
              <p:nvPr/>
            </p:nvSpPr>
            <p:spPr>
              <a:xfrm>
                <a:off x="1066021" y="3810064"/>
                <a:ext cx="285750" cy="185738"/>
              </a:xfrm>
              <a:prstGeom prst="rect">
                <a:avLst/>
              </a:prstGeom>
            </p:spPr>
            <p:txBody>
              <a:bodyPr vert="horz" wrap="none" lIns="0" tIns="0" rIns="0" bIns="0" rtlCol="0">
                <a:noAutofit/>
              </a:bodyPr>
              <a:lstStyle/>
              <a:p>
                <a:pPr algn="ctr"/>
                <a:r>
                  <a:rPr lang="en-US" sz="1050" dirty="0"/>
                  <a:t>9</a:t>
                </a:r>
              </a:p>
            </p:txBody>
          </p:sp>
          <p:sp>
            <p:nvSpPr>
              <p:cNvPr id="167" name="TextBox 166">
                <a:extLst>
                  <a:ext uri="{FF2B5EF4-FFF2-40B4-BE49-F238E27FC236}">
                    <a16:creationId xmlns:a16="http://schemas.microsoft.com/office/drawing/2014/main" id="{A5C9190B-89BC-F809-FE30-FD99AE8AEA6D}"/>
                  </a:ext>
                </a:extLst>
              </p:cNvPr>
              <p:cNvSpPr txBox="1"/>
              <p:nvPr/>
            </p:nvSpPr>
            <p:spPr>
              <a:xfrm>
                <a:off x="1229534" y="3810064"/>
                <a:ext cx="285750" cy="185738"/>
              </a:xfrm>
              <a:prstGeom prst="rect">
                <a:avLst/>
              </a:prstGeom>
            </p:spPr>
            <p:txBody>
              <a:bodyPr vert="horz" wrap="none" lIns="0" tIns="0" rIns="0" bIns="0" rtlCol="0">
                <a:noAutofit/>
              </a:bodyPr>
              <a:lstStyle/>
              <a:p>
                <a:pPr algn="ctr"/>
                <a:r>
                  <a:rPr lang="en-US" sz="1050" dirty="0"/>
                  <a:t>12</a:t>
                </a:r>
              </a:p>
            </p:txBody>
          </p:sp>
          <p:sp>
            <p:nvSpPr>
              <p:cNvPr id="168" name="TextBox 167">
                <a:extLst>
                  <a:ext uri="{FF2B5EF4-FFF2-40B4-BE49-F238E27FC236}">
                    <a16:creationId xmlns:a16="http://schemas.microsoft.com/office/drawing/2014/main" id="{2CBA55D0-451A-C8D3-AD57-42BA484D8C93}"/>
                  </a:ext>
                </a:extLst>
              </p:cNvPr>
              <p:cNvSpPr txBox="1"/>
              <p:nvPr/>
            </p:nvSpPr>
            <p:spPr>
              <a:xfrm>
                <a:off x="1396221" y="3810064"/>
                <a:ext cx="285750" cy="185738"/>
              </a:xfrm>
              <a:prstGeom prst="rect">
                <a:avLst/>
              </a:prstGeom>
            </p:spPr>
            <p:txBody>
              <a:bodyPr vert="horz" wrap="none" lIns="0" tIns="0" rIns="0" bIns="0" rtlCol="0">
                <a:noAutofit/>
              </a:bodyPr>
              <a:lstStyle/>
              <a:p>
                <a:pPr algn="ctr"/>
                <a:r>
                  <a:rPr lang="en-US" sz="1050" dirty="0"/>
                  <a:t>15</a:t>
                </a:r>
              </a:p>
            </p:txBody>
          </p:sp>
          <p:sp>
            <p:nvSpPr>
              <p:cNvPr id="169" name="TextBox 168">
                <a:extLst>
                  <a:ext uri="{FF2B5EF4-FFF2-40B4-BE49-F238E27FC236}">
                    <a16:creationId xmlns:a16="http://schemas.microsoft.com/office/drawing/2014/main" id="{3B7968AE-38DD-AC81-DB6F-8894163CB25A}"/>
                  </a:ext>
                </a:extLst>
              </p:cNvPr>
              <p:cNvSpPr txBox="1"/>
              <p:nvPr/>
            </p:nvSpPr>
            <p:spPr>
              <a:xfrm>
                <a:off x="1556559" y="3810064"/>
                <a:ext cx="285750" cy="185738"/>
              </a:xfrm>
              <a:prstGeom prst="rect">
                <a:avLst/>
              </a:prstGeom>
            </p:spPr>
            <p:txBody>
              <a:bodyPr vert="horz" wrap="none" lIns="0" tIns="0" rIns="0" bIns="0" rtlCol="0">
                <a:noAutofit/>
              </a:bodyPr>
              <a:lstStyle/>
              <a:p>
                <a:pPr algn="ctr"/>
                <a:r>
                  <a:rPr lang="en-US" sz="1050" dirty="0"/>
                  <a:t>18</a:t>
                </a:r>
              </a:p>
            </p:txBody>
          </p:sp>
          <p:sp>
            <p:nvSpPr>
              <p:cNvPr id="170" name="TextBox 169">
                <a:extLst>
                  <a:ext uri="{FF2B5EF4-FFF2-40B4-BE49-F238E27FC236}">
                    <a16:creationId xmlns:a16="http://schemas.microsoft.com/office/drawing/2014/main" id="{D0D857DA-498B-DF41-721C-34A5E58AE585}"/>
                  </a:ext>
                </a:extLst>
              </p:cNvPr>
              <p:cNvSpPr txBox="1"/>
              <p:nvPr/>
            </p:nvSpPr>
            <p:spPr>
              <a:xfrm>
                <a:off x="1723246" y="3810064"/>
                <a:ext cx="285750" cy="185738"/>
              </a:xfrm>
              <a:prstGeom prst="rect">
                <a:avLst/>
              </a:prstGeom>
            </p:spPr>
            <p:txBody>
              <a:bodyPr vert="horz" wrap="none" lIns="0" tIns="0" rIns="0" bIns="0" rtlCol="0">
                <a:noAutofit/>
              </a:bodyPr>
              <a:lstStyle/>
              <a:p>
                <a:pPr algn="ctr"/>
                <a:r>
                  <a:rPr lang="en-US" sz="1050" dirty="0"/>
                  <a:t>21</a:t>
                </a:r>
              </a:p>
            </p:txBody>
          </p:sp>
          <p:sp>
            <p:nvSpPr>
              <p:cNvPr id="171" name="TextBox 170">
                <a:extLst>
                  <a:ext uri="{FF2B5EF4-FFF2-40B4-BE49-F238E27FC236}">
                    <a16:creationId xmlns:a16="http://schemas.microsoft.com/office/drawing/2014/main" id="{106E4887-86AC-5A3F-0F08-E0D3F5409BD6}"/>
                  </a:ext>
                </a:extLst>
              </p:cNvPr>
              <p:cNvSpPr txBox="1"/>
              <p:nvPr/>
            </p:nvSpPr>
            <p:spPr>
              <a:xfrm>
                <a:off x="1893109" y="3810064"/>
                <a:ext cx="285750" cy="185738"/>
              </a:xfrm>
              <a:prstGeom prst="rect">
                <a:avLst/>
              </a:prstGeom>
            </p:spPr>
            <p:txBody>
              <a:bodyPr vert="horz" wrap="none" lIns="0" tIns="0" rIns="0" bIns="0" rtlCol="0">
                <a:noAutofit/>
              </a:bodyPr>
              <a:lstStyle/>
              <a:p>
                <a:pPr algn="ctr"/>
                <a:r>
                  <a:rPr lang="en-US" sz="1050" dirty="0"/>
                  <a:t>24</a:t>
                </a:r>
              </a:p>
            </p:txBody>
          </p:sp>
          <p:sp>
            <p:nvSpPr>
              <p:cNvPr id="172" name="TextBox 171">
                <a:extLst>
                  <a:ext uri="{FF2B5EF4-FFF2-40B4-BE49-F238E27FC236}">
                    <a16:creationId xmlns:a16="http://schemas.microsoft.com/office/drawing/2014/main" id="{ED5DB615-9922-0A65-3946-11D54001958D}"/>
                  </a:ext>
                </a:extLst>
              </p:cNvPr>
              <p:cNvSpPr txBox="1"/>
              <p:nvPr/>
            </p:nvSpPr>
            <p:spPr>
              <a:xfrm>
                <a:off x="2059796" y="3810064"/>
                <a:ext cx="285750" cy="185738"/>
              </a:xfrm>
              <a:prstGeom prst="rect">
                <a:avLst/>
              </a:prstGeom>
            </p:spPr>
            <p:txBody>
              <a:bodyPr vert="horz" wrap="none" lIns="0" tIns="0" rIns="0" bIns="0" rtlCol="0">
                <a:noAutofit/>
              </a:bodyPr>
              <a:lstStyle/>
              <a:p>
                <a:pPr algn="ctr"/>
                <a:r>
                  <a:rPr lang="en-US" sz="1050" dirty="0"/>
                  <a:t>27</a:t>
                </a:r>
              </a:p>
            </p:txBody>
          </p:sp>
          <p:sp>
            <p:nvSpPr>
              <p:cNvPr id="173" name="TextBox 172">
                <a:extLst>
                  <a:ext uri="{FF2B5EF4-FFF2-40B4-BE49-F238E27FC236}">
                    <a16:creationId xmlns:a16="http://schemas.microsoft.com/office/drawing/2014/main" id="{86585C60-796B-B874-9EDD-67F36D460368}"/>
                  </a:ext>
                </a:extLst>
              </p:cNvPr>
              <p:cNvSpPr txBox="1"/>
              <p:nvPr/>
            </p:nvSpPr>
            <p:spPr>
              <a:xfrm>
                <a:off x="2220134" y="3810064"/>
                <a:ext cx="285750" cy="185738"/>
              </a:xfrm>
              <a:prstGeom prst="rect">
                <a:avLst/>
              </a:prstGeom>
            </p:spPr>
            <p:txBody>
              <a:bodyPr vert="horz" wrap="none" lIns="0" tIns="0" rIns="0" bIns="0" rtlCol="0">
                <a:noAutofit/>
              </a:bodyPr>
              <a:lstStyle/>
              <a:p>
                <a:pPr algn="ctr"/>
                <a:r>
                  <a:rPr lang="en-US" sz="1050" dirty="0"/>
                  <a:t>30</a:t>
                </a:r>
              </a:p>
            </p:txBody>
          </p:sp>
          <p:sp>
            <p:nvSpPr>
              <p:cNvPr id="174" name="TextBox 173">
                <a:extLst>
                  <a:ext uri="{FF2B5EF4-FFF2-40B4-BE49-F238E27FC236}">
                    <a16:creationId xmlns:a16="http://schemas.microsoft.com/office/drawing/2014/main" id="{2896E1AA-EADD-DE04-F841-B5A9E85E0DBA}"/>
                  </a:ext>
                </a:extLst>
              </p:cNvPr>
              <p:cNvSpPr txBox="1"/>
              <p:nvPr/>
            </p:nvSpPr>
            <p:spPr>
              <a:xfrm>
                <a:off x="2386821" y="3810064"/>
                <a:ext cx="285750" cy="185738"/>
              </a:xfrm>
              <a:prstGeom prst="rect">
                <a:avLst/>
              </a:prstGeom>
            </p:spPr>
            <p:txBody>
              <a:bodyPr vert="horz" wrap="none" lIns="0" tIns="0" rIns="0" bIns="0" rtlCol="0">
                <a:noAutofit/>
              </a:bodyPr>
              <a:lstStyle/>
              <a:p>
                <a:pPr algn="ctr"/>
                <a:r>
                  <a:rPr lang="en-US" sz="1050" dirty="0"/>
                  <a:t>33</a:t>
                </a:r>
              </a:p>
            </p:txBody>
          </p:sp>
          <p:sp>
            <p:nvSpPr>
              <p:cNvPr id="175" name="TextBox 174">
                <a:extLst>
                  <a:ext uri="{FF2B5EF4-FFF2-40B4-BE49-F238E27FC236}">
                    <a16:creationId xmlns:a16="http://schemas.microsoft.com/office/drawing/2014/main" id="{625F615A-E9AC-7A4A-2A86-706F38C94325}"/>
                  </a:ext>
                </a:extLst>
              </p:cNvPr>
              <p:cNvSpPr txBox="1"/>
              <p:nvPr/>
            </p:nvSpPr>
            <p:spPr>
              <a:xfrm>
                <a:off x="2550334" y="3810064"/>
                <a:ext cx="285750" cy="185738"/>
              </a:xfrm>
              <a:prstGeom prst="rect">
                <a:avLst/>
              </a:prstGeom>
            </p:spPr>
            <p:txBody>
              <a:bodyPr vert="horz" wrap="none" lIns="0" tIns="0" rIns="0" bIns="0" rtlCol="0">
                <a:noAutofit/>
              </a:bodyPr>
              <a:lstStyle/>
              <a:p>
                <a:pPr algn="ctr"/>
                <a:r>
                  <a:rPr lang="en-US" sz="1050" dirty="0"/>
                  <a:t>36</a:t>
                </a:r>
              </a:p>
            </p:txBody>
          </p:sp>
          <p:sp>
            <p:nvSpPr>
              <p:cNvPr id="176" name="TextBox 175">
                <a:extLst>
                  <a:ext uri="{FF2B5EF4-FFF2-40B4-BE49-F238E27FC236}">
                    <a16:creationId xmlns:a16="http://schemas.microsoft.com/office/drawing/2014/main" id="{99015204-AE18-534E-7A5B-AAAC86FF6BCC}"/>
                  </a:ext>
                </a:extLst>
              </p:cNvPr>
              <p:cNvSpPr txBox="1"/>
              <p:nvPr/>
            </p:nvSpPr>
            <p:spPr>
              <a:xfrm>
                <a:off x="2717021" y="3810064"/>
                <a:ext cx="285750" cy="185738"/>
              </a:xfrm>
              <a:prstGeom prst="rect">
                <a:avLst/>
              </a:prstGeom>
            </p:spPr>
            <p:txBody>
              <a:bodyPr vert="horz" wrap="none" lIns="0" tIns="0" rIns="0" bIns="0" rtlCol="0">
                <a:noAutofit/>
              </a:bodyPr>
              <a:lstStyle/>
              <a:p>
                <a:pPr algn="ctr"/>
                <a:r>
                  <a:rPr lang="en-US" sz="1050" dirty="0"/>
                  <a:t>39</a:t>
                </a:r>
              </a:p>
            </p:txBody>
          </p:sp>
          <p:sp>
            <p:nvSpPr>
              <p:cNvPr id="177" name="TextBox 176">
                <a:extLst>
                  <a:ext uri="{FF2B5EF4-FFF2-40B4-BE49-F238E27FC236}">
                    <a16:creationId xmlns:a16="http://schemas.microsoft.com/office/drawing/2014/main" id="{61F0DA79-E86C-31FE-9327-D0DEE891D90D}"/>
                  </a:ext>
                </a:extLst>
              </p:cNvPr>
              <p:cNvSpPr txBox="1"/>
              <p:nvPr/>
            </p:nvSpPr>
            <p:spPr>
              <a:xfrm>
                <a:off x="2877359" y="3810064"/>
                <a:ext cx="285750" cy="185738"/>
              </a:xfrm>
              <a:prstGeom prst="rect">
                <a:avLst/>
              </a:prstGeom>
            </p:spPr>
            <p:txBody>
              <a:bodyPr vert="horz" wrap="none" lIns="0" tIns="0" rIns="0" bIns="0" rtlCol="0">
                <a:noAutofit/>
              </a:bodyPr>
              <a:lstStyle/>
              <a:p>
                <a:pPr algn="ctr"/>
                <a:r>
                  <a:rPr lang="en-US" sz="1050" dirty="0"/>
                  <a:t>42</a:t>
                </a:r>
              </a:p>
            </p:txBody>
          </p:sp>
          <p:sp>
            <p:nvSpPr>
              <p:cNvPr id="178" name="TextBox 177">
                <a:extLst>
                  <a:ext uri="{FF2B5EF4-FFF2-40B4-BE49-F238E27FC236}">
                    <a16:creationId xmlns:a16="http://schemas.microsoft.com/office/drawing/2014/main" id="{57A3084F-1901-00E8-72BB-9BEA2525BEDF}"/>
                  </a:ext>
                </a:extLst>
              </p:cNvPr>
              <p:cNvSpPr txBox="1"/>
              <p:nvPr/>
            </p:nvSpPr>
            <p:spPr>
              <a:xfrm>
                <a:off x="3044046" y="3810064"/>
                <a:ext cx="285750" cy="185738"/>
              </a:xfrm>
              <a:prstGeom prst="rect">
                <a:avLst/>
              </a:prstGeom>
            </p:spPr>
            <p:txBody>
              <a:bodyPr vert="horz" wrap="none" lIns="0" tIns="0" rIns="0" bIns="0" rtlCol="0">
                <a:noAutofit/>
              </a:bodyPr>
              <a:lstStyle/>
              <a:p>
                <a:pPr algn="ctr"/>
                <a:r>
                  <a:rPr lang="en-US" sz="1050" dirty="0"/>
                  <a:t>45</a:t>
                </a:r>
              </a:p>
            </p:txBody>
          </p:sp>
          <p:sp>
            <p:nvSpPr>
              <p:cNvPr id="179" name="TextBox 178">
                <a:extLst>
                  <a:ext uri="{FF2B5EF4-FFF2-40B4-BE49-F238E27FC236}">
                    <a16:creationId xmlns:a16="http://schemas.microsoft.com/office/drawing/2014/main" id="{8301ACAA-DE8A-05D8-18A6-4568B56CFCA1}"/>
                  </a:ext>
                </a:extLst>
              </p:cNvPr>
              <p:cNvSpPr txBox="1"/>
              <p:nvPr/>
            </p:nvSpPr>
            <p:spPr>
              <a:xfrm>
                <a:off x="3209940" y="3810064"/>
                <a:ext cx="285750" cy="185738"/>
              </a:xfrm>
              <a:prstGeom prst="rect">
                <a:avLst/>
              </a:prstGeom>
            </p:spPr>
            <p:txBody>
              <a:bodyPr vert="horz" wrap="none" lIns="0" tIns="0" rIns="0" bIns="0" rtlCol="0">
                <a:noAutofit/>
              </a:bodyPr>
              <a:lstStyle/>
              <a:p>
                <a:pPr algn="ctr"/>
                <a:r>
                  <a:rPr lang="en-US" sz="1050" dirty="0"/>
                  <a:t>48</a:t>
                </a:r>
              </a:p>
            </p:txBody>
          </p:sp>
          <p:sp>
            <p:nvSpPr>
              <p:cNvPr id="180" name="TextBox 179">
                <a:extLst>
                  <a:ext uri="{FF2B5EF4-FFF2-40B4-BE49-F238E27FC236}">
                    <a16:creationId xmlns:a16="http://schemas.microsoft.com/office/drawing/2014/main" id="{4AF8D7EE-8EB1-5642-BE0E-BD710D142913}"/>
                  </a:ext>
                </a:extLst>
              </p:cNvPr>
              <p:cNvSpPr txBox="1"/>
              <p:nvPr/>
            </p:nvSpPr>
            <p:spPr>
              <a:xfrm>
                <a:off x="3376627" y="3810064"/>
                <a:ext cx="285750" cy="185738"/>
              </a:xfrm>
              <a:prstGeom prst="rect">
                <a:avLst/>
              </a:prstGeom>
            </p:spPr>
            <p:txBody>
              <a:bodyPr vert="horz" wrap="none" lIns="0" tIns="0" rIns="0" bIns="0" rtlCol="0">
                <a:noAutofit/>
              </a:bodyPr>
              <a:lstStyle/>
              <a:p>
                <a:pPr algn="ctr"/>
                <a:r>
                  <a:rPr lang="en-US" sz="1050" dirty="0"/>
                  <a:t>51</a:t>
                </a:r>
              </a:p>
            </p:txBody>
          </p:sp>
          <p:sp>
            <p:nvSpPr>
              <p:cNvPr id="181" name="TextBox 180">
                <a:extLst>
                  <a:ext uri="{FF2B5EF4-FFF2-40B4-BE49-F238E27FC236}">
                    <a16:creationId xmlns:a16="http://schemas.microsoft.com/office/drawing/2014/main" id="{8D202D3C-B677-200F-A873-87DB9CD4A311}"/>
                  </a:ext>
                </a:extLst>
              </p:cNvPr>
              <p:cNvSpPr txBox="1"/>
              <p:nvPr/>
            </p:nvSpPr>
            <p:spPr>
              <a:xfrm>
                <a:off x="3536965" y="3810064"/>
                <a:ext cx="285750" cy="185738"/>
              </a:xfrm>
              <a:prstGeom prst="rect">
                <a:avLst/>
              </a:prstGeom>
            </p:spPr>
            <p:txBody>
              <a:bodyPr vert="horz" wrap="none" lIns="0" tIns="0" rIns="0" bIns="0" rtlCol="0">
                <a:noAutofit/>
              </a:bodyPr>
              <a:lstStyle/>
              <a:p>
                <a:pPr algn="ctr"/>
                <a:r>
                  <a:rPr lang="en-US" sz="1050" dirty="0"/>
                  <a:t>54</a:t>
                </a:r>
              </a:p>
            </p:txBody>
          </p:sp>
          <p:sp>
            <p:nvSpPr>
              <p:cNvPr id="182" name="TextBox 181">
                <a:extLst>
                  <a:ext uri="{FF2B5EF4-FFF2-40B4-BE49-F238E27FC236}">
                    <a16:creationId xmlns:a16="http://schemas.microsoft.com/office/drawing/2014/main" id="{0569B025-F207-B979-AAFA-FF8B559B1EEF}"/>
                  </a:ext>
                </a:extLst>
              </p:cNvPr>
              <p:cNvSpPr txBox="1"/>
              <p:nvPr/>
            </p:nvSpPr>
            <p:spPr>
              <a:xfrm>
                <a:off x="3703652" y="3810064"/>
                <a:ext cx="285750" cy="185738"/>
              </a:xfrm>
              <a:prstGeom prst="rect">
                <a:avLst/>
              </a:prstGeom>
            </p:spPr>
            <p:txBody>
              <a:bodyPr vert="horz" wrap="none" lIns="0" tIns="0" rIns="0" bIns="0" rtlCol="0">
                <a:noAutofit/>
              </a:bodyPr>
              <a:lstStyle/>
              <a:p>
                <a:pPr algn="ctr"/>
                <a:r>
                  <a:rPr lang="en-US" sz="1050" dirty="0"/>
                  <a:t>57</a:t>
                </a:r>
              </a:p>
            </p:txBody>
          </p:sp>
          <p:sp>
            <p:nvSpPr>
              <p:cNvPr id="183" name="TextBox 182">
                <a:extLst>
                  <a:ext uri="{FF2B5EF4-FFF2-40B4-BE49-F238E27FC236}">
                    <a16:creationId xmlns:a16="http://schemas.microsoft.com/office/drawing/2014/main" id="{CFAD91F1-F081-E86F-C53D-A942B4C1941D}"/>
                  </a:ext>
                </a:extLst>
              </p:cNvPr>
              <p:cNvSpPr txBox="1"/>
              <p:nvPr/>
            </p:nvSpPr>
            <p:spPr>
              <a:xfrm>
                <a:off x="3872721" y="3810064"/>
                <a:ext cx="285750" cy="185738"/>
              </a:xfrm>
              <a:prstGeom prst="rect">
                <a:avLst/>
              </a:prstGeom>
            </p:spPr>
            <p:txBody>
              <a:bodyPr vert="horz" wrap="none" lIns="0" tIns="0" rIns="0" bIns="0" rtlCol="0">
                <a:noAutofit/>
              </a:bodyPr>
              <a:lstStyle/>
              <a:p>
                <a:pPr algn="ctr"/>
                <a:r>
                  <a:rPr lang="en-US" sz="1050" dirty="0"/>
                  <a:t>60</a:t>
                </a:r>
              </a:p>
            </p:txBody>
          </p:sp>
          <p:sp>
            <p:nvSpPr>
              <p:cNvPr id="184" name="TextBox 183">
                <a:extLst>
                  <a:ext uri="{FF2B5EF4-FFF2-40B4-BE49-F238E27FC236}">
                    <a16:creationId xmlns:a16="http://schemas.microsoft.com/office/drawing/2014/main" id="{3935175D-BFAA-974A-4659-322DE403796A}"/>
                  </a:ext>
                </a:extLst>
              </p:cNvPr>
              <p:cNvSpPr txBox="1"/>
              <p:nvPr/>
            </p:nvSpPr>
            <p:spPr>
              <a:xfrm>
                <a:off x="4039408" y="3810064"/>
                <a:ext cx="285750" cy="185738"/>
              </a:xfrm>
              <a:prstGeom prst="rect">
                <a:avLst/>
              </a:prstGeom>
            </p:spPr>
            <p:txBody>
              <a:bodyPr vert="horz" wrap="none" lIns="0" tIns="0" rIns="0" bIns="0" rtlCol="0">
                <a:noAutofit/>
              </a:bodyPr>
              <a:lstStyle/>
              <a:p>
                <a:pPr algn="ctr"/>
                <a:r>
                  <a:rPr lang="en-US" sz="1050" dirty="0"/>
                  <a:t>63</a:t>
                </a:r>
              </a:p>
            </p:txBody>
          </p:sp>
          <p:sp>
            <p:nvSpPr>
              <p:cNvPr id="185" name="TextBox 184">
                <a:extLst>
                  <a:ext uri="{FF2B5EF4-FFF2-40B4-BE49-F238E27FC236}">
                    <a16:creationId xmlns:a16="http://schemas.microsoft.com/office/drawing/2014/main" id="{DCA79EE9-521B-6218-1877-293650E2CE95}"/>
                  </a:ext>
                </a:extLst>
              </p:cNvPr>
              <p:cNvSpPr txBox="1"/>
              <p:nvPr/>
            </p:nvSpPr>
            <p:spPr>
              <a:xfrm>
                <a:off x="4205302" y="3810064"/>
                <a:ext cx="285750" cy="185738"/>
              </a:xfrm>
              <a:prstGeom prst="rect">
                <a:avLst/>
              </a:prstGeom>
            </p:spPr>
            <p:txBody>
              <a:bodyPr vert="horz" wrap="none" lIns="0" tIns="0" rIns="0" bIns="0" rtlCol="0">
                <a:noAutofit/>
              </a:bodyPr>
              <a:lstStyle/>
              <a:p>
                <a:pPr algn="ctr"/>
                <a:r>
                  <a:rPr lang="en-US" sz="1050" dirty="0"/>
                  <a:t>66</a:t>
                </a:r>
              </a:p>
            </p:txBody>
          </p:sp>
          <p:sp>
            <p:nvSpPr>
              <p:cNvPr id="186" name="TextBox 185">
                <a:extLst>
                  <a:ext uri="{FF2B5EF4-FFF2-40B4-BE49-F238E27FC236}">
                    <a16:creationId xmlns:a16="http://schemas.microsoft.com/office/drawing/2014/main" id="{81739313-9AF4-344F-5B0F-ABD81C677992}"/>
                  </a:ext>
                </a:extLst>
              </p:cNvPr>
              <p:cNvSpPr txBox="1"/>
              <p:nvPr/>
            </p:nvSpPr>
            <p:spPr>
              <a:xfrm>
                <a:off x="4371989" y="3810064"/>
                <a:ext cx="285750" cy="185738"/>
              </a:xfrm>
              <a:prstGeom prst="rect">
                <a:avLst/>
              </a:prstGeom>
            </p:spPr>
            <p:txBody>
              <a:bodyPr vert="horz" wrap="none" lIns="0" tIns="0" rIns="0" bIns="0" rtlCol="0">
                <a:noAutofit/>
              </a:bodyPr>
              <a:lstStyle/>
              <a:p>
                <a:pPr algn="ctr"/>
                <a:r>
                  <a:rPr lang="en-US" sz="1050" dirty="0"/>
                  <a:t>69</a:t>
                </a:r>
              </a:p>
            </p:txBody>
          </p:sp>
          <p:sp>
            <p:nvSpPr>
              <p:cNvPr id="187" name="TextBox 186">
                <a:extLst>
                  <a:ext uri="{FF2B5EF4-FFF2-40B4-BE49-F238E27FC236}">
                    <a16:creationId xmlns:a16="http://schemas.microsoft.com/office/drawing/2014/main" id="{2138DF44-7542-8659-7397-1AF8A60C3EB6}"/>
                  </a:ext>
                </a:extLst>
              </p:cNvPr>
              <p:cNvSpPr txBox="1"/>
              <p:nvPr/>
            </p:nvSpPr>
            <p:spPr>
              <a:xfrm>
                <a:off x="4532327" y="3810064"/>
                <a:ext cx="285750" cy="185738"/>
              </a:xfrm>
              <a:prstGeom prst="rect">
                <a:avLst/>
              </a:prstGeom>
            </p:spPr>
            <p:txBody>
              <a:bodyPr vert="horz" wrap="none" lIns="0" tIns="0" rIns="0" bIns="0" rtlCol="0">
                <a:noAutofit/>
              </a:bodyPr>
              <a:lstStyle/>
              <a:p>
                <a:pPr algn="ctr"/>
                <a:r>
                  <a:rPr lang="en-US" sz="1050" dirty="0"/>
                  <a:t>72</a:t>
                </a:r>
              </a:p>
            </p:txBody>
          </p:sp>
          <p:sp>
            <p:nvSpPr>
              <p:cNvPr id="188" name="TextBox 187">
                <a:extLst>
                  <a:ext uri="{FF2B5EF4-FFF2-40B4-BE49-F238E27FC236}">
                    <a16:creationId xmlns:a16="http://schemas.microsoft.com/office/drawing/2014/main" id="{D3961342-DA4D-65AC-2E1B-FF7D8F251427}"/>
                  </a:ext>
                </a:extLst>
              </p:cNvPr>
              <p:cNvSpPr txBox="1"/>
              <p:nvPr/>
            </p:nvSpPr>
            <p:spPr>
              <a:xfrm>
                <a:off x="4699014" y="3810064"/>
                <a:ext cx="285750" cy="185738"/>
              </a:xfrm>
              <a:prstGeom prst="rect">
                <a:avLst/>
              </a:prstGeom>
            </p:spPr>
            <p:txBody>
              <a:bodyPr vert="horz" wrap="none" lIns="0" tIns="0" rIns="0" bIns="0" rtlCol="0">
                <a:noAutofit/>
              </a:bodyPr>
              <a:lstStyle/>
              <a:p>
                <a:pPr algn="ctr"/>
                <a:r>
                  <a:rPr lang="en-US" sz="1050" dirty="0"/>
                  <a:t>75</a:t>
                </a:r>
              </a:p>
            </p:txBody>
          </p:sp>
          <p:sp>
            <p:nvSpPr>
              <p:cNvPr id="189" name="TextBox 188">
                <a:extLst>
                  <a:ext uri="{FF2B5EF4-FFF2-40B4-BE49-F238E27FC236}">
                    <a16:creationId xmlns:a16="http://schemas.microsoft.com/office/drawing/2014/main" id="{EE2384AB-382D-AF67-F830-D625C2C77269}"/>
                  </a:ext>
                </a:extLst>
              </p:cNvPr>
              <p:cNvSpPr txBox="1"/>
              <p:nvPr/>
            </p:nvSpPr>
            <p:spPr>
              <a:xfrm>
                <a:off x="4870464" y="3810064"/>
                <a:ext cx="285750" cy="185738"/>
              </a:xfrm>
              <a:prstGeom prst="rect">
                <a:avLst/>
              </a:prstGeom>
            </p:spPr>
            <p:txBody>
              <a:bodyPr vert="horz" wrap="none" lIns="0" tIns="0" rIns="0" bIns="0" rtlCol="0">
                <a:noAutofit/>
              </a:bodyPr>
              <a:lstStyle/>
              <a:p>
                <a:pPr algn="ctr"/>
                <a:r>
                  <a:rPr lang="en-US" sz="1050" dirty="0"/>
                  <a:t>78</a:t>
                </a:r>
              </a:p>
            </p:txBody>
          </p:sp>
          <p:sp>
            <p:nvSpPr>
              <p:cNvPr id="190" name="TextBox 189">
                <a:extLst>
                  <a:ext uri="{FF2B5EF4-FFF2-40B4-BE49-F238E27FC236}">
                    <a16:creationId xmlns:a16="http://schemas.microsoft.com/office/drawing/2014/main" id="{BE390A56-F671-587C-D633-70276CCCE46B}"/>
                  </a:ext>
                </a:extLst>
              </p:cNvPr>
              <p:cNvSpPr txBox="1"/>
              <p:nvPr/>
            </p:nvSpPr>
            <p:spPr>
              <a:xfrm>
                <a:off x="5032389" y="3810064"/>
                <a:ext cx="285750" cy="185738"/>
              </a:xfrm>
              <a:prstGeom prst="rect">
                <a:avLst/>
              </a:prstGeom>
            </p:spPr>
            <p:txBody>
              <a:bodyPr vert="horz" wrap="none" lIns="0" tIns="0" rIns="0" bIns="0" rtlCol="0">
                <a:noAutofit/>
              </a:bodyPr>
              <a:lstStyle/>
              <a:p>
                <a:pPr algn="ctr"/>
                <a:r>
                  <a:rPr lang="en-US" sz="1050" dirty="0"/>
                  <a:t>81</a:t>
                </a:r>
              </a:p>
            </p:txBody>
          </p:sp>
          <p:sp>
            <p:nvSpPr>
              <p:cNvPr id="191" name="TextBox 190">
                <a:extLst>
                  <a:ext uri="{FF2B5EF4-FFF2-40B4-BE49-F238E27FC236}">
                    <a16:creationId xmlns:a16="http://schemas.microsoft.com/office/drawing/2014/main" id="{8AFFF851-6E37-444C-E92D-46CAB5B6C8E1}"/>
                  </a:ext>
                </a:extLst>
              </p:cNvPr>
              <p:cNvSpPr txBox="1"/>
              <p:nvPr/>
            </p:nvSpPr>
            <p:spPr>
              <a:xfrm>
                <a:off x="5199076" y="3810064"/>
                <a:ext cx="285750" cy="185738"/>
              </a:xfrm>
              <a:prstGeom prst="rect">
                <a:avLst/>
              </a:prstGeom>
            </p:spPr>
            <p:txBody>
              <a:bodyPr vert="horz" wrap="none" lIns="0" tIns="0" rIns="0" bIns="0" rtlCol="0">
                <a:noAutofit/>
              </a:bodyPr>
              <a:lstStyle/>
              <a:p>
                <a:pPr algn="ctr"/>
                <a:r>
                  <a:rPr lang="en-US" sz="1050" dirty="0"/>
                  <a:t>84</a:t>
                </a:r>
              </a:p>
            </p:txBody>
          </p:sp>
        </p:grpSp>
        <p:sp>
          <p:nvSpPr>
            <p:cNvPr id="116" name="TextBox 115">
              <a:extLst>
                <a:ext uri="{FF2B5EF4-FFF2-40B4-BE49-F238E27FC236}">
                  <a16:creationId xmlns:a16="http://schemas.microsoft.com/office/drawing/2014/main" id="{639CDCA9-DD62-0E9A-D534-8A9A422CC985}"/>
                </a:ext>
              </a:extLst>
            </p:cNvPr>
            <p:cNvSpPr txBox="1"/>
            <p:nvPr/>
          </p:nvSpPr>
          <p:spPr>
            <a:xfrm rot="16200000">
              <a:off x="71262" y="3039889"/>
              <a:ext cx="623888" cy="142837"/>
            </a:xfrm>
            <a:prstGeom prst="rect">
              <a:avLst/>
            </a:prstGeom>
          </p:spPr>
          <p:txBody>
            <a:bodyPr vert="horz" wrap="none" lIns="0" tIns="0" rIns="0" bIns="0" rtlCol="0">
              <a:noAutofit/>
            </a:bodyPr>
            <a:lstStyle/>
            <a:p>
              <a:pPr algn="ctr"/>
              <a:r>
                <a:rPr lang="en-US" sz="1050" dirty="0">
                  <a:solidFill>
                    <a:schemeClr val="tx1">
                      <a:lumMod val="75000"/>
                      <a:lumOff val="25000"/>
                    </a:schemeClr>
                  </a:solidFill>
                  <a:latin typeface="Poppins Medium" panose="00000600000000000000" pitchFamily="2" charset="0"/>
                  <a:cs typeface="Poppins Medium" panose="00000600000000000000" pitchFamily="2" charset="0"/>
                </a:rPr>
                <a:t>OS (%)</a:t>
              </a:r>
            </a:p>
          </p:txBody>
        </p:sp>
        <p:grpSp>
          <p:nvGrpSpPr>
            <p:cNvPr id="117" name="Group 116">
              <a:extLst>
                <a:ext uri="{FF2B5EF4-FFF2-40B4-BE49-F238E27FC236}">
                  <a16:creationId xmlns:a16="http://schemas.microsoft.com/office/drawing/2014/main" id="{749B73A7-FAA4-AF67-FDCA-A34FAF2133A2}"/>
                </a:ext>
              </a:extLst>
            </p:cNvPr>
            <p:cNvGrpSpPr/>
            <p:nvPr/>
          </p:nvGrpSpPr>
          <p:grpSpPr>
            <a:xfrm>
              <a:off x="378369" y="2359375"/>
              <a:ext cx="285750" cy="1542879"/>
              <a:chOff x="391069" y="2359375"/>
              <a:chExt cx="285750" cy="1542879"/>
            </a:xfrm>
          </p:grpSpPr>
          <p:sp>
            <p:nvSpPr>
              <p:cNvPr id="157" name="TextBox 156">
                <a:extLst>
                  <a:ext uri="{FF2B5EF4-FFF2-40B4-BE49-F238E27FC236}">
                    <a16:creationId xmlns:a16="http://schemas.microsoft.com/office/drawing/2014/main" id="{ECAB726F-DC26-13FA-362C-4CD01E814556}"/>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050" dirty="0"/>
                  <a:t>100</a:t>
                </a:r>
              </a:p>
            </p:txBody>
          </p:sp>
          <p:sp>
            <p:nvSpPr>
              <p:cNvPr id="158" name="TextBox 157">
                <a:extLst>
                  <a:ext uri="{FF2B5EF4-FFF2-40B4-BE49-F238E27FC236}">
                    <a16:creationId xmlns:a16="http://schemas.microsoft.com/office/drawing/2014/main" id="{109412A1-3B6B-0F87-CA73-4BF5C9EC6384}"/>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050" dirty="0"/>
                  <a:t>80</a:t>
                </a:r>
              </a:p>
            </p:txBody>
          </p:sp>
          <p:sp>
            <p:nvSpPr>
              <p:cNvPr id="159" name="TextBox 158">
                <a:extLst>
                  <a:ext uri="{FF2B5EF4-FFF2-40B4-BE49-F238E27FC236}">
                    <a16:creationId xmlns:a16="http://schemas.microsoft.com/office/drawing/2014/main" id="{7AEBCEBB-C3D1-E477-D0E3-6B4CEBD3A1A0}"/>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050" dirty="0"/>
                  <a:t>60</a:t>
                </a:r>
              </a:p>
            </p:txBody>
          </p:sp>
          <p:sp>
            <p:nvSpPr>
              <p:cNvPr id="160" name="TextBox 159">
                <a:extLst>
                  <a:ext uri="{FF2B5EF4-FFF2-40B4-BE49-F238E27FC236}">
                    <a16:creationId xmlns:a16="http://schemas.microsoft.com/office/drawing/2014/main" id="{2A101A11-9F9D-5E36-7522-C007A1264D53}"/>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050" dirty="0"/>
                  <a:t>40</a:t>
                </a:r>
              </a:p>
            </p:txBody>
          </p:sp>
          <p:sp>
            <p:nvSpPr>
              <p:cNvPr id="161" name="TextBox 160">
                <a:extLst>
                  <a:ext uri="{FF2B5EF4-FFF2-40B4-BE49-F238E27FC236}">
                    <a16:creationId xmlns:a16="http://schemas.microsoft.com/office/drawing/2014/main" id="{2F519A16-3EBE-751B-44F4-298116927E09}"/>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050" dirty="0"/>
                  <a:t>20</a:t>
                </a:r>
              </a:p>
            </p:txBody>
          </p:sp>
          <p:sp>
            <p:nvSpPr>
              <p:cNvPr id="162" name="TextBox 161">
                <a:extLst>
                  <a:ext uri="{FF2B5EF4-FFF2-40B4-BE49-F238E27FC236}">
                    <a16:creationId xmlns:a16="http://schemas.microsoft.com/office/drawing/2014/main" id="{E03019C5-C44C-0225-F35E-C6B6EBA0DA5D}"/>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050" dirty="0"/>
                  <a:t>0</a:t>
                </a:r>
              </a:p>
            </p:txBody>
          </p:sp>
        </p:grpSp>
        <p:sp>
          <p:nvSpPr>
            <p:cNvPr id="118" name="Freeform: Shape 117">
              <a:extLst>
                <a:ext uri="{FF2B5EF4-FFF2-40B4-BE49-F238E27FC236}">
                  <a16:creationId xmlns:a16="http://schemas.microsoft.com/office/drawing/2014/main" id="{48616631-F71D-A89E-B77C-2233589B2729}"/>
                </a:ext>
              </a:extLst>
            </p:cNvPr>
            <p:cNvSpPr/>
            <p:nvPr/>
          </p:nvSpPr>
          <p:spPr>
            <a:xfrm>
              <a:off x="717550" y="2435225"/>
              <a:ext cx="4625976" cy="1358900"/>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9" name="Group 118">
              <a:extLst>
                <a:ext uri="{FF2B5EF4-FFF2-40B4-BE49-F238E27FC236}">
                  <a16:creationId xmlns:a16="http://schemas.microsoft.com/office/drawing/2014/main" id="{0597C89A-3D13-7B64-39B6-382366ACCF47}"/>
                </a:ext>
              </a:extLst>
            </p:cNvPr>
            <p:cNvGrpSpPr/>
            <p:nvPr/>
          </p:nvGrpSpPr>
          <p:grpSpPr>
            <a:xfrm>
              <a:off x="673130" y="2435225"/>
              <a:ext cx="45719" cy="1358900"/>
              <a:chOff x="657255" y="2435225"/>
              <a:chExt cx="367491" cy="1365250"/>
            </a:xfrm>
          </p:grpSpPr>
          <p:cxnSp>
            <p:nvCxnSpPr>
              <p:cNvPr id="151" name="Straight Connector 150">
                <a:extLst>
                  <a:ext uri="{FF2B5EF4-FFF2-40B4-BE49-F238E27FC236}">
                    <a16:creationId xmlns:a16="http://schemas.microsoft.com/office/drawing/2014/main" id="{246B7066-833A-F597-3218-50468ACBEE56}"/>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6D22FC21-3306-4BEE-0339-A41ECF6AF5B4}"/>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A6003C17-F8E4-0C1A-3811-B8CCE6D24895}"/>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79B76D4E-8DBC-C400-0000-58766E6BAC5F}"/>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48C6E0A6-701F-7907-D565-42B9D58B6658}"/>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21143F71-B104-2344-E617-46FD93A34F5C}"/>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0" name="Group 119">
              <a:extLst>
                <a:ext uri="{FF2B5EF4-FFF2-40B4-BE49-F238E27FC236}">
                  <a16:creationId xmlns:a16="http://schemas.microsoft.com/office/drawing/2014/main" id="{67CAFEB8-26C9-FE73-A12C-99C2C70C807B}"/>
                </a:ext>
              </a:extLst>
            </p:cNvPr>
            <p:cNvGrpSpPr/>
            <p:nvPr/>
          </p:nvGrpSpPr>
          <p:grpSpPr>
            <a:xfrm>
              <a:off x="718849" y="3791691"/>
              <a:ext cx="4617950" cy="46394"/>
              <a:chOff x="718849" y="3791691"/>
              <a:chExt cx="4617950" cy="46394"/>
            </a:xfrm>
          </p:grpSpPr>
          <p:cxnSp>
            <p:nvCxnSpPr>
              <p:cNvPr id="121" name="Straight Connector 120">
                <a:extLst>
                  <a:ext uri="{FF2B5EF4-FFF2-40B4-BE49-F238E27FC236}">
                    <a16:creationId xmlns:a16="http://schemas.microsoft.com/office/drawing/2014/main" id="{D8305565-6FCB-4F0B-5239-3C8686923C88}"/>
                  </a:ext>
                </a:extLst>
              </p:cNvPr>
              <p:cNvCxnSpPr/>
              <p:nvPr/>
            </p:nvCxnSpPr>
            <p:spPr>
              <a:xfrm rot="5400000">
                <a:off x="15230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F39C708D-F381-EF72-3E43-90139BFA7A52}"/>
                  </a:ext>
                </a:extLst>
              </p:cNvPr>
              <p:cNvCxnSpPr/>
              <p:nvPr/>
            </p:nvCxnSpPr>
            <p:spPr>
              <a:xfrm rot="5400000">
                <a:off x="13575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EF033AA3-B159-B5F5-CCB4-71C07BF60A47}"/>
                  </a:ext>
                </a:extLst>
              </p:cNvPr>
              <p:cNvCxnSpPr/>
              <p:nvPr/>
            </p:nvCxnSpPr>
            <p:spPr>
              <a:xfrm rot="5400000">
                <a:off x="11920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9C60637D-37BD-B673-307F-93835EEFF87A}"/>
                  </a:ext>
                </a:extLst>
              </p:cNvPr>
              <p:cNvCxnSpPr/>
              <p:nvPr/>
            </p:nvCxnSpPr>
            <p:spPr>
              <a:xfrm rot="5400000">
                <a:off x="1026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2502755A-0AFC-0205-6E29-2DDE9CCF88A3}"/>
                  </a:ext>
                </a:extLst>
              </p:cNvPr>
              <p:cNvCxnSpPr/>
              <p:nvPr/>
            </p:nvCxnSpPr>
            <p:spPr>
              <a:xfrm rot="5400000">
                <a:off x="861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E6F4B12F-A6C7-DE20-6337-A93BFC813272}"/>
                  </a:ext>
                </a:extLst>
              </p:cNvPr>
              <p:cNvCxnSpPr/>
              <p:nvPr/>
            </p:nvCxnSpPr>
            <p:spPr>
              <a:xfrm rot="5400000">
                <a:off x="6956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0BB14F61-A23D-5468-43E5-7D5023F54CDF}"/>
                  </a:ext>
                </a:extLst>
              </p:cNvPr>
              <p:cNvCxnSpPr/>
              <p:nvPr/>
            </p:nvCxnSpPr>
            <p:spPr>
              <a:xfrm rot="5400000">
                <a:off x="25136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C9374CD9-AFC2-2805-C76B-C8D67B083B93}"/>
                  </a:ext>
                </a:extLst>
              </p:cNvPr>
              <p:cNvCxnSpPr/>
              <p:nvPr/>
            </p:nvCxnSpPr>
            <p:spPr>
              <a:xfrm rot="5400000">
                <a:off x="23481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134924BA-C9DB-328F-ACB4-9B551570A33E}"/>
                  </a:ext>
                </a:extLst>
              </p:cNvPr>
              <p:cNvCxnSpPr/>
              <p:nvPr/>
            </p:nvCxnSpPr>
            <p:spPr>
              <a:xfrm rot="5400000">
                <a:off x="21826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C464F9E-E9D9-C8B0-D32C-609BCDDE6191}"/>
                  </a:ext>
                </a:extLst>
              </p:cNvPr>
              <p:cNvCxnSpPr/>
              <p:nvPr/>
            </p:nvCxnSpPr>
            <p:spPr>
              <a:xfrm rot="5400000">
                <a:off x="20172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483F2C49-A57E-47C6-C95A-61DC3A0D14A2}"/>
                  </a:ext>
                </a:extLst>
              </p:cNvPr>
              <p:cNvCxnSpPr/>
              <p:nvPr/>
            </p:nvCxnSpPr>
            <p:spPr>
              <a:xfrm rot="5400000">
                <a:off x="18517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0D8E6DB-4277-DE0F-7018-9317FBBD1957}"/>
                  </a:ext>
                </a:extLst>
              </p:cNvPr>
              <p:cNvCxnSpPr/>
              <p:nvPr/>
            </p:nvCxnSpPr>
            <p:spPr>
              <a:xfrm rot="5400000">
                <a:off x="16862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54DAAB48-BE24-A2C3-BFEE-B7A3936442D4}"/>
                  </a:ext>
                </a:extLst>
              </p:cNvPr>
              <p:cNvCxnSpPr/>
              <p:nvPr/>
            </p:nvCxnSpPr>
            <p:spPr>
              <a:xfrm rot="5400000">
                <a:off x="35010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E34A8FB2-2925-0A90-A5D7-9BBD31097716}"/>
                  </a:ext>
                </a:extLst>
              </p:cNvPr>
              <p:cNvCxnSpPr/>
              <p:nvPr/>
            </p:nvCxnSpPr>
            <p:spPr>
              <a:xfrm rot="5400000">
                <a:off x="33355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013369B6-A9FD-AAE1-2622-7333E2807C9D}"/>
                  </a:ext>
                </a:extLst>
              </p:cNvPr>
              <p:cNvCxnSpPr/>
              <p:nvPr/>
            </p:nvCxnSpPr>
            <p:spPr>
              <a:xfrm rot="5400000">
                <a:off x="31701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C0D04C12-8058-1811-7A52-8221694C937D}"/>
                  </a:ext>
                </a:extLst>
              </p:cNvPr>
              <p:cNvCxnSpPr/>
              <p:nvPr/>
            </p:nvCxnSpPr>
            <p:spPr>
              <a:xfrm rot="5400000">
                <a:off x="30046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63FF0BE2-4CB6-00E4-11A6-D0427455CD35}"/>
                  </a:ext>
                </a:extLst>
              </p:cNvPr>
              <p:cNvCxnSpPr/>
              <p:nvPr/>
            </p:nvCxnSpPr>
            <p:spPr>
              <a:xfrm rot="5400000">
                <a:off x="28391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69380724-2590-607E-61DF-EF57DB24D245}"/>
                  </a:ext>
                </a:extLst>
              </p:cNvPr>
              <p:cNvCxnSpPr/>
              <p:nvPr/>
            </p:nvCxnSpPr>
            <p:spPr>
              <a:xfrm rot="5400000">
                <a:off x="26736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7696A9DB-6257-6073-0C35-1C8A5A32C129}"/>
                  </a:ext>
                </a:extLst>
              </p:cNvPr>
              <p:cNvCxnSpPr/>
              <p:nvPr/>
            </p:nvCxnSpPr>
            <p:spPr>
              <a:xfrm rot="5400000">
                <a:off x="44916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DFB338E6-07A8-E93B-FECD-DD889ED0304E}"/>
                  </a:ext>
                </a:extLst>
              </p:cNvPr>
              <p:cNvCxnSpPr/>
              <p:nvPr/>
            </p:nvCxnSpPr>
            <p:spPr>
              <a:xfrm rot="5400000">
                <a:off x="43261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A9FD31AB-E705-1915-8483-A62E57C44AC2}"/>
                  </a:ext>
                </a:extLst>
              </p:cNvPr>
              <p:cNvCxnSpPr/>
              <p:nvPr/>
            </p:nvCxnSpPr>
            <p:spPr>
              <a:xfrm rot="5400000">
                <a:off x="41607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487B51C-7256-F5F4-262E-8EEE437EEA72}"/>
                  </a:ext>
                </a:extLst>
              </p:cNvPr>
              <p:cNvCxnSpPr/>
              <p:nvPr/>
            </p:nvCxnSpPr>
            <p:spPr>
              <a:xfrm rot="5400000">
                <a:off x="39952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A67E08C1-8585-938E-D31D-937304D3B14F}"/>
                  </a:ext>
                </a:extLst>
              </p:cNvPr>
              <p:cNvCxnSpPr/>
              <p:nvPr/>
            </p:nvCxnSpPr>
            <p:spPr>
              <a:xfrm rot="5400000">
                <a:off x="38297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8A7FD292-F22C-DA74-DF0F-09C724F04547}"/>
                  </a:ext>
                </a:extLst>
              </p:cNvPr>
              <p:cNvCxnSpPr/>
              <p:nvPr/>
            </p:nvCxnSpPr>
            <p:spPr>
              <a:xfrm rot="5400000">
                <a:off x="36642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9B63A435-DD68-C52D-F7AB-91C9231AC464}"/>
                  </a:ext>
                </a:extLst>
              </p:cNvPr>
              <p:cNvCxnSpPr/>
              <p:nvPr/>
            </p:nvCxnSpPr>
            <p:spPr>
              <a:xfrm rot="5400000">
                <a:off x="5313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F7A64DFF-6E94-0DED-5299-662F7E79A89D}"/>
                  </a:ext>
                </a:extLst>
              </p:cNvPr>
              <p:cNvCxnSpPr/>
              <p:nvPr/>
            </p:nvCxnSpPr>
            <p:spPr>
              <a:xfrm rot="5400000">
                <a:off x="5148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998B14D8-6387-E586-9214-44C9198B1F40}"/>
                  </a:ext>
                </a:extLst>
              </p:cNvPr>
              <p:cNvCxnSpPr/>
              <p:nvPr/>
            </p:nvCxnSpPr>
            <p:spPr>
              <a:xfrm rot="5400000">
                <a:off x="498265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FDFB8C01-9B3C-FB66-C003-C0BE5087B1E0}"/>
                  </a:ext>
                </a:extLst>
              </p:cNvPr>
              <p:cNvCxnSpPr/>
              <p:nvPr/>
            </p:nvCxnSpPr>
            <p:spPr>
              <a:xfrm rot="5400000">
                <a:off x="4817176"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45CDFFC9-7EAA-40CF-0A6A-2CD09E153EB5}"/>
                  </a:ext>
                </a:extLst>
              </p:cNvPr>
              <p:cNvCxnSpPr/>
              <p:nvPr/>
            </p:nvCxnSpPr>
            <p:spPr>
              <a:xfrm rot="5400000">
                <a:off x="465170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93" name="Group 192">
            <a:extLst>
              <a:ext uri="{FF2B5EF4-FFF2-40B4-BE49-F238E27FC236}">
                <a16:creationId xmlns:a16="http://schemas.microsoft.com/office/drawing/2014/main" id="{8A82CA92-14DD-7587-13AF-DD435B0BA8FF}"/>
              </a:ext>
            </a:extLst>
          </p:cNvPr>
          <p:cNvGrpSpPr/>
          <p:nvPr/>
        </p:nvGrpSpPr>
        <p:grpSpPr>
          <a:xfrm>
            <a:off x="1383521" y="5181600"/>
            <a:ext cx="2642379" cy="777875"/>
            <a:chOff x="1370821" y="3016250"/>
            <a:chExt cx="2651125" cy="777875"/>
          </a:xfrm>
        </p:grpSpPr>
        <p:cxnSp>
          <p:nvCxnSpPr>
            <p:cNvPr id="194" name="Straight Connector 193">
              <a:extLst>
                <a:ext uri="{FF2B5EF4-FFF2-40B4-BE49-F238E27FC236}">
                  <a16:creationId xmlns:a16="http://schemas.microsoft.com/office/drawing/2014/main" id="{63A8EC67-D5DF-06D7-FADC-9C19F75EB91B}"/>
                </a:ext>
              </a:extLst>
            </p:cNvPr>
            <p:cNvCxnSpPr>
              <a:cxnSpLocks/>
            </p:cNvCxnSpPr>
            <p:nvPr/>
          </p:nvCxnSpPr>
          <p:spPr>
            <a:xfrm>
              <a:off x="1370821" y="3016250"/>
              <a:ext cx="0" cy="777875"/>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A01197A1-CDF2-0CCC-8612-9B8D0A15C45D}"/>
                </a:ext>
              </a:extLst>
            </p:cNvPr>
            <p:cNvCxnSpPr>
              <a:cxnSpLocks/>
            </p:cNvCxnSpPr>
            <p:nvPr/>
          </p:nvCxnSpPr>
          <p:spPr>
            <a:xfrm>
              <a:off x="2037571" y="3355975"/>
              <a:ext cx="0" cy="43815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B4A83C06-C947-2FCC-E42A-FBDE2D5D71B5}"/>
                </a:ext>
              </a:extLst>
            </p:cNvPr>
            <p:cNvCxnSpPr>
              <a:cxnSpLocks/>
            </p:cNvCxnSpPr>
            <p:nvPr/>
          </p:nvCxnSpPr>
          <p:spPr>
            <a:xfrm>
              <a:off x="2691621" y="3482975"/>
              <a:ext cx="0" cy="31115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CEEED379-639A-0276-0596-F522EFC51D69}"/>
                </a:ext>
              </a:extLst>
            </p:cNvPr>
            <p:cNvCxnSpPr>
              <a:cxnSpLocks/>
            </p:cNvCxnSpPr>
            <p:nvPr/>
          </p:nvCxnSpPr>
          <p:spPr>
            <a:xfrm>
              <a:off x="3361546" y="3546475"/>
              <a:ext cx="0" cy="24765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3ABD44E6-92BD-1E1B-D3A2-B9481CFD5120}"/>
                </a:ext>
              </a:extLst>
            </p:cNvPr>
            <p:cNvCxnSpPr>
              <a:cxnSpLocks/>
            </p:cNvCxnSpPr>
            <p:nvPr/>
          </p:nvCxnSpPr>
          <p:spPr>
            <a:xfrm>
              <a:off x="4021946" y="3578225"/>
              <a:ext cx="0" cy="2159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grpSp>
        <p:nvGrpSpPr>
          <p:cNvPr id="199" name="Group 198">
            <a:extLst>
              <a:ext uri="{FF2B5EF4-FFF2-40B4-BE49-F238E27FC236}">
                <a16:creationId xmlns:a16="http://schemas.microsoft.com/office/drawing/2014/main" id="{59E27E21-1B45-1DCD-9BF1-81B246103366}"/>
              </a:ext>
            </a:extLst>
          </p:cNvPr>
          <p:cNvGrpSpPr/>
          <p:nvPr/>
        </p:nvGrpSpPr>
        <p:grpSpPr>
          <a:xfrm>
            <a:off x="6242687" y="2359375"/>
            <a:ext cx="5337346" cy="1743268"/>
            <a:chOff x="311787" y="2359375"/>
            <a:chExt cx="5337346" cy="1743268"/>
          </a:xfrm>
        </p:grpSpPr>
        <p:sp>
          <p:nvSpPr>
            <p:cNvPr id="200" name="TextBox 199">
              <a:extLst>
                <a:ext uri="{FF2B5EF4-FFF2-40B4-BE49-F238E27FC236}">
                  <a16:creationId xmlns:a16="http://schemas.microsoft.com/office/drawing/2014/main" id="{41605DC2-1430-9E24-0185-5D86A1243C89}"/>
                </a:ext>
              </a:extLst>
            </p:cNvPr>
            <p:cNvSpPr txBox="1"/>
            <p:nvPr/>
          </p:nvSpPr>
          <p:spPr>
            <a:xfrm>
              <a:off x="2786317" y="3959806"/>
              <a:ext cx="623888" cy="142837"/>
            </a:xfrm>
            <a:prstGeom prst="rect">
              <a:avLst/>
            </a:prstGeom>
          </p:spPr>
          <p:txBody>
            <a:bodyPr vert="horz" wrap="none" lIns="0" tIns="0" rIns="0" bIns="0" rtlCol="0">
              <a:noAutofit/>
            </a:bodyPr>
            <a:lstStyle/>
            <a:p>
              <a:pPr algn="ctr"/>
              <a:r>
                <a:rPr lang="en-US" sz="105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201" name="Group 200">
              <a:extLst>
                <a:ext uri="{FF2B5EF4-FFF2-40B4-BE49-F238E27FC236}">
                  <a16:creationId xmlns:a16="http://schemas.microsoft.com/office/drawing/2014/main" id="{5E456034-E43F-EB95-0FE2-3F3EB1107682}"/>
                </a:ext>
              </a:extLst>
            </p:cNvPr>
            <p:cNvGrpSpPr/>
            <p:nvPr/>
          </p:nvGrpSpPr>
          <p:grpSpPr>
            <a:xfrm>
              <a:off x="572309" y="3829116"/>
              <a:ext cx="5076824" cy="185738"/>
              <a:chOff x="572309" y="3810064"/>
              <a:chExt cx="5076824" cy="185738"/>
            </a:xfrm>
          </p:grpSpPr>
          <p:sp>
            <p:nvSpPr>
              <p:cNvPr id="249" name="TextBox 248">
                <a:extLst>
                  <a:ext uri="{FF2B5EF4-FFF2-40B4-BE49-F238E27FC236}">
                    <a16:creationId xmlns:a16="http://schemas.microsoft.com/office/drawing/2014/main" id="{255F352D-E967-6369-D614-05CFCE221080}"/>
                  </a:ext>
                </a:extLst>
              </p:cNvPr>
              <p:cNvSpPr txBox="1"/>
              <p:nvPr/>
            </p:nvSpPr>
            <p:spPr>
              <a:xfrm>
                <a:off x="572309" y="3810064"/>
                <a:ext cx="285750" cy="185738"/>
              </a:xfrm>
              <a:prstGeom prst="rect">
                <a:avLst/>
              </a:prstGeom>
            </p:spPr>
            <p:txBody>
              <a:bodyPr vert="horz" wrap="none" lIns="0" tIns="0" rIns="0" bIns="0" rtlCol="0">
                <a:noAutofit/>
              </a:bodyPr>
              <a:lstStyle/>
              <a:p>
                <a:pPr algn="ctr"/>
                <a:r>
                  <a:rPr lang="en-US" sz="1050" dirty="0"/>
                  <a:t>0</a:t>
                </a:r>
              </a:p>
            </p:txBody>
          </p:sp>
          <p:sp>
            <p:nvSpPr>
              <p:cNvPr id="250" name="TextBox 249">
                <a:extLst>
                  <a:ext uri="{FF2B5EF4-FFF2-40B4-BE49-F238E27FC236}">
                    <a16:creationId xmlns:a16="http://schemas.microsoft.com/office/drawing/2014/main" id="{B8D61075-FA10-63B2-F6CA-9FCFF74CE446}"/>
                  </a:ext>
                </a:extLst>
              </p:cNvPr>
              <p:cNvSpPr txBox="1"/>
              <p:nvPr/>
            </p:nvSpPr>
            <p:spPr>
              <a:xfrm>
                <a:off x="738996" y="3810064"/>
                <a:ext cx="285750" cy="185738"/>
              </a:xfrm>
              <a:prstGeom prst="rect">
                <a:avLst/>
              </a:prstGeom>
            </p:spPr>
            <p:txBody>
              <a:bodyPr vert="horz" wrap="none" lIns="0" tIns="0" rIns="0" bIns="0" rtlCol="0">
                <a:noAutofit/>
              </a:bodyPr>
              <a:lstStyle/>
              <a:p>
                <a:pPr algn="ctr"/>
                <a:r>
                  <a:rPr lang="en-US" sz="1050" dirty="0"/>
                  <a:t>3</a:t>
                </a:r>
              </a:p>
            </p:txBody>
          </p:sp>
          <p:sp>
            <p:nvSpPr>
              <p:cNvPr id="251" name="TextBox 250">
                <a:extLst>
                  <a:ext uri="{FF2B5EF4-FFF2-40B4-BE49-F238E27FC236}">
                    <a16:creationId xmlns:a16="http://schemas.microsoft.com/office/drawing/2014/main" id="{DD6550EA-4114-6944-5B8C-AF52A18B77E8}"/>
                  </a:ext>
                </a:extLst>
              </p:cNvPr>
              <p:cNvSpPr txBox="1"/>
              <p:nvPr/>
            </p:nvSpPr>
            <p:spPr>
              <a:xfrm>
                <a:off x="899334" y="3810064"/>
                <a:ext cx="285750" cy="185738"/>
              </a:xfrm>
              <a:prstGeom prst="rect">
                <a:avLst/>
              </a:prstGeom>
            </p:spPr>
            <p:txBody>
              <a:bodyPr vert="horz" wrap="none" lIns="0" tIns="0" rIns="0" bIns="0" rtlCol="0">
                <a:noAutofit/>
              </a:bodyPr>
              <a:lstStyle/>
              <a:p>
                <a:pPr algn="ctr"/>
                <a:r>
                  <a:rPr lang="en-US" sz="1050" dirty="0"/>
                  <a:t>6</a:t>
                </a:r>
              </a:p>
            </p:txBody>
          </p:sp>
          <p:sp>
            <p:nvSpPr>
              <p:cNvPr id="252" name="TextBox 251">
                <a:extLst>
                  <a:ext uri="{FF2B5EF4-FFF2-40B4-BE49-F238E27FC236}">
                    <a16:creationId xmlns:a16="http://schemas.microsoft.com/office/drawing/2014/main" id="{5CEFCC9C-D7D6-1AA2-B292-CEA0F6322A64}"/>
                  </a:ext>
                </a:extLst>
              </p:cNvPr>
              <p:cNvSpPr txBox="1"/>
              <p:nvPr/>
            </p:nvSpPr>
            <p:spPr>
              <a:xfrm>
                <a:off x="1066021" y="3810064"/>
                <a:ext cx="285750" cy="185738"/>
              </a:xfrm>
              <a:prstGeom prst="rect">
                <a:avLst/>
              </a:prstGeom>
            </p:spPr>
            <p:txBody>
              <a:bodyPr vert="horz" wrap="none" lIns="0" tIns="0" rIns="0" bIns="0" rtlCol="0">
                <a:noAutofit/>
              </a:bodyPr>
              <a:lstStyle/>
              <a:p>
                <a:pPr algn="ctr"/>
                <a:r>
                  <a:rPr lang="en-US" sz="1050" dirty="0"/>
                  <a:t>9</a:t>
                </a:r>
              </a:p>
            </p:txBody>
          </p:sp>
          <p:sp>
            <p:nvSpPr>
              <p:cNvPr id="253" name="TextBox 252">
                <a:extLst>
                  <a:ext uri="{FF2B5EF4-FFF2-40B4-BE49-F238E27FC236}">
                    <a16:creationId xmlns:a16="http://schemas.microsoft.com/office/drawing/2014/main" id="{68B99BCF-E3C3-AB88-A72B-7C9FCC456CC3}"/>
                  </a:ext>
                </a:extLst>
              </p:cNvPr>
              <p:cNvSpPr txBox="1"/>
              <p:nvPr/>
            </p:nvSpPr>
            <p:spPr>
              <a:xfrm>
                <a:off x="1229534" y="3810064"/>
                <a:ext cx="285750" cy="185738"/>
              </a:xfrm>
              <a:prstGeom prst="rect">
                <a:avLst/>
              </a:prstGeom>
            </p:spPr>
            <p:txBody>
              <a:bodyPr vert="horz" wrap="none" lIns="0" tIns="0" rIns="0" bIns="0" rtlCol="0">
                <a:noAutofit/>
              </a:bodyPr>
              <a:lstStyle/>
              <a:p>
                <a:pPr algn="ctr"/>
                <a:r>
                  <a:rPr lang="en-US" sz="1050" dirty="0"/>
                  <a:t>12</a:t>
                </a:r>
              </a:p>
            </p:txBody>
          </p:sp>
          <p:sp>
            <p:nvSpPr>
              <p:cNvPr id="254" name="TextBox 253">
                <a:extLst>
                  <a:ext uri="{FF2B5EF4-FFF2-40B4-BE49-F238E27FC236}">
                    <a16:creationId xmlns:a16="http://schemas.microsoft.com/office/drawing/2014/main" id="{1153E41F-1D6F-0CF2-94EF-BA85F6B8E65D}"/>
                  </a:ext>
                </a:extLst>
              </p:cNvPr>
              <p:cNvSpPr txBox="1"/>
              <p:nvPr/>
            </p:nvSpPr>
            <p:spPr>
              <a:xfrm>
                <a:off x="1396221" y="3810064"/>
                <a:ext cx="285750" cy="185738"/>
              </a:xfrm>
              <a:prstGeom prst="rect">
                <a:avLst/>
              </a:prstGeom>
            </p:spPr>
            <p:txBody>
              <a:bodyPr vert="horz" wrap="none" lIns="0" tIns="0" rIns="0" bIns="0" rtlCol="0">
                <a:noAutofit/>
              </a:bodyPr>
              <a:lstStyle/>
              <a:p>
                <a:pPr algn="ctr"/>
                <a:r>
                  <a:rPr lang="en-US" sz="1050" dirty="0"/>
                  <a:t>15</a:t>
                </a:r>
              </a:p>
            </p:txBody>
          </p:sp>
          <p:sp>
            <p:nvSpPr>
              <p:cNvPr id="255" name="TextBox 254">
                <a:extLst>
                  <a:ext uri="{FF2B5EF4-FFF2-40B4-BE49-F238E27FC236}">
                    <a16:creationId xmlns:a16="http://schemas.microsoft.com/office/drawing/2014/main" id="{653F4DD5-35F9-12E2-A884-F09D26F08562}"/>
                  </a:ext>
                </a:extLst>
              </p:cNvPr>
              <p:cNvSpPr txBox="1"/>
              <p:nvPr/>
            </p:nvSpPr>
            <p:spPr>
              <a:xfrm>
                <a:off x="1556559" y="3810064"/>
                <a:ext cx="285750" cy="185738"/>
              </a:xfrm>
              <a:prstGeom prst="rect">
                <a:avLst/>
              </a:prstGeom>
            </p:spPr>
            <p:txBody>
              <a:bodyPr vert="horz" wrap="none" lIns="0" tIns="0" rIns="0" bIns="0" rtlCol="0">
                <a:noAutofit/>
              </a:bodyPr>
              <a:lstStyle/>
              <a:p>
                <a:pPr algn="ctr"/>
                <a:r>
                  <a:rPr lang="en-US" sz="1050" dirty="0"/>
                  <a:t>18</a:t>
                </a:r>
              </a:p>
            </p:txBody>
          </p:sp>
          <p:sp>
            <p:nvSpPr>
              <p:cNvPr id="256" name="TextBox 255">
                <a:extLst>
                  <a:ext uri="{FF2B5EF4-FFF2-40B4-BE49-F238E27FC236}">
                    <a16:creationId xmlns:a16="http://schemas.microsoft.com/office/drawing/2014/main" id="{D8977369-C220-70BD-104C-7654567AB01A}"/>
                  </a:ext>
                </a:extLst>
              </p:cNvPr>
              <p:cNvSpPr txBox="1"/>
              <p:nvPr/>
            </p:nvSpPr>
            <p:spPr>
              <a:xfrm>
                <a:off x="1723246" y="3810064"/>
                <a:ext cx="285750" cy="185738"/>
              </a:xfrm>
              <a:prstGeom prst="rect">
                <a:avLst/>
              </a:prstGeom>
            </p:spPr>
            <p:txBody>
              <a:bodyPr vert="horz" wrap="none" lIns="0" tIns="0" rIns="0" bIns="0" rtlCol="0">
                <a:noAutofit/>
              </a:bodyPr>
              <a:lstStyle/>
              <a:p>
                <a:pPr algn="ctr"/>
                <a:r>
                  <a:rPr lang="en-US" sz="1050" dirty="0"/>
                  <a:t>21</a:t>
                </a:r>
              </a:p>
            </p:txBody>
          </p:sp>
          <p:sp>
            <p:nvSpPr>
              <p:cNvPr id="257" name="TextBox 256">
                <a:extLst>
                  <a:ext uri="{FF2B5EF4-FFF2-40B4-BE49-F238E27FC236}">
                    <a16:creationId xmlns:a16="http://schemas.microsoft.com/office/drawing/2014/main" id="{7F4D25B3-E291-6712-7EA2-12CF3EBCDDFE}"/>
                  </a:ext>
                </a:extLst>
              </p:cNvPr>
              <p:cNvSpPr txBox="1"/>
              <p:nvPr/>
            </p:nvSpPr>
            <p:spPr>
              <a:xfrm>
                <a:off x="1893109" y="3810064"/>
                <a:ext cx="285750" cy="185738"/>
              </a:xfrm>
              <a:prstGeom prst="rect">
                <a:avLst/>
              </a:prstGeom>
            </p:spPr>
            <p:txBody>
              <a:bodyPr vert="horz" wrap="none" lIns="0" tIns="0" rIns="0" bIns="0" rtlCol="0">
                <a:noAutofit/>
              </a:bodyPr>
              <a:lstStyle/>
              <a:p>
                <a:pPr algn="ctr"/>
                <a:r>
                  <a:rPr lang="en-US" sz="1050" dirty="0"/>
                  <a:t>24</a:t>
                </a:r>
              </a:p>
            </p:txBody>
          </p:sp>
          <p:sp>
            <p:nvSpPr>
              <p:cNvPr id="258" name="TextBox 257">
                <a:extLst>
                  <a:ext uri="{FF2B5EF4-FFF2-40B4-BE49-F238E27FC236}">
                    <a16:creationId xmlns:a16="http://schemas.microsoft.com/office/drawing/2014/main" id="{5E67257A-076D-B632-E927-1129321483F0}"/>
                  </a:ext>
                </a:extLst>
              </p:cNvPr>
              <p:cNvSpPr txBox="1"/>
              <p:nvPr/>
            </p:nvSpPr>
            <p:spPr>
              <a:xfrm>
                <a:off x="2059796" y="3810064"/>
                <a:ext cx="285750" cy="185738"/>
              </a:xfrm>
              <a:prstGeom prst="rect">
                <a:avLst/>
              </a:prstGeom>
            </p:spPr>
            <p:txBody>
              <a:bodyPr vert="horz" wrap="none" lIns="0" tIns="0" rIns="0" bIns="0" rtlCol="0">
                <a:noAutofit/>
              </a:bodyPr>
              <a:lstStyle/>
              <a:p>
                <a:pPr algn="ctr"/>
                <a:r>
                  <a:rPr lang="en-US" sz="1050" dirty="0"/>
                  <a:t>27</a:t>
                </a:r>
              </a:p>
            </p:txBody>
          </p:sp>
          <p:sp>
            <p:nvSpPr>
              <p:cNvPr id="259" name="TextBox 258">
                <a:extLst>
                  <a:ext uri="{FF2B5EF4-FFF2-40B4-BE49-F238E27FC236}">
                    <a16:creationId xmlns:a16="http://schemas.microsoft.com/office/drawing/2014/main" id="{F5207289-1798-D3D3-342C-A936BF4D8D8D}"/>
                  </a:ext>
                </a:extLst>
              </p:cNvPr>
              <p:cNvSpPr txBox="1"/>
              <p:nvPr/>
            </p:nvSpPr>
            <p:spPr>
              <a:xfrm>
                <a:off x="2220134" y="3810064"/>
                <a:ext cx="285750" cy="185738"/>
              </a:xfrm>
              <a:prstGeom prst="rect">
                <a:avLst/>
              </a:prstGeom>
            </p:spPr>
            <p:txBody>
              <a:bodyPr vert="horz" wrap="none" lIns="0" tIns="0" rIns="0" bIns="0" rtlCol="0">
                <a:noAutofit/>
              </a:bodyPr>
              <a:lstStyle/>
              <a:p>
                <a:pPr algn="ctr"/>
                <a:r>
                  <a:rPr lang="en-US" sz="1050" dirty="0"/>
                  <a:t>30</a:t>
                </a:r>
              </a:p>
            </p:txBody>
          </p:sp>
          <p:sp>
            <p:nvSpPr>
              <p:cNvPr id="260" name="TextBox 259">
                <a:extLst>
                  <a:ext uri="{FF2B5EF4-FFF2-40B4-BE49-F238E27FC236}">
                    <a16:creationId xmlns:a16="http://schemas.microsoft.com/office/drawing/2014/main" id="{5A06B821-8348-056A-0ABD-34F5B2FF97A6}"/>
                  </a:ext>
                </a:extLst>
              </p:cNvPr>
              <p:cNvSpPr txBox="1"/>
              <p:nvPr/>
            </p:nvSpPr>
            <p:spPr>
              <a:xfrm>
                <a:off x="2386821" y="3810064"/>
                <a:ext cx="285750" cy="185738"/>
              </a:xfrm>
              <a:prstGeom prst="rect">
                <a:avLst/>
              </a:prstGeom>
            </p:spPr>
            <p:txBody>
              <a:bodyPr vert="horz" wrap="none" lIns="0" tIns="0" rIns="0" bIns="0" rtlCol="0">
                <a:noAutofit/>
              </a:bodyPr>
              <a:lstStyle/>
              <a:p>
                <a:pPr algn="ctr"/>
                <a:r>
                  <a:rPr lang="en-US" sz="1050" dirty="0"/>
                  <a:t>33</a:t>
                </a:r>
              </a:p>
            </p:txBody>
          </p:sp>
          <p:sp>
            <p:nvSpPr>
              <p:cNvPr id="261" name="TextBox 260">
                <a:extLst>
                  <a:ext uri="{FF2B5EF4-FFF2-40B4-BE49-F238E27FC236}">
                    <a16:creationId xmlns:a16="http://schemas.microsoft.com/office/drawing/2014/main" id="{7C1B5E2E-1769-1F02-7567-0422D41D40D3}"/>
                  </a:ext>
                </a:extLst>
              </p:cNvPr>
              <p:cNvSpPr txBox="1"/>
              <p:nvPr/>
            </p:nvSpPr>
            <p:spPr>
              <a:xfrm>
                <a:off x="2550334" y="3810064"/>
                <a:ext cx="285750" cy="185738"/>
              </a:xfrm>
              <a:prstGeom prst="rect">
                <a:avLst/>
              </a:prstGeom>
            </p:spPr>
            <p:txBody>
              <a:bodyPr vert="horz" wrap="none" lIns="0" tIns="0" rIns="0" bIns="0" rtlCol="0">
                <a:noAutofit/>
              </a:bodyPr>
              <a:lstStyle/>
              <a:p>
                <a:pPr algn="ctr"/>
                <a:r>
                  <a:rPr lang="en-US" sz="1050" dirty="0"/>
                  <a:t>36</a:t>
                </a:r>
              </a:p>
            </p:txBody>
          </p:sp>
          <p:sp>
            <p:nvSpPr>
              <p:cNvPr id="262" name="TextBox 261">
                <a:extLst>
                  <a:ext uri="{FF2B5EF4-FFF2-40B4-BE49-F238E27FC236}">
                    <a16:creationId xmlns:a16="http://schemas.microsoft.com/office/drawing/2014/main" id="{8CC7564E-AAD0-B2DD-B8EC-C4A9F007508F}"/>
                  </a:ext>
                </a:extLst>
              </p:cNvPr>
              <p:cNvSpPr txBox="1"/>
              <p:nvPr/>
            </p:nvSpPr>
            <p:spPr>
              <a:xfrm>
                <a:off x="2717021" y="3810064"/>
                <a:ext cx="285750" cy="185738"/>
              </a:xfrm>
              <a:prstGeom prst="rect">
                <a:avLst/>
              </a:prstGeom>
            </p:spPr>
            <p:txBody>
              <a:bodyPr vert="horz" wrap="none" lIns="0" tIns="0" rIns="0" bIns="0" rtlCol="0">
                <a:noAutofit/>
              </a:bodyPr>
              <a:lstStyle/>
              <a:p>
                <a:pPr algn="ctr"/>
                <a:r>
                  <a:rPr lang="en-US" sz="1050" dirty="0"/>
                  <a:t>39</a:t>
                </a:r>
              </a:p>
            </p:txBody>
          </p:sp>
          <p:sp>
            <p:nvSpPr>
              <p:cNvPr id="263" name="TextBox 262">
                <a:extLst>
                  <a:ext uri="{FF2B5EF4-FFF2-40B4-BE49-F238E27FC236}">
                    <a16:creationId xmlns:a16="http://schemas.microsoft.com/office/drawing/2014/main" id="{1C4285AF-8EF5-3AF5-EFAA-4D5F85ACBCAB}"/>
                  </a:ext>
                </a:extLst>
              </p:cNvPr>
              <p:cNvSpPr txBox="1"/>
              <p:nvPr/>
            </p:nvSpPr>
            <p:spPr>
              <a:xfrm>
                <a:off x="2877359" y="3810064"/>
                <a:ext cx="285750" cy="185738"/>
              </a:xfrm>
              <a:prstGeom prst="rect">
                <a:avLst/>
              </a:prstGeom>
            </p:spPr>
            <p:txBody>
              <a:bodyPr vert="horz" wrap="none" lIns="0" tIns="0" rIns="0" bIns="0" rtlCol="0">
                <a:noAutofit/>
              </a:bodyPr>
              <a:lstStyle/>
              <a:p>
                <a:pPr algn="ctr"/>
                <a:r>
                  <a:rPr lang="en-US" sz="1050" dirty="0"/>
                  <a:t>42</a:t>
                </a:r>
              </a:p>
            </p:txBody>
          </p:sp>
          <p:sp>
            <p:nvSpPr>
              <p:cNvPr id="264" name="TextBox 263">
                <a:extLst>
                  <a:ext uri="{FF2B5EF4-FFF2-40B4-BE49-F238E27FC236}">
                    <a16:creationId xmlns:a16="http://schemas.microsoft.com/office/drawing/2014/main" id="{45703E55-7463-0529-8809-1E00DB872CF1}"/>
                  </a:ext>
                </a:extLst>
              </p:cNvPr>
              <p:cNvSpPr txBox="1"/>
              <p:nvPr/>
            </p:nvSpPr>
            <p:spPr>
              <a:xfrm>
                <a:off x="3044046" y="3810064"/>
                <a:ext cx="285750" cy="185738"/>
              </a:xfrm>
              <a:prstGeom prst="rect">
                <a:avLst/>
              </a:prstGeom>
            </p:spPr>
            <p:txBody>
              <a:bodyPr vert="horz" wrap="none" lIns="0" tIns="0" rIns="0" bIns="0" rtlCol="0">
                <a:noAutofit/>
              </a:bodyPr>
              <a:lstStyle/>
              <a:p>
                <a:pPr algn="ctr"/>
                <a:r>
                  <a:rPr lang="en-US" sz="1050" dirty="0"/>
                  <a:t>45</a:t>
                </a:r>
              </a:p>
            </p:txBody>
          </p:sp>
          <p:sp>
            <p:nvSpPr>
              <p:cNvPr id="265" name="TextBox 264">
                <a:extLst>
                  <a:ext uri="{FF2B5EF4-FFF2-40B4-BE49-F238E27FC236}">
                    <a16:creationId xmlns:a16="http://schemas.microsoft.com/office/drawing/2014/main" id="{1896CFC9-060B-5EA2-5AB1-F33CD519F955}"/>
                  </a:ext>
                </a:extLst>
              </p:cNvPr>
              <p:cNvSpPr txBox="1"/>
              <p:nvPr/>
            </p:nvSpPr>
            <p:spPr>
              <a:xfrm>
                <a:off x="3209940" y="3810064"/>
                <a:ext cx="285750" cy="185738"/>
              </a:xfrm>
              <a:prstGeom prst="rect">
                <a:avLst/>
              </a:prstGeom>
            </p:spPr>
            <p:txBody>
              <a:bodyPr vert="horz" wrap="none" lIns="0" tIns="0" rIns="0" bIns="0" rtlCol="0">
                <a:noAutofit/>
              </a:bodyPr>
              <a:lstStyle/>
              <a:p>
                <a:pPr algn="ctr"/>
                <a:r>
                  <a:rPr lang="en-US" sz="1050" dirty="0"/>
                  <a:t>48</a:t>
                </a:r>
              </a:p>
            </p:txBody>
          </p:sp>
          <p:sp>
            <p:nvSpPr>
              <p:cNvPr id="266" name="TextBox 265">
                <a:extLst>
                  <a:ext uri="{FF2B5EF4-FFF2-40B4-BE49-F238E27FC236}">
                    <a16:creationId xmlns:a16="http://schemas.microsoft.com/office/drawing/2014/main" id="{084A896F-DCAD-0C98-61DC-1440777548AE}"/>
                  </a:ext>
                </a:extLst>
              </p:cNvPr>
              <p:cNvSpPr txBox="1"/>
              <p:nvPr/>
            </p:nvSpPr>
            <p:spPr>
              <a:xfrm>
                <a:off x="3376627" y="3810064"/>
                <a:ext cx="285750" cy="185738"/>
              </a:xfrm>
              <a:prstGeom prst="rect">
                <a:avLst/>
              </a:prstGeom>
            </p:spPr>
            <p:txBody>
              <a:bodyPr vert="horz" wrap="none" lIns="0" tIns="0" rIns="0" bIns="0" rtlCol="0">
                <a:noAutofit/>
              </a:bodyPr>
              <a:lstStyle/>
              <a:p>
                <a:pPr algn="ctr"/>
                <a:r>
                  <a:rPr lang="en-US" sz="1050" dirty="0"/>
                  <a:t>51</a:t>
                </a:r>
              </a:p>
            </p:txBody>
          </p:sp>
          <p:sp>
            <p:nvSpPr>
              <p:cNvPr id="267" name="TextBox 266">
                <a:extLst>
                  <a:ext uri="{FF2B5EF4-FFF2-40B4-BE49-F238E27FC236}">
                    <a16:creationId xmlns:a16="http://schemas.microsoft.com/office/drawing/2014/main" id="{79D95D98-A8F3-D256-AE99-2653B42EC75E}"/>
                  </a:ext>
                </a:extLst>
              </p:cNvPr>
              <p:cNvSpPr txBox="1"/>
              <p:nvPr/>
            </p:nvSpPr>
            <p:spPr>
              <a:xfrm>
                <a:off x="3536965" y="3810064"/>
                <a:ext cx="285750" cy="185738"/>
              </a:xfrm>
              <a:prstGeom prst="rect">
                <a:avLst/>
              </a:prstGeom>
            </p:spPr>
            <p:txBody>
              <a:bodyPr vert="horz" wrap="none" lIns="0" tIns="0" rIns="0" bIns="0" rtlCol="0">
                <a:noAutofit/>
              </a:bodyPr>
              <a:lstStyle/>
              <a:p>
                <a:pPr algn="ctr"/>
                <a:r>
                  <a:rPr lang="en-US" sz="1050" dirty="0"/>
                  <a:t>54</a:t>
                </a:r>
              </a:p>
            </p:txBody>
          </p:sp>
          <p:sp>
            <p:nvSpPr>
              <p:cNvPr id="268" name="TextBox 267">
                <a:extLst>
                  <a:ext uri="{FF2B5EF4-FFF2-40B4-BE49-F238E27FC236}">
                    <a16:creationId xmlns:a16="http://schemas.microsoft.com/office/drawing/2014/main" id="{21C94660-9DE1-CBF1-59D1-86DD5E4FF876}"/>
                  </a:ext>
                </a:extLst>
              </p:cNvPr>
              <p:cNvSpPr txBox="1"/>
              <p:nvPr/>
            </p:nvSpPr>
            <p:spPr>
              <a:xfrm>
                <a:off x="3703652" y="3810064"/>
                <a:ext cx="285750" cy="185738"/>
              </a:xfrm>
              <a:prstGeom prst="rect">
                <a:avLst/>
              </a:prstGeom>
            </p:spPr>
            <p:txBody>
              <a:bodyPr vert="horz" wrap="none" lIns="0" tIns="0" rIns="0" bIns="0" rtlCol="0">
                <a:noAutofit/>
              </a:bodyPr>
              <a:lstStyle/>
              <a:p>
                <a:pPr algn="ctr"/>
                <a:r>
                  <a:rPr lang="en-US" sz="1050" dirty="0"/>
                  <a:t>57</a:t>
                </a:r>
              </a:p>
            </p:txBody>
          </p:sp>
          <p:sp>
            <p:nvSpPr>
              <p:cNvPr id="269" name="TextBox 268">
                <a:extLst>
                  <a:ext uri="{FF2B5EF4-FFF2-40B4-BE49-F238E27FC236}">
                    <a16:creationId xmlns:a16="http://schemas.microsoft.com/office/drawing/2014/main" id="{C54A9274-F1BD-3A6E-6997-47D0539301AD}"/>
                  </a:ext>
                </a:extLst>
              </p:cNvPr>
              <p:cNvSpPr txBox="1"/>
              <p:nvPr/>
            </p:nvSpPr>
            <p:spPr>
              <a:xfrm>
                <a:off x="3872721" y="3810064"/>
                <a:ext cx="285750" cy="185738"/>
              </a:xfrm>
              <a:prstGeom prst="rect">
                <a:avLst/>
              </a:prstGeom>
            </p:spPr>
            <p:txBody>
              <a:bodyPr vert="horz" wrap="none" lIns="0" tIns="0" rIns="0" bIns="0" rtlCol="0">
                <a:noAutofit/>
              </a:bodyPr>
              <a:lstStyle/>
              <a:p>
                <a:pPr algn="ctr"/>
                <a:r>
                  <a:rPr lang="en-US" sz="1050" dirty="0"/>
                  <a:t>60</a:t>
                </a:r>
              </a:p>
            </p:txBody>
          </p:sp>
          <p:sp>
            <p:nvSpPr>
              <p:cNvPr id="270" name="TextBox 269">
                <a:extLst>
                  <a:ext uri="{FF2B5EF4-FFF2-40B4-BE49-F238E27FC236}">
                    <a16:creationId xmlns:a16="http://schemas.microsoft.com/office/drawing/2014/main" id="{2C0398F1-A2EE-E507-F14C-EE02DE352FAB}"/>
                  </a:ext>
                </a:extLst>
              </p:cNvPr>
              <p:cNvSpPr txBox="1"/>
              <p:nvPr/>
            </p:nvSpPr>
            <p:spPr>
              <a:xfrm>
                <a:off x="4039408" y="3810064"/>
                <a:ext cx="285750" cy="185738"/>
              </a:xfrm>
              <a:prstGeom prst="rect">
                <a:avLst/>
              </a:prstGeom>
            </p:spPr>
            <p:txBody>
              <a:bodyPr vert="horz" wrap="none" lIns="0" tIns="0" rIns="0" bIns="0" rtlCol="0">
                <a:noAutofit/>
              </a:bodyPr>
              <a:lstStyle/>
              <a:p>
                <a:pPr algn="ctr"/>
                <a:r>
                  <a:rPr lang="en-US" sz="1050" dirty="0"/>
                  <a:t>63</a:t>
                </a:r>
              </a:p>
            </p:txBody>
          </p:sp>
          <p:sp>
            <p:nvSpPr>
              <p:cNvPr id="271" name="TextBox 270">
                <a:extLst>
                  <a:ext uri="{FF2B5EF4-FFF2-40B4-BE49-F238E27FC236}">
                    <a16:creationId xmlns:a16="http://schemas.microsoft.com/office/drawing/2014/main" id="{A1BF31A7-63F6-BD00-D738-2FC3E61A2E61}"/>
                  </a:ext>
                </a:extLst>
              </p:cNvPr>
              <p:cNvSpPr txBox="1"/>
              <p:nvPr/>
            </p:nvSpPr>
            <p:spPr>
              <a:xfrm>
                <a:off x="4205302" y="3810064"/>
                <a:ext cx="285750" cy="185738"/>
              </a:xfrm>
              <a:prstGeom prst="rect">
                <a:avLst/>
              </a:prstGeom>
            </p:spPr>
            <p:txBody>
              <a:bodyPr vert="horz" wrap="none" lIns="0" tIns="0" rIns="0" bIns="0" rtlCol="0">
                <a:noAutofit/>
              </a:bodyPr>
              <a:lstStyle/>
              <a:p>
                <a:pPr algn="ctr"/>
                <a:r>
                  <a:rPr lang="en-US" sz="1050" dirty="0"/>
                  <a:t>66</a:t>
                </a:r>
              </a:p>
            </p:txBody>
          </p:sp>
          <p:sp>
            <p:nvSpPr>
              <p:cNvPr id="272" name="TextBox 271">
                <a:extLst>
                  <a:ext uri="{FF2B5EF4-FFF2-40B4-BE49-F238E27FC236}">
                    <a16:creationId xmlns:a16="http://schemas.microsoft.com/office/drawing/2014/main" id="{B214FFB0-EDC6-26D1-8DD7-5FF45E6D8643}"/>
                  </a:ext>
                </a:extLst>
              </p:cNvPr>
              <p:cNvSpPr txBox="1"/>
              <p:nvPr/>
            </p:nvSpPr>
            <p:spPr>
              <a:xfrm>
                <a:off x="4371989" y="3810064"/>
                <a:ext cx="285750" cy="185738"/>
              </a:xfrm>
              <a:prstGeom prst="rect">
                <a:avLst/>
              </a:prstGeom>
            </p:spPr>
            <p:txBody>
              <a:bodyPr vert="horz" wrap="none" lIns="0" tIns="0" rIns="0" bIns="0" rtlCol="0">
                <a:noAutofit/>
              </a:bodyPr>
              <a:lstStyle/>
              <a:p>
                <a:pPr algn="ctr"/>
                <a:r>
                  <a:rPr lang="en-US" sz="1050" dirty="0"/>
                  <a:t>69</a:t>
                </a:r>
              </a:p>
            </p:txBody>
          </p:sp>
          <p:sp>
            <p:nvSpPr>
              <p:cNvPr id="273" name="TextBox 272">
                <a:extLst>
                  <a:ext uri="{FF2B5EF4-FFF2-40B4-BE49-F238E27FC236}">
                    <a16:creationId xmlns:a16="http://schemas.microsoft.com/office/drawing/2014/main" id="{D62040A3-0268-7CB0-F95F-2D08592E4036}"/>
                  </a:ext>
                </a:extLst>
              </p:cNvPr>
              <p:cNvSpPr txBox="1"/>
              <p:nvPr/>
            </p:nvSpPr>
            <p:spPr>
              <a:xfrm>
                <a:off x="4532327" y="3810064"/>
                <a:ext cx="285750" cy="185738"/>
              </a:xfrm>
              <a:prstGeom prst="rect">
                <a:avLst/>
              </a:prstGeom>
            </p:spPr>
            <p:txBody>
              <a:bodyPr vert="horz" wrap="none" lIns="0" tIns="0" rIns="0" bIns="0" rtlCol="0">
                <a:noAutofit/>
              </a:bodyPr>
              <a:lstStyle/>
              <a:p>
                <a:pPr algn="ctr"/>
                <a:r>
                  <a:rPr lang="en-US" sz="1050" dirty="0"/>
                  <a:t>72</a:t>
                </a:r>
              </a:p>
            </p:txBody>
          </p:sp>
          <p:sp>
            <p:nvSpPr>
              <p:cNvPr id="274" name="TextBox 273">
                <a:extLst>
                  <a:ext uri="{FF2B5EF4-FFF2-40B4-BE49-F238E27FC236}">
                    <a16:creationId xmlns:a16="http://schemas.microsoft.com/office/drawing/2014/main" id="{84B9A2C4-4566-6398-7E02-4BCA5EC6A05D}"/>
                  </a:ext>
                </a:extLst>
              </p:cNvPr>
              <p:cNvSpPr txBox="1"/>
              <p:nvPr/>
            </p:nvSpPr>
            <p:spPr>
              <a:xfrm>
                <a:off x="4699014" y="3810064"/>
                <a:ext cx="285750" cy="185738"/>
              </a:xfrm>
              <a:prstGeom prst="rect">
                <a:avLst/>
              </a:prstGeom>
            </p:spPr>
            <p:txBody>
              <a:bodyPr vert="horz" wrap="none" lIns="0" tIns="0" rIns="0" bIns="0" rtlCol="0">
                <a:noAutofit/>
              </a:bodyPr>
              <a:lstStyle/>
              <a:p>
                <a:pPr algn="ctr"/>
                <a:r>
                  <a:rPr lang="en-US" sz="1050" dirty="0"/>
                  <a:t>75</a:t>
                </a:r>
              </a:p>
            </p:txBody>
          </p:sp>
          <p:sp>
            <p:nvSpPr>
              <p:cNvPr id="275" name="TextBox 274">
                <a:extLst>
                  <a:ext uri="{FF2B5EF4-FFF2-40B4-BE49-F238E27FC236}">
                    <a16:creationId xmlns:a16="http://schemas.microsoft.com/office/drawing/2014/main" id="{3311D6A1-F68A-EBD3-7601-5B0008BE54DF}"/>
                  </a:ext>
                </a:extLst>
              </p:cNvPr>
              <p:cNvSpPr txBox="1"/>
              <p:nvPr/>
            </p:nvSpPr>
            <p:spPr>
              <a:xfrm>
                <a:off x="4870464" y="3810064"/>
                <a:ext cx="285750" cy="185738"/>
              </a:xfrm>
              <a:prstGeom prst="rect">
                <a:avLst/>
              </a:prstGeom>
            </p:spPr>
            <p:txBody>
              <a:bodyPr vert="horz" wrap="none" lIns="0" tIns="0" rIns="0" bIns="0" rtlCol="0">
                <a:noAutofit/>
              </a:bodyPr>
              <a:lstStyle/>
              <a:p>
                <a:pPr algn="ctr"/>
                <a:r>
                  <a:rPr lang="en-US" sz="1050" dirty="0"/>
                  <a:t>78</a:t>
                </a:r>
              </a:p>
            </p:txBody>
          </p:sp>
          <p:sp>
            <p:nvSpPr>
              <p:cNvPr id="276" name="TextBox 275">
                <a:extLst>
                  <a:ext uri="{FF2B5EF4-FFF2-40B4-BE49-F238E27FC236}">
                    <a16:creationId xmlns:a16="http://schemas.microsoft.com/office/drawing/2014/main" id="{7D26BFB3-E284-9343-B73D-D76A1F0169DC}"/>
                  </a:ext>
                </a:extLst>
              </p:cNvPr>
              <p:cNvSpPr txBox="1"/>
              <p:nvPr/>
            </p:nvSpPr>
            <p:spPr>
              <a:xfrm>
                <a:off x="5032389" y="3810064"/>
                <a:ext cx="285750" cy="185738"/>
              </a:xfrm>
              <a:prstGeom prst="rect">
                <a:avLst/>
              </a:prstGeom>
            </p:spPr>
            <p:txBody>
              <a:bodyPr vert="horz" wrap="none" lIns="0" tIns="0" rIns="0" bIns="0" rtlCol="0">
                <a:noAutofit/>
              </a:bodyPr>
              <a:lstStyle/>
              <a:p>
                <a:pPr algn="ctr"/>
                <a:r>
                  <a:rPr lang="en-US" sz="1050" dirty="0"/>
                  <a:t>81</a:t>
                </a:r>
              </a:p>
            </p:txBody>
          </p:sp>
          <p:sp>
            <p:nvSpPr>
              <p:cNvPr id="277" name="TextBox 276">
                <a:extLst>
                  <a:ext uri="{FF2B5EF4-FFF2-40B4-BE49-F238E27FC236}">
                    <a16:creationId xmlns:a16="http://schemas.microsoft.com/office/drawing/2014/main" id="{AAA88154-CBB7-E39A-6AA1-3C2538AB64CB}"/>
                  </a:ext>
                </a:extLst>
              </p:cNvPr>
              <p:cNvSpPr txBox="1"/>
              <p:nvPr/>
            </p:nvSpPr>
            <p:spPr>
              <a:xfrm>
                <a:off x="5199076" y="3810064"/>
                <a:ext cx="285750" cy="185738"/>
              </a:xfrm>
              <a:prstGeom prst="rect">
                <a:avLst/>
              </a:prstGeom>
            </p:spPr>
            <p:txBody>
              <a:bodyPr vert="horz" wrap="none" lIns="0" tIns="0" rIns="0" bIns="0" rtlCol="0">
                <a:noAutofit/>
              </a:bodyPr>
              <a:lstStyle/>
              <a:p>
                <a:pPr algn="ctr"/>
                <a:r>
                  <a:rPr lang="en-US" sz="1050" dirty="0"/>
                  <a:t>84</a:t>
                </a:r>
              </a:p>
            </p:txBody>
          </p:sp>
          <p:sp>
            <p:nvSpPr>
              <p:cNvPr id="278" name="TextBox 277">
                <a:extLst>
                  <a:ext uri="{FF2B5EF4-FFF2-40B4-BE49-F238E27FC236}">
                    <a16:creationId xmlns:a16="http://schemas.microsoft.com/office/drawing/2014/main" id="{68BE0371-B612-507C-61CC-AF44412A39E3}"/>
                  </a:ext>
                </a:extLst>
              </p:cNvPr>
              <p:cNvSpPr txBox="1"/>
              <p:nvPr/>
            </p:nvSpPr>
            <p:spPr>
              <a:xfrm>
                <a:off x="5363383" y="3810064"/>
                <a:ext cx="285750" cy="185738"/>
              </a:xfrm>
              <a:prstGeom prst="rect">
                <a:avLst/>
              </a:prstGeom>
            </p:spPr>
            <p:txBody>
              <a:bodyPr vert="horz" wrap="none" lIns="0" tIns="0" rIns="0" bIns="0" rtlCol="0">
                <a:noAutofit/>
              </a:bodyPr>
              <a:lstStyle/>
              <a:p>
                <a:pPr algn="ctr"/>
                <a:r>
                  <a:rPr lang="en-US" sz="1050" dirty="0"/>
                  <a:t>87</a:t>
                </a:r>
              </a:p>
            </p:txBody>
          </p:sp>
        </p:grpSp>
        <p:sp>
          <p:nvSpPr>
            <p:cNvPr id="202" name="TextBox 201">
              <a:extLst>
                <a:ext uri="{FF2B5EF4-FFF2-40B4-BE49-F238E27FC236}">
                  <a16:creationId xmlns:a16="http://schemas.microsoft.com/office/drawing/2014/main" id="{9E9F59D1-CB70-4BC1-4D9C-11FE1992204D}"/>
                </a:ext>
              </a:extLst>
            </p:cNvPr>
            <p:cNvSpPr txBox="1"/>
            <p:nvPr/>
          </p:nvSpPr>
          <p:spPr>
            <a:xfrm rot="16200000">
              <a:off x="71262" y="3039889"/>
              <a:ext cx="623888" cy="142837"/>
            </a:xfrm>
            <a:prstGeom prst="rect">
              <a:avLst/>
            </a:prstGeom>
          </p:spPr>
          <p:txBody>
            <a:bodyPr vert="horz" wrap="none" lIns="0" tIns="0" rIns="0" bIns="0" rtlCol="0">
              <a:noAutofit/>
            </a:bodyPr>
            <a:lstStyle/>
            <a:p>
              <a:pPr algn="ctr"/>
              <a:r>
                <a:rPr lang="en-US" sz="1050" dirty="0">
                  <a:solidFill>
                    <a:schemeClr val="tx1">
                      <a:lumMod val="75000"/>
                      <a:lumOff val="25000"/>
                    </a:schemeClr>
                  </a:solidFill>
                  <a:latin typeface="Poppins Medium" panose="00000600000000000000" pitchFamily="2" charset="0"/>
                  <a:cs typeface="Poppins Medium" panose="00000600000000000000" pitchFamily="2" charset="0"/>
                </a:rPr>
                <a:t>OS (%)</a:t>
              </a:r>
            </a:p>
          </p:txBody>
        </p:sp>
        <p:grpSp>
          <p:nvGrpSpPr>
            <p:cNvPr id="203" name="Group 202">
              <a:extLst>
                <a:ext uri="{FF2B5EF4-FFF2-40B4-BE49-F238E27FC236}">
                  <a16:creationId xmlns:a16="http://schemas.microsoft.com/office/drawing/2014/main" id="{EEBAF0EE-5D0E-C643-1026-0E1841373F9C}"/>
                </a:ext>
              </a:extLst>
            </p:cNvPr>
            <p:cNvGrpSpPr/>
            <p:nvPr/>
          </p:nvGrpSpPr>
          <p:grpSpPr>
            <a:xfrm>
              <a:off x="378369" y="2359375"/>
              <a:ext cx="285750" cy="1542879"/>
              <a:chOff x="391069" y="2359375"/>
              <a:chExt cx="285750" cy="1542879"/>
            </a:xfrm>
          </p:grpSpPr>
          <p:sp>
            <p:nvSpPr>
              <p:cNvPr id="243" name="TextBox 242">
                <a:extLst>
                  <a:ext uri="{FF2B5EF4-FFF2-40B4-BE49-F238E27FC236}">
                    <a16:creationId xmlns:a16="http://schemas.microsoft.com/office/drawing/2014/main" id="{B4934B1A-A755-18B9-8A21-C1259A03B9BB}"/>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050" dirty="0"/>
                  <a:t>100</a:t>
                </a:r>
              </a:p>
            </p:txBody>
          </p:sp>
          <p:sp>
            <p:nvSpPr>
              <p:cNvPr id="244" name="TextBox 243">
                <a:extLst>
                  <a:ext uri="{FF2B5EF4-FFF2-40B4-BE49-F238E27FC236}">
                    <a16:creationId xmlns:a16="http://schemas.microsoft.com/office/drawing/2014/main" id="{A46C4559-6289-08A5-86FB-6F3DAEB3D335}"/>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050" dirty="0"/>
                  <a:t>80</a:t>
                </a:r>
              </a:p>
            </p:txBody>
          </p:sp>
          <p:sp>
            <p:nvSpPr>
              <p:cNvPr id="245" name="TextBox 244">
                <a:extLst>
                  <a:ext uri="{FF2B5EF4-FFF2-40B4-BE49-F238E27FC236}">
                    <a16:creationId xmlns:a16="http://schemas.microsoft.com/office/drawing/2014/main" id="{39EE0610-00E6-2653-488B-8BE924541C28}"/>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050" dirty="0"/>
                  <a:t>60</a:t>
                </a:r>
              </a:p>
            </p:txBody>
          </p:sp>
          <p:sp>
            <p:nvSpPr>
              <p:cNvPr id="246" name="TextBox 245">
                <a:extLst>
                  <a:ext uri="{FF2B5EF4-FFF2-40B4-BE49-F238E27FC236}">
                    <a16:creationId xmlns:a16="http://schemas.microsoft.com/office/drawing/2014/main" id="{37D66F4D-1BB0-6459-083E-41DE968F2DE5}"/>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050" dirty="0"/>
                  <a:t>40</a:t>
                </a:r>
              </a:p>
            </p:txBody>
          </p:sp>
          <p:sp>
            <p:nvSpPr>
              <p:cNvPr id="247" name="TextBox 246">
                <a:extLst>
                  <a:ext uri="{FF2B5EF4-FFF2-40B4-BE49-F238E27FC236}">
                    <a16:creationId xmlns:a16="http://schemas.microsoft.com/office/drawing/2014/main" id="{3AB1CEAF-F241-5B0A-B535-9CBFA67F940B}"/>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050" dirty="0"/>
                  <a:t>20</a:t>
                </a:r>
              </a:p>
            </p:txBody>
          </p:sp>
          <p:sp>
            <p:nvSpPr>
              <p:cNvPr id="248" name="TextBox 247">
                <a:extLst>
                  <a:ext uri="{FF2B5EF4-FFF2-40B4-BE49-F238E27FC236}">
                    <a16:creationId xmlns:a16="http://schemas.microsoft.com/office/drawing/2014/main" id="{6B0C15DF-58D7-83B7-7A88-F3559BD5274A}"/>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050" dirty="0"/>
                  <a:t>0</a:t>
                </a:r>
              </a:p>
            </p:txBody>
          </p:sp>
        </p:grpSp>
        <p:sp>
          <p:nvSpPr>
            <p:cNvPr id="204" name="Freeform: Shape 203">
              <a:extLst>
                <a:ext uri="{FF2B5EF4-FFF2-40B4-BE49-F238E27FC236}">
                  <a16:creationId xmlns:a16="http://schemas.microsoft.com/office/drawing/2014/main" id="{BB172369-0171-DE7A-19AF-7586D2767AF1}"/>
                </a:ext>
              </a:extLst>
            </p:cNvPr>
            <p:cNvSpPr/>
            <p:nvPr/>
          </p:nvSpPr>
          <p:spPr>
            <a:xfrm>
              <a:off x="717549" y="2435225"/>
              <a:ext cx="4784725" cy="1358900"/>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5" name="Group 204">
              <a:extLst>
                <a:ext uri="{FF2B5EF4-FFF2-40B4-BE49-F238E27FC236}">
                  <a16:creationId xmlns:a16="http://schemas.microsoft.com/office/drawing/2014/main" id="{6F7DE517-A821-8C2F-5CDB-204FDB829B3D}"/>
                </a:ext>
              </a:extLst>
            </p:cNvPr>
            <p:cNvGrpSpPr/>
            <p:nvPr/>
          </p:nvGrpSpPr>
          <p:grpSpPr>
            <a:xfrm>
              <a:off x="673130" y="2435225"/>
              <a:ext cx="45719" cy="1358900"/>
              <a:chOff x="657255" y="2435225"/>
              <a:chExt cx="367491" cy="1365250"/>
            </a:xfrm>
          </p:grpSpPr>
          <p:cxnSp>
            <p:nvCxnSpPr>
              <p:cNvPr id="237" name="Straight Connector 236">
                <a:extLst>
                  <a:ext uri="{FF2B5EF4-FFF2-40B4-BE49-F238E27FC236}">
                    <a16:creationId xmlns:a16="http://schemas.microsoft.com/office/drawing/2014/main" id="{B60AACCD-6AAC-CE6C-3B0D-E8135D71D35D}"/>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2A3ECEDE-C37C-D15E-22F6-5FA70AB30284}"/>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47214AC0-3F1E-9B23-FAA9-B24E117CB451}"/>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74317F21-A6AF-9CD9-9761-CDA2C899E12C}"/>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79D3A195-543B-7505-C562-BE1880319BA9}"/>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F5227B90-B1BD-F83B-E8DC-BFA800A59DAB}"/>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06" name="Group 205">
              <a:extLst>
                <a:ext uri="{FF2B5EF4-FFF2-40B4-BE49-F238E27FC236}">
                  <a16:creationId xmlns:a16="http://schemas.microsoft.com/office/drawing/2014/main" id="{C8298977-9C35-4E71-3DAC-7820CE468734}"/>
                </a:ext>
              </a:extLst>
            </p:cNvPr>
            <p:cNvGrpSpPr/>
            <p:nvPr/>
          </p:nvGrpSpPr>
          <p:grpSpPr>
            <a:xfrm>
              <a:off x="718849" y="3791691"/>
              <a:ext cx="4783425" cy="46394"/>
              <a:chOff x="718849" y="3791691"/>
              <a:chExt cx="4783425" cy="46394"/>
            </a:xfrm>
          </p:grpSpPr>
          <p:cxnSp>
            <p:nvCxnSpPr>
              <p:cNvPr id="207" name="Straight Connector 206">
                <a:extLst>
                  <a:ext uri="{FF2B5EF4-FFF2-40B4-BE49-F238E27FC236}">
                    <a16:creationId xmlns:a16="http://schemas.microsoft.com/office/drawing/2014/main" id="{D59CC7A7-92C6-67F1-F01C-F850DC733F35}"/>
                  </a:ext>
                </a:extLst>
              </p:cNvPr>
              <p:cNvCxnSpPr/>
              <p:nvPr/>
            </p:nvCxnSpPr>
            <p:spPr>
              <a:xfrm rot="5400000">
                <a:off x="15230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C9E2177D-07C0-746E-AC74-E17CD0C769E6}"/>
                  </a:ext>
                </a:extLst>
              </p:cNvPr>
              <p:cNvCxnSpPr/>
              <p:nvPr/>
            </p:nvCxnSpPr>
            <p:spPr>
              <a:xfrm rot="5400000">
                <a:off x="13575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7A84A7CF-5B33-F0AE-1E55-14F0D79A4574}"/>
                  </a:ext>
                </a:extLst>
              </p:cNvPr>
              <p:cNvCxnSpPr/>
              <p:nvPr/>
            </p:nvCxnSpPr>
            <p:spPr>
              <a:xfrm rot="5400000">
                <a:off x="11920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2EF6FD79-4116-5F88-CB9E-06BB41FD2373}"/>
                  </a:ext>
                </a:extLst>
              </p:cNvPr>
              <p:cNvCxnSpPr/>
              <p:nvPr/>
            </p:nvCxnSpPr>
            <p:spPr>
              <a:xfrm rot="5400000">
                <a:off x="1026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CCA7242F-50DC-B0A3-4676-9B43BB56B8CF}"/>
                  </a:ext>
                </a:extLst>
              </p:cNvPr>
              <p:cNvCxnSpPr/>
              <p:nvPr/>
            </p:nvCxnSpPr>
            <p:spPr>
              <a:xfrm rot="5400000">
                <a:off x="861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48936832-0BEA-F20E-D8E2-A175F608BD82}"/>
                  </a:ext>
                </a:extLst>
              </p:cNvPr>
              <p:cNvCxnSpPr/>
              <p:nvPr/>
            </p:nvCxnSpPr>
            <p:spPr>
              <a:xfrm rot="5400000">
                <a:off x="6956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CEB3021B-4308-C85B-2819-4E4FF2575CEA}"/>
                  </a:ext>
                </a:extLst>
              </p:cNvPr>
              <p:cNvCxnSpPr/>
              <p:nvPr/>
            </p:nvCxnSpPr>
            <p:spPr>
              <a:xfrm rot="5400000">
                <a:off x="25136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CC73ED36-58BE-2EE1-533F-6F67A09CD08E}"/>
                  </a:ext>
                </a:extLst>
              </p:cNvPr>
              <p:cNvCxnSpPr/>
              <p:nvPr/>
            </p:nvCxnSpPr>
            <p:spPr>
              <a:xfrm rot="5400000">
                <a:off x="23481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9C3377CD-A207-1FC8-EF3B-9284AEB06263}"/>
                  </a:ext>
                </a:extLst>
              </p:cNvPr>
              <p:cNvCxnSpPr/>
              <p:nvPr/>
            </p:nvCxnSpPr>
            <p:spPr>
              <a:xfrm rot="5400000">
                <a:off x="21826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ADF8E9F1-25C2-ADC9-25D9-03940A360F78}"/>
                  </a:ext>
                </a:extLst>
              </p:cNvPr>
              <p:cNvCxnSpPr/>
              <p:nvPr/>
            </p:nvCxnSpPr>
            <p:spPr>
              <a:xfrm rot="5400000">
                <a:off x="20172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56FC6DFB-FC7E-88A9-DE01-EE1A0575304D}"/>
                  </a:ext>
                </a:extLst>
              </p:cNvPr>
              <p:cNvCxnSpPr/>
              <p:nvPr/>
            </p:nvCxnSpPr>
            <p:spPr>
              <a:xfrm rot="5400000">
                <a:off x="18517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35CD8DA9-70AD-C50B-EDAD-EA0D0B6F0FDE}"/>
                  </a:ext>
                </a:extLst>
              </p:cNvPr>
              <p:cNvCxnSpPr/>
              <p:nvPr/>
            </p:nvCxnSpPr>
            <p:spPr>
              <a:xfrm rot="5400000">
                <a:off x="16862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C95D6D2E-5EF2-9160-49F2-80907E3FCA38}"/>
                  </a:ext>
                </a:extLst>
              </p:cNvPr>
              <p:cNvCxnSpPr/>
              <p:nvPr/>
            </p:nvCxnSpPr>
            <p:spPr>
              <a:xfrm rot="5400000">
                <a:off x="35010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E4895F79-39D5-1C58-296C-DAD068E719AF}"/>
                  </a:ext>
                </a:extLst>
              </p:cNvPr>
              <p:cNvCxnSpPr/>
              <p:nvPr/>
            </p:nvCxnSpPr>
            <p:spPr>
              <a:xfrm rot="5400000">
                <a:off x="33355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797DCFB9-6609-EE10-618E-249521E5077E}"/>
                  </a:ext>
                </a:extLst>
              </p:cNvPr>
              <p:cNvCxnSpPr/>
              <p:nvPr/>
            </p:nvCxnSpPr>
            <p:spPr>
              <a:xfrm rot="5400000">
                <a:off x="31701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7ADFC33F-0071-BBE5-4824-DA0661769635}"/>
                  </a:ext>
                </a:extLst>
              </p:cNvPr>
              <p:cNvCxnSpPr/>
              <p:nvPr/>
            </p:nvCxnSpPr>
            <p:spPr>
              <a:xfrm rot="5400000">
                <a:off x="30046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EBE4B725-8A0F-5A9B-914A-203D4C60AB90}"/>
                  </a:ext>
                </a:extLst>
              </p:cNvPr>
              <p:cNvCxnSpPr/>
              <p:nvPr/>
            </p:nvCxnSpPr>
            <p:spPr>
              <a:xfrm rot="5400000">
                <a:off x="28391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D1AEE093-7DA8-EB4D-16D0-F70851325A26}"/>
                  </a:ext>
                </a:extLst>
              </p:cNvPr>
              <p:cNvCxnSpPr/>
              <p:nvPr/>
            </p:nvCxnSpPr>
            <p:spPr>
              <a:xfrm rot="5400000">
                <a:off x="26736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CEFEAA68-7BCC-7AC5-20E5-17059A3F22DF}"/>
                  </a:ext>
                </a:extLst>
              </p:cNvPr>
              <p:cNvCxnSpPr/>
              <p:nvPr/>
            </p:nvCxnSpPr>
            <p:spPr>
              <a:xfrm rot="5400000">
                <a:off x="44916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54509E43-A5B5-0C17-72E9-44D9FC26F807}"/>
                  </a:ext>
                </a:extLst>
              </p:cNvPr>
              <p:cNvCxnSpPr/>
              <p:nvPr/>
            </p:nvCxnSpPr>
            <p:spPr>
              <a:xfrm rot="5400000">
                <a:off x="43261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2A0A6D57-ABDA-AAEF-D841-0C1EA1D27021}"/>
                  </a:ext>
                </a:extLst>
              </p:cNvPr>
              <p:cNvCxnSpPr/>
              <p:nvPr/>
            </p:nvCxnSpPr>
            <p:spPr>
              <a:xfrm rot="5400000">
                <a:off x="41607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69EBBE63-87CF-9B14-FEAE-0ED578616FDD}"/>
                  </a:ext>
                </a:extLst>
              </p:cNvPr>
              <p:cNvCxnSpPr/>
              <p:nvPr/>
            </p:nvCxnSpPr>
            <p:spPr>
              <a:xfrm rot="5400000">
                <a:off x="39952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779998F7-3618-99C0-1AD1-996024E0A964}"/>
                  </a:ext>
                </a:extLst>
              </p:cNvPr>
              <p:cNvCxnSpPr/>
              <p:nvPr/>
            </p:nvCxnSpPr>
            <p:spPr>
              <a:xfrm rot="5400000">
                <a:off x="38297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21E259FA-0F66-CB32-893B-550875C8959B}"/>
                  </a:ext>
                </a:extLst>
              </p:cNvPr>
              <p:cNvCxnSpPr/>
              <p:nvPr/>
            </p:nvCxnSpPr>
            <p:spPr>
              <a:xfrm rot="5400000">
                <a:off x="36642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44378553-2620-4543-B056-731143D9A411}"/>
                  </a:ext>
                </a:extLst>
              </p:cNvPr>
              <p:cNvCxnSpPr/>
              <p:nvPr/>
            </p:nvCxnSpPr>
            <p:spPr>
              <a:xfrm rot="5400000">
                <a:off x="54790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EBAA178A-16B1-7151-5431-0B1C7DC0CA8F}"/>
                  </a:ext>
                </a:extLst>
              </p:cNvPr>
              <p:cNvCxnSpPr/>
              <p:nvPr/>
            </p:nvCxnSpPr>
            <p:spPr>
              <a:xfrm rot="5400000">
                <a:off x="5313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577E73D7-FDB9-5A0A-BA09-8525F90E955F}"/>
                  </a:ext>
                </a:extLst>
              </p:cNvPr>
              <p:cNvCxnSpPr/>
              <p:nvPr/>
            </p:nvCxnSpPr>
            <p:spPr>
              <a:xfrm rot="5400000">
                <a:off x="5148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7B6158BE-E4AC-D9FD-CE24-52C172902153}"/>
                  </a:ext>
                </a:extLst>
              </p:cNvPr>
              <p:cNvCxnSpPr/>
              <p:nvPr/>
            </p:nvCxnSpPr>
            <p:spPr>
              <a:xfrm rot="5400000">
                <a:off x="498265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22C4B529-1E58-E828-27B1-F0B2AD7917F6}"/>
                  </a:ext>
                </a:extLst>
              </p:cNvPr>
              <p:cNvCxnSpPr/>
              <p:nvPr/>
            </p:nvCxnSpPr>
            <p:spPr>
              <a:xfrm rot="5400000">
                <a:off x="4817176"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D8A3FDE7-0164-5120-DB6F-258447BD840D}"/>
                  </a:ext>
                </a:extLst>
              </p:cNvPr>
              <p:cNvCxnSpPr/>
              <p:nvPr/>
            </p:nvCxnSpPr>
            <p:spPr>
              <a:xfrm rot="5400000">
                <a:off x="465170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79" name="Group 278">
            <a:extLst>
              <a:ext uri="{FF2B5EF4-FFF2-40B4-BE49-F238E27FC236}">
                <a16:creationId xmlns:a16="http://schemas.microsoft.com/office/drawing/2014/main" id="{822BF931-D6C3-1BAE-678C-0CFEEF6CBE87}"/>
              </a:ext>
            </a:extLst>
          </p:cNvPr>
          <p:cNvGrpSpPr/>
          <p:nvPr/>
        </p:nvGrpSpPr>
        <p:grpSpPr>
          <a:xfrm>
            <a:off x="7301721" y="3019425"/>
            <a:ext cx="2651125" cy="774700"/>
            <a:chOff x="1370821" y="3019425"/>
            <a:chExt cx="2651125" cy="774700"/>
          </a:xfrm>
        </p:grpSpPr>
        <p:cxnSp>
          <p:nvCxnSpPr>
            <p:cNvPr id="280" name="Straight Connector 279">
              <a:extLst>
                <a:ext uri="{FF2B5EF4-FFF2-40B4-BE49-F238E27FC236}">
                  <a16:creationId xmlns:a16="http://schemas.microsoft.com/office/drawing/2014/main" id="{7EDE8822-6BED-4F5D-48DB-7507FEF41C1D}"/>
                </a:ext>
              </a:extLst>
            </p:cNvPr>
            <p:cNvCxnSpPr>
              <a:cxnSpLocks/>
            </p:cNvCxnSpPr>
            <p:nvPr/>
          </p:nvCxnSpPr>
          <p:spPr>
            <a:xfrm>
              <a:off x="1370821" y="3019425"/>
              <a:ext cx="0" cy="7747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D06CF4F2-AA83-28B4-C9C5-BB5F8EC11BA0}"/>
                </a:ext>
              </a:extLst>
            </p:cNvPr>
            <p:cNvCxnSpPr>
              <a:cxnSpLocks/>
            </p:cNvCxnSpPr>
            <p:nvPr/>
          </p:nvCxnSpPr>
          <p:spPr>
            <a:xfrm>
              <a:off x="2037571" y="3387725"/>
              <a:ext cx="0" cy="4064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A6CF8260-C42A-D3AC-35D3-49FE34F2E7CF}"/>
                </a:ext>
              </a:extLst>
            </p:cNvPr>
            <p:cNvCxnSpPr>
              <a:cxnSpLocks/>
            </p:cNvCxnSpPr>
            <p:nvPr/>
          </p:nvCxnSpPr>
          <p:spPr>
            <a:xfrm>
              <a:off x="2691621" y="3511550"/>
              <a:ext cx="0" cy="282575"/>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1BEFFE8A-4E4B-7FF9-1D00-3924873AA6BC}"/>
                </a:ext>
              </a:extLst>
            </p:cNvPr>
            <p:cNvCxnSpPr>
              <a:cxnSpLocks/>
            </p:cNvCxnSpPr>
            <p:nvPr/>
          </p:nvCxnSpPr>
          <p:spPr>
            <a:xfrm>
              <a:off x="3361546" y="3568700"/>
              <a:ext cx="0" cy="225425"/>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C9FFECCF-A75A-7E4E-96F8-8082B56E368B}"/>
                </a:ext>
              </a:extLst>
            </p:cNvPr>
            <p:cNvCxnSpPr>
              <a:cxnSpLocks/>
            </p:cNvCxnSpPr>
            <p:nvPr/>
          </p:nvCxnSpPr>
          <p:spPr>
            <a:xfrm>
              <a:off x="4021946" y="3581400"/>
              <a:ext cx="0" cy="212725"/>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sp>
        <p:nvSpPr>
          <p:cNvPr id="287" name="Freeform: Shape 286">
            <a:extLst>
              <a:ext uri="{FF2B5EF4-FFF2-40B4-BE49-F238E27FC236}">
                <a16:creationId xmlns:a16="http://schemas.microsoft.com/office/drawing/2014/main" id="{24F00814-DACF-7829-70EF-EFD2935A8476}"/>
              </a:ext>
            </a:extLst>
          </p:cNvPr>
          <p:cNvSpPr/>
          <p:nvPr/>
        </p:nvSpPr>
        <p:spPr>
          <a:xfrm>
            <a:off x="825500" y="2514600"/>
            <a:ext cx="4565650" cy="1139825"/>
          </a:xfrm>
          <a:custGeom>
            <a:avLst/>
            <a:gdLst>
              <a:gd name="csX0" fmla="*/ 4565650 w 4565650"/>
              <a:gd name="csY0" fmla="*/ 1139825 h 1139825"/>
              <a:gd name="csX1" fmla="*/ 3752850 w 4565650"/>
              <a:gd name="csY1" fmla="*/ 1139825 h 1139825"/>
              <a:gd name="csX2" fmla="*/ 3752850 w 4565650"/>
              <a:gd name="csY2" fmla="*/ 1130300 h 1139825"/>
              <a:gd name="csX3" fmla="*/ 3460750 w 4565650"/>
              <a:gd name="csY3" fmla="*/ 1130300 h 1139825"/>
              <a:gd name="csX4" fmla="*/ 3460750 w 4565650"/>
              <a:gd name="csY4" fmla="*/ 1120775 h 1139825"/>
              <a:gd name="csX5" fmla="*/ 3362325 w 4565650"/>
              <a:gd name="csY5" fmla="*/ 1120775 h 1139825"/>
              <a:gd name="csX6" fmla="*/ 3362325 w 4565650"/>
              <a:gd name="csY6" fmla="*/ 1114425 h 1139825"/>
              <a:gd name="csX7" fmla="*/ 3267075 w 4565650"/>
              <a:gd name="csY7" fmla="*/ 1114425 h 1139825"/>
              <a:gd name="csX8" fmla="*/ 3267075 w 4565650"/>
              <a:gd name="csY8" fmla="*/ 1108075 h 1139825"/>
              <a:gd name="csX9" fmla="*/ 3013075 w 4565650"/>
              <a:gd name="csY9" fmla="*/ 1108075 h 1139825"/>
              <a:gd name="csX10" fmla="*/ 3013075 w 4565650"/>
              <a:gd name="csY10" fmla="*/ 1095375 h 1139825"/>
              <a:gd name="csX11" fmla="*/ 2689225 w 4565650"/>
              <a:gd name="csY11" fmla="*/ 1095375 h 1139825"/>
              <a:gd name="csX12" fmla="*/ 2689225 w 4565650"/>
              <a:gd name="csY12" fmla="*/ 1089025 h 1139825"/>
              <a:gd name="csX13" fmla="*/ 2524125 w 4565650"/>
              <a:gd name="csY13" fmla="*/ 1089025 h 1139825"/>
              <a:gd name="csX14" fmla="*/ 2517775 w 4565650"/>
              <a:gd name="csY14" fmla="*/ 1082675 h 1139825"/>
              <a:gd name="csX15" fmla="*/ 2349500 w 4565650"/>
              <a:gd name="csY15" fmla="*/ 1082675 h 1139825"/>
              <a:gd name="csX16" fmla="*/ 2349500 w 4565650"/>
              <a:gd name="csY16" fmla="*/ 1076325 h 1139825"/>
              <a:gd name="csX17" fmla="*/ 2260600 w 4565650"/>
              <a:gd name="csY17" fmla="*/ 1076325 h 1139825"/>
              <a:gd name="csX18" fmla="*/ 2260600 w 4565650"/>
              <a:gd name="csY18" fmla="*/ 1073150 h 1139825"/>
              <a:gd name="csX19" fmla="*/ 2174875 w 4565650"/>
              <a:gd name="csY19" fmla="*/ 1073150 h 1139825"/>
              <a:gd name="csX20" fmla="*/ 2174875 w 4565650"/>
              <a:gd name="csY20" fmla="*/ 1057275 h 1139825"/>
              <a:gd name="csX21" fmla="*/ 2057400 w 4565650"/>
              <a:gd name="csY21" fmla="*/ 1057275 h 1139825"/>
              <a:gd name="csX22" fmla="*/ 2057400 w 4565650"/>
              <a:gd name="csY22" fmla="*/ 1044575 h 1139825"/>
              <a:gd name="csX23" fmla="*/ 1952625 w 4565650"/>
              <a:gd name="csY23" fmla="*/ 1044575 h 1139825"/>
              <a:gd name="csX24" fmla="*/ 1952625 w 4565650"/>
              <a:gd name="csY24" fmla="*/ 1031875 h 1139825"/>
              <a:gd name="csX25" fmla="*/ 1835150 w 4565650"/>
              <a:gd name="csY25" fmla="*/ 1031875 h 1139825"/>
              <a:gd name="csX26" fmla="*/ 1835150 w 4565650"/>
              <a:gd name="csY26" fmla="*/ 1019175 h 1139825"/>
              <a:gd name="csX27" fmla="*/ 1765300 w 4565650"/>
              <a:gd name="csY27" fmla="*/ 1019175 h 1139825"/>
              <a:gd name="csX28" fmla="*/ 1765300 w 4565650"/>
              <a:gd name="csY28" fmla="*/ 1009650 h 1139825"/>
              <a:gd name="csX29" fmla="*/ 1711325 w 4565650"/>
              <a:gd name="csY29" fmla="*/ 1009650 h 1139825"/>
              <a:gd name="csX30" fmla="*/ 1711325 w 4565650"/>
              <a:gd name="csY30" fmla="*/ 1000125 h 1139825"/>
              <a:gd name="csX31" fmla="*/ 1647825 w 4565650"/>
              <a:gd name="csY31" fmla="*/ 1000125 h 1139825"/>
              <a:gd name="csX32" fmla="*/ 1647825 w 4565650"/>
              <a:gd name="csY32" fmla="*/ 1003300 h 1139825"/>
              <a:gd name="csX33" fmla="*/ 1552575 w 4565650"/>
              <a:gd name="csY33" fmla="*/ 1003300 h 1139825"/>
              <a:gd name="csX34" fmla="*/ 1552575 w 4565650"/>
              <a:gd name="csY34" fmla="*/ 990600 h 1139825"/>
              <a:gd name="csX35" fmla="*/ 1514475 w 4565650"/>
              <a:gd name="csY35" fmla="*/ 990600 h 1139825"/>
              <a:gd name="csX36" fmla="*/ 1501775 w 4565650"/>
              <a:gd name="csY36" fmla="*/ 968375 h 1139825"/>
              <a:gd name="csX37" fmla="*/ 1387475 w 4565650"/>
              <a:gd name="csY37" fmla="*/ 968375 h 1139825"/>
              <a:gd name="csX38" fmla="*/ 1387475 w 4565650"/>
              <a:gd name="csY38" fmla="*/ 955675 h 1139825"/>
              <a:gd name="csX39" fmla="*/ 1339850 w 4565650"/>
              <a:gd name="csY39" fmla="*/ 955675 h 1139825"/>
              <a:gd name="csX40" fmla="*/ 1339850 w 4565650"/>
              <a:gd name="csY40" fmla="*/ 946150 h 1139825"/>
              <a:gd name="csX41" fmla="*/ 1314450 w 4565650"/>
              <a:gd name="csY41" fmla="*/ 946150 h 1139825"/>
              <a:gd name="csX42" fmla="*/ 1314450 w 4565650"/>
              <a:gd name="csY42" fmla="*/ 930275 h 1139825"/>
              <a:gd name="csX43" fmla="*/ 1263650 w 4565650"/>
              <a:gd name="csY43" fmla="*/ 930275 h 1139825"/>
              <a:gd name="csX44" fmla="*/ 1263650 w 4565650"/>
              <a:gd name="csY44" fmla="*/ 911225 h 1139825"/>
              <a:gd name="csX45" fmla="*/ 1209675 w 4565650"/>
              <a:gd name="csY45" fmla="*/ 911225 h 1139825"/>
              <a:gd name="csX46" fmla="*/ 1209675 w 4565650"/>
              <a:gd name="csY46" fmla="*/ 892175 h 1139825"/>
              <a:gd name="csX47" fmla="*/ 1181100 w 4565650"/>
              <a:gd name="csY47" fmla="*/ 892175 h 1139825"/>
              <a:gd name="csX48" fmla="*/ 1181100 w 4565650"/>
              <a:gd name="csY48" fmla="*/ 876300 h 1139825"/>
              <a:gd name="csX49" fmla="*/ 1133475 w 4565650"/>
              <a:gd name="csY49" fmla="*/ 876300 h 1139825"/>
              <a:gd name="csX50" fmla="*/ 1123950 w 4565650"/>
              <a:gd name="csY50" fmla="*/ 866775 h 1139825"/>
              <a:gd name="csX51" fmla="*/ 1082675 w 4565650"/>
              <a:gd name="csY51" fmla="*/ 866775 h 1139825"/>
              <a:gd name="csX52" fmla="*/ 1082675 w 4565650"/>
              <a:gd name="csY52" fmla="*/ 847725 h 1139825"/>
              <a:gd name="csX53" fmla="*/ 1035050 w 4565650"/>
              <a:gd name="csY53" fmla="*/ 847725 h 1139825"/>
              <a:gd name="csX54" fmla="*/ 1035050 w 4565650"/>
              <a:gd name="csY54" fmla="*/ 838200 h 1139825"/>
              <a:gd name="csX55" fmla="*/ 1003300 w 4565650"/>
              <a:gd name="csY55" fmla="*/ 838200 h 1139825"/>
              <a:gd name="csX56" fmla="*/ 1003300 w 4565650"/>
              <a:gd name="csY56" fmla="*/ 815975 h 1139825"/>
              <a:gd name="csX57" fmla="*/ 977900 w 4565650"/>
              <a:gd name="csY57" fmla="*/ 815975 h 1139825"/>
              <a:gd name="csX58" fmla="*/ 958850 w 4565650"/>
              <a:gd name="csY58" fmla="*/ 796925 h 1139825"/>
              <a:gd name="csX59" fmla="*/ 911225 w 4565650"/>
              <a:gd name="csY59" fmla="*/ 796925 h 1139825"/>
              <a:gd name="csX60" fmla="*/ 914400 w 4565650"/>
              <a:gd name="csY60" fmla="*/ 781050 h 1139825"/>
              <a:gd name="csX61" fmla="*/ 892175 w 4565650"/>
              <a:gd name="csY61" fmla="*/ 781050 h 1139825"/>
              <a:gd name="csX62" fmla="*/ 835025 w 4565650"/>
              <a:gd name="csY62" fmla="*/ 739775 h 1139825"/>
              <a:gd name="csX63" fmla="*/ 812800 w 4565650"/>
              <a:gd name="csY63" fmla="*/ 739775 h 1139825"/>
              <a:gd name="csX64" fmla="*/ 771525 w 4565650"/>
              <a:gd name="csY64" fmla="*/ 701675 h 1139825"/>
              <a:gd name="csX65" fmla="*/ 755650 w 4565650"/>
              <a:gd name="csY65" fmla="*/ 701675 h 1139825"/>
              <a:gd name="csX66" fmla="*/ 717550 w 4565650"/>
              <a:gd name="csY66" fmla="*/ 663575 h 1139825"/>
              <a:gd name="csX67" fmla="*/ 688975 w 4565650"/>
              <a:gd name="csY67" fmla="*/ 663575 h 1139825"/>
              <a:gd name="csX68" fmla="*/ 650875 w 4565650"/>
              <a:gd name="csY68" fmla="*/ 609600 h 1139825"/>
              <a:gd name="csX69" fmla="*/ 615950 w 4565650"/>
              <a:gd name="csY69" fmla="*/ 581025 h 1139825"/>
              <a:gd name="csX70" fmla="*/ 600075 w 4565650"/>
              <a:gd name="csY70" fmla="*/ 581025 h 1139825"/>
              <a:gd name="csX71" fmla="*/ 584200 w 4565650"/>
              <a:gd name="csY71" fmla="*/ 561975 h 1139825"/>
              <a:gd name="csX72" fmla="*/ 568325 w 4565650"/>
              <a:gd name="csY72" fmla="*/ 561975 h 1139825"/>
              <a:gd name="csX73" fmla="*/ 539750 w 4565650"/>
              <a:gd name="csY73" fmla="*/ 527050 h 1139825"/>
              <a:gd name="csX74" fmla="*/ 527050 w 4565650"/>
              <a:gd name="csY74" fmla="*/ 527050 h 1139825"/>
              <a:gd name="csX75" fmla="*/ 501650 w 4565650"/>
              <a:gd name="csY75" fmla="*/ 479425 h 1139825"/>
              <a:gd name="csX76" fmla="*/ 476250 w 4565650"/>
              <a:gd name="csY76" fmla="*/ 479425 h 1139825"/>
              <a:gd name="csX77" fmla="*/ 412750 w 4565650"/>
              <a:gd name="csY77" fmla="*/ 428625 h 1139825"/>
              <a:gd name="csX78" fmla="*/ 412750 w 4565650"/>
              <a:gd name="csY78" fmla="*/ 406400 h 1139825"/>
              <a:gd name="csX79" fmla="*/ 358775 w 4565650"/>
              <a:gd name="csY79" fmla="*/ 374650 h 1139825"/>
              <a:gd name="csX80" fmla="*/ 358775 w 4565650"/>
              <a:gd name="csY80" fmla="*/ 358775 h 1139825"/>
              <a:gd name="csX81" fmla="*/ 336550 w 4565650"/>
              <a:gd name="csY81" fmla="*/ 339725 h 1139825"/>
              <a:gd name="csX82" fmla="*/ 320675 w 4565650"/>
              <a:gd name="csY82" fmla="*/ 339725 h 1139825"/>
              <a:gd name="csX83" fmla="*/ 285750 w 4565650"/>
              <a:gd name="csY83" fmla="*/ 273050 h 1139825"/>
              <a:gd name="csX84" fmla="*/ 269875 w 4565650"/>
              <a:gd name="csY84" fmla="*/ 273050 h 1139825"/>
              <a:gd name="csX85" fmla="*/ 244475 w 4565650"/>
              <a:gd name="csY85" fmla="*/ 234950 h 1139825"/>
              <a:gd name="csX86" fmla="*/ 244475 w 4565650"/>
              <a:gd name="csY86" fmla="*/ 222250 h 1139825"/>
              <a:gd name="csX87" fmla="*/ 177800 w 4565650"/>
              <a:gd name="csY87" fmla="*/ 165100 h 1139825"/>
              <a:gd name="csX88" fmla="*/ 177800 w 4565650"/>
              <a:gd name="csY88" fmla="*/ 146050 h 1139825"/>
              <a:gd name="csX89" fmla="*/ 152400 w 4565650"/>
              <a:gd name="csY89" fmla="*/ 146050 h 1139825"/>
              <a:gd name="csX90" fmla="*/ 111125 w 4565650"/>
              <a:gd name="csY90" fmla="*/ 82550 h 1139825"/>
              <a:gd name="csX91" fmla="*/ 111125 w 4565650"/>
              <a:gd name="csY91" fmla="*/ 57150 h 1139825"/>
              <a:gd name="csX92" fmla="*/ 85725 w 4565650"/>
              <a:gd name="csY92" fmla="*/ 57150 h 1139825"/>
              <a:gd name="csX93" fmla="*/ 85725 w 4565650"/>
              <a:gd name="csY93" fmla="*/ 34925 h 1139825"/>
              <a:gd name="csX94" fmla="*/ 57150 w 4565650"/>
              <a:gd name="csY94" fmla="*/ 34925 h 1139825"/>
              <a:gd name="csX95" fmla="*/ 57150 w 4565650"/>
              <a:gd name="csY95" fmla="*/ 15875 h 1139825"/>
              <a:gd name="csX96" fmla="*/ 25400 w 4565650"/>
              <a:gd name="csY96" fmla="*/ 15875 h 1139825"/>
              <a:gd name="csX97" fmla="*/ 25400 w 4565650"/>
              <a:gd name="csY97" fmla="*/ 0 h 1139825"/>
              <a:gd name="csX98" fmla="*/ 0 w 4565650"/>
              <a:gd name="csY98" fmla="*/ 0 h 1139825"/>
              <a:gd name="csX0" fmla="*/ 4565650 w 4565650"/>
              <a:gd name="csY0" fmla="*/ 1139825 h 1139825"/>
              <a:gd name="csX1" fmla="*/ 3752850 w 4565650"/>
              <a:gd name="csY1" fmla="*/ 1139825 h 1139825"/>
              <a:gd name="csX2" fmla="*/ 3752850 w 4565650"/>
              <a:gd name="csY2" fmla="*/ 1130300 h 1139825"/>
              <a:gd name="csX3" fmla="*/ 3460750 w 4565650"/>
              <a:gd name="csY3" fmla="*/ 1130300 h 1139825"/>
              <a:gd name="csX4" fmla="*/ 3460750 w 4565650"/>
              <a:gd name="csY4" fmla="*/ 1120775 h 1139825"/>
              <a:gd name="csX5" fmla="*/ 3362325 w 4565650"/>
              <a:gd name="csY5" fmla="*/ 1120775 h 1139825"/>
              <a:gd name="csX6" fmla="*/ 3362325 w 4565650"/>
              <a:gd name="csY6" fmla="*/ 1114425 h 1139825"/>
              <a:gd name="csX7" fmla="*/ 3267075 w 4565650"/>
              <a:gd name="csY7" fmla="*/ 1114425 h 1139825"/>
              <a:gd name="csX8" fmla="*/ 3267075 w 4565650"/>
              <a:gd name="csY8" fmla="*/ 1108075 h 1139825"/>
              <a:gd name="csX9" fmla="*/ 3013075 w 4565650"/>
              <a:gd name="csY9" fmla="*/ 1108075 h 1139825"/>
              <a:gd name="csX10" fmla="*/ 3013075 w 4565650"/>
              <a:gd name="csY10" fmla="*/ 1095375 h 1139825"/>
              <a:gd name="csX11" fmla="*/ 2689225 w 4565650"/>
              <a:gd name="csY11" fmla="*/ 1095375 h 1139825"/>
              <a:gd name="csX12" fmla="*/ 2689225 w 4565650"/>
              <a:gd name="csY12" fmla="*/ 1089025 h 1139825"/>
              <a:gd name="csX13" fmla="*/ 2524125 w 4565650"/>
              <a:gd name="csY13" fmla="*/ 1089025 h 1139825"/>
              <a:gd name="csX14" fmla="*/ 2517775 w 4565650"/>
              <a:gd name="csY14" fmla="*/ 1082675 h 1139825"/>
              <a:gd name="csX15" fmla="*/ 2349500 w 4565650"/>
              <a:gd name="csY15" fmla="*/ 1082675 h 1139825"/>
              <a:gd name="csX16" fmla="*/ 2349500 w 4565650"/>
              <a:gd name="csY16" fmla="*/ 1076325 h 1139825"/>
              <a:gd name="csX17" fmla="*/ 2260600 w 4565650"/>
              <a:gd name="csY17" fmla="*/ 1076325 h 1139825"/>
              <a:gd name="csX18" fmla="*/ 2260600 w 4565650"/>
              <a:gd name="csY18" fmla="*/ 1073150 h 1139825"/>
              <a:gd name="csX19" fmla="*/ 2174875 w 4565650"/>
              <a:gd name="csY19" fmla="*/ 1073150 h 1139825"/>
              <a:gd name="csX20" fmla="*/ 2174875 w 4565650"/>
              <a:gd name="csY20" fmla="*/ 1057275 h 1139825"/>
              <a:gd name="csX21" fmla="*/ 2057400 w 4565650"/>
              <a:gd name="csY21" fmla="*/ 1057275 h 1139825"/>
              <a:gd name="csX22" fmla="*/ 2057400 w 4565650"/>
              <a:gd name="csY22" fmla="*/ 1044575 h 1139825"/>
              <a:gd name="csX23" fmla="*/ 1952625 w 4565650"/>
              <a:gd name="csY23" fmla="*/ 1044575 h 1139825"/>
              <a:gd name="csX24" fmla="*/ 1952625 w 4565650"/>
              <a:gd name="csY24" fmla="*/ 1031875 h 1139825"/>
              <a:gd name="csX25" fmla="*/ 1835150 w 4565650"/>
              <a:gd name="csY25" fmla="*/ 1031875 h 1139825"/>
              <a:gd name="csX26" fmla="*/ 1835150 w 4565650"/>
              <a:gd name="csY26" fmla="*/ 1019175 h 1139825"/>
              <a:gd name="csX27" fmla="*/ 1765300 w 4565650"/>
              <a:gd name="csY27" fmla="*/ 1019175 h 1139825"/>
              <a:gd name="csX28" fmla="*/ 1765300 w 4565650"/>
              <a:gd name="csY28" fmla="*/ 1009650 h 1139825"/>
              <a:gd name="csX29" fmla="*/ 1711325 w 4565650"/>
              <a:gd name="csY29" fmla="*/ 1009650 h 1139825"/>
              <a:gd name="csX30" fmla="*/ 1711325 w 4565650"/>
              <a:gd name="csY30" fmla="*/ 1000125 h 1139825"/>
              <a:gd name="csX31" fmla="*/ 1647825 w 4565650"/>
              <a:gd name="csY31" fmla="*/ 1000125 h 1139825"/>
              <a:gd name="csX32" fmla="*/ 1647825 w 4565650"/>
              <a:gd name="csY32" fmla="*/ 1003300 h 1139825"/>
              <a:gd name="csX33" fmla="*/ 1554956 w 4565650"/>
              <a:gd name="csY33" fmla="*/ 996156 h 1139825"/>
              <a:gd name="csX34" fmla="*/ 1552575 w 4565650"/>
              <a:gd name="csY34" fmla="*/ 990600 h 1139825"/>
              <a:gd name="csX35" fmla="*/ 1514475 w 4565650"/>
              <a:gd name="csY35" fmla="*/ 990600 h 1139825"/>
              <a:gd name="csX36" fmla="*/ 1501775 w 4565650"/>
              <a:gd name="csY36" fmla="*/ 968375 h 1139825"/>
              <a:gd name="csX37" fmla="*/ 1387475 w 4565650"/>
              <a:gd name="csY37" fmla="*/ 968375 h 1139825"/>
              <a:gd name="csX38" fmla="*/ 1387475 w 4565650"/>
              <a:gd name="csY38" fmla="*/ 955675 h 1139825"/>
              <a:gd name="csX39" fmla="*/ 1339850 w 4565650"/>
              <a:gd name="csY39" fmla="*/ 955675 h 1139825"/>
              <a:gd name="csX40" fmla="*/ 1339850 w 4565650"/>
              <a:gd name="csY40" fmla="*/ 946150 h 1139825"/>
              <a:gd name="csX41" fmla="*/ 1314450 w 4565650"/>
              <a:gd name="csY41" fmla="*/ 946150 h 1139825"/>
              <a:gd name="csX42" fmla="*/ 1314450 w 4565650"/>
              <a:gd name="csY42" fmla="*/ 930275 h 1139825"/>
              <a:gd name="csX43" fmla="*/ 1263650 w 4565650"/>
              <a:gd name="csY43" fmla="*/ 930275 h 1139825"/>
              <a:gd name="csX44" fmla="*/ 1263650 w 4565650"/>
              <a:gd name="csY44" fmla="*/ 911225 h 1139825"/>
              <a:gd name="csX45" fmla="*/ 1209675 w 4565650"/>
              <a:gd name="csY45" fmla="*/ 911225 h 1139825"/>
              <a:gd name="csX46" fmla="*/ 1209675 w 4565650"/>
              <a:gd name="csY46" fmla="*/ 892175 h 1139825"/>
              <a:gd name="csX47" fmla="*/ 1181100 w 4565650"/>
              <a:gd name="csY47" fmla="*/ 892175 h 1139825"/>
              <a:gd name="csX48" fmla="*/ 1181100 w 4565650"/>
              <a:gd name="csY48" fmla="*/ 876300 h 1139825"/>
              <a:gd name="csX49" fmla="*/ 1133475 w 4565650"/>
              <a:gd name="csY49" fmla="*/ 876300 h 1139825"/>
              <a:gd name="csX50" fmla="*/ 1123950 w 4565650"/>
              <a:gd name="csY50" fmla="*/ 866775 h 1139825"/>
              <a:gd name="csX51" fmla="*/ 1082675 w 4565650"/>
              <a:gd name="csY51" fmla="*/ 866775 h 1139825"/>
              <a:gd name="csX52" fmla="*/ 1082675 w 4565650"/>
              <a:gd name="csY52" fmla="*/ 847725 h 1139825"/>
              <a:gd name="csX53" fmla="*/ 1035050 w 4565650"/>
              <a:gd name="csY53" fmla="*/ 847725 h 1139825"/>
              <a:gd name="csX54" fmla="*/ 1035050 w 4565650"/>
              <a:gd name="csY54" fmla="*/ 838200 h 1139825"/>
              <a:gd name="csX55" fmla="*/ 1003300 w 4565650"/>
              <a:gd name="csY55" fmla="*/ 838200 h 1139825"/>
              <a:gd name="csX56" fmla="*/ 1003300 w 4565650"/>
              <a:gd name="csY56" fmla="*/ 815975 h 1139825"/>
              <a:gd name="csX57" fmla="*/ 977900 w 4565650"/>
              <a:gd name="csY57" fmla="*/ 815975 h 1139825"/>
              <a:gd name="csX58" fmla="*/ 958850 w 4565650"/>
              <a:gd name="csY58" fmla="*/ 796925 h 1139825"/>
              <a:gd name="csX59" fmla="*/ 911225 w 4565650"/>
              <a:gd name="csY59" fmla="*/ 796925 h 1139825"/>
              <a:gd name="csX60" fmla="*/ 914400 w 4565650"/>
              <a:gd name="csY60" fmla="*/ 781050 h 1139825"/>
              <a:gd name="csX61" fmla="*/ 892175 w 4565650"/>
              <a:gd name="csY61" fmla="*/ 781050 h 1139825"/>
              <a:gd name="csX62" fmla="*/ 835025 w 4565650"/>
              <a:gd name="csY62" fmla="*/ 739775 h 1139825"/>
              <a:gd name="csX63" fmla="*/ 812800 w 4565650"/>
              <a:gd name="csY63" fmla="*/ 739775 h 1139825"/>
              <a:gd name="csX64" fmla="*/ 771525 w 4565650"/>
              <a:gd name="csY64" fmla="*/ 701675 h 1139825"/>
              <a:gd name="csX65" fmla="*/ 755650 w 4565650"/>
              <a:gd name="csY65" fmla="*/ 701675 h 1139825"/>
              <a:gd name="csX66" fmla="*/ 717550 w 4565650"/>
              <a:gd name="csY66" fmla="*/ 663575 h 1139825"/>
              <a:gd name="csX67" fmla="*/ 688975 w 4565650"/>
              <a:gd name="csY67" fmla="*/ 663575 h 1139825"/>
              <a:gd name="csX68" fmla="*/ 650875 w 4565650"/>
              <a:gd name="csY68" fmla="*/ 609600 h 1139825"/>
              <a:gd name="csX69" fmla="*/ 615950 w 4565650"/>
              <a:gd name="csY69" fmla="*/ 581025 h 1139825"/>
              <a:gd name="csX70" fmla="*/ 600075 w 4565650"/>
              <a:gd name="csY70" fmla="*/ 581025 h 1139825"/>
              <a:gd name="csX71" fmla="*/ 584200 w 4565650"/>
              <a:gd name="csY71" fmla="*/ 561975 h 1139825"/>
              <a:gd name="csX72" fmla="*/ 568325 w 4565650"/>
              <a:gd name="csY72" fmla="*/ 561975 h 1139825"/>
              <a:gd name="csX73" fmla="*/ 539750 w 4565650"/>
              <a:gd name="csY73" fmla="*/ 527050 h 1139825"/>
              <a:gd name="csX74" fmla="*/ 527050 w 4565650"/>
              <a:gd name="csY74" fmla="*/ 527050 h 1139825"/>
              <a:gd name="csX75" fmla="*/ 501650 w 4565650"/>
              <a:gd name="csY75" fmla="*/ 479425 h 1139825"/>
              <a:gd name="csX76" fmla="*/ 476250 w 4565650"/>
              <a:gd name="csY76" fmla="*/ 479425 h 1139825"/>
              <a:gd name="csX77" fmla="*/ 412750 w 4565650"/>
              <a:gd name="csY77" fmla="*/ 428625 h 1139825"/>
              <a:gd name="csX78" fmla="*/ 412750 w 4565650"/>
              <a:gd name="csY78" fmla="*/ 406400 h 1139825"/>
              <a:gd name="csX79" fmla="*/ 358775 w 4565650"/>
              <a:gd name="csY79" fmla="*/ 374650 h 1139825"/>
              <a:gd name="csX80" fmla="*/ 358775 w 4565650"/>
              <a:gd name="csY80" fmla="*/ 358775 h 1139825"/>
              <a:gd name="csX81" fmla="*/ 336550 w 4565650"/>
              <a:gd name="csY81" fmla="*/ 339725 h 1139825"/>
              <a:gd name="csX82" fmla="*/ 320675 w 4565650"/>
              <a:gd name="csY82" fmla="*/ 339725 h 1139825"/>
              <a:gd name="csX83" fmla="*/ 285750 w 4565650"/>
              <a:gd name="csY83" fmla="*/ 273050 h 1139825"/>
              <a:gd name="csX84" fmla="*/ 269875 w 4565650"/>
              <a:gd name="csY84" fmla="*/ 273050 h 1139825"/>
              <a:gd name="csX85" fmla="*/ 244475 w 4565650"/>
              <a:gd name="csY85" fmla="*/ 234950 h 1139825"/>
              <a:gd name="csX86" fmla="*/ 244475 w 4565650"/>
              <a:gd name="csY86" fmla="*/ 222250 h 1139825"/>
              <a:gd name="csX87" fmla="*/ 177800 w 4565650"/>
              <a:gd name="csY87" fmla="*/ 165100 h 1139825"/>
              <a:gd name="csX88" fmla="*/ 177800 w 4565650"/>
              <a:gd name="csY88" fmla="*/ 146050 h 1139825"/>
              <a:gd name="csX89" fmla="*/ 152400 w 4565650"/>
              <a:gd name="csY89" fmla="*/ 146050 h 1139825"/>
              <a:gd name="csX90" fmla="*/ 111125 w 4565650"/>
              <a:gd name="csY90" fmla="*/ 82550 h 1139825"/>
              <a:gd name="csX91" fmla="*/ 111125 w 4565650"/>
              <a:gd name="csY91" fmla="*/ 57150 h 1139825"/>
              <a:gd name="csX92" fmla="*/ 85725 w 4565650"/>
              <a:gd name="csY92" fmla="*/ 57150 h 1139825"/>
              <a:gd name="csX93" fmla="*/ 85725 w 4565650"/>
              <a:gd name="csY93" fmla="*/ 34925 h 1139825"/>
              <a:gd name="csX94" fmla="*/ 57150 w 4565650"/>
              <a:gd name="csY94" fmla="*/ 34925 h 1139825"/>
              <a:gd name="csX95" fmla="*/ 57150 w 4565650"/>
              <a:gd name="csY95" fmla="*/ 15875 h 1139825"/>
              <a:gd name="csX96" fmla="*/ 25400 w 4565650"/>
              <a:gd name="csY96" fmla="*/ 15875 h 1139825"/>
              <a:gd name="csX97" fmla="*/ 25400 w 4565650"/>
              <a:gd name="csY97" fmla="*/ 0 h 1139825"/>
              <a:gd name="csX98" fmla="*/ 0 w 4565650"/>
              <a:gd name="csY98" fmla="*/ 0 h 1139825"/>
              <a:gd name="csX0" fmla="*/ 4565650 w 4565650"/>
              <a:gd name="csY0" fmla="*/ 1139825 h 1139825"/>
              <a:gd name="csX1" fmla="*/ 3752850 w 4565650"/>
              <a:gd name="csY1" fmla="*/ 1139825 h 1139825"/>
              <a:gd name="csX2" fmla="*/ 3752850 w 4565650"/>
              <a:gd name="csY2" fmla="*/ 1130300 h 1139825"/>
              <a:gd name="csX3" fmla="*/ 3460750 w 4565650"/>
              <a:gd name="csY3" fmla="*/ 1130300 h 1139825"/>
              <a:gd name="csX4" fmla="*/ 3460750 w 4565650"/>
              <a:gd name="csY4" fmla="*/ 1120775 h 1139825"/>
              <a:gd name="csX5" fmla="*/ 3362325 w 4565650"/>
              <a:gd name="csY5" fmla="*/ 1120775 h 1139825"/>
              <a:gd name="csX6" fmla="*/ 3362325 w 4565650"/>
              <a:gd name="csY6" fmla="*/ 1114425 h 1139825"/>
              <a:gd name="csX7" fmla="*/ 3267075 w 4565650"/>
              <a:gd name="csY7" fmla="*/ 1114425 h 1139825"/>
              <a:gd name="csX8" fmla="*/ 3267075 w 4565650"/>
              <a:gd name="csY8" fmla="*/ 1108075 h 1139825"/>
              <a:gd name="csX9" fmla="*/ 3013075 w 4565650"/>
              <a:gd name="csY9" fmla="*/ 1108075 h 1139825"/>
              <a:gd name="csX10" fmla="*/ 3013075 w 4565650"/>
              <a:gd name="csY10" fmla="*/ 1095375 h 1139825"/>
              <a:gd name="csX11" fmla="*/ 2689225 w 4565650"/>
              <a:gd name="csY11" fmla="*/ 1095375 h 1139825"/>
              <a:gd name="csX12" fmla="*/ 2689225 w 4565650"/>
              <a:gd name="csY12" fmla="*/ 1089025 h 1139825"/>
              <a:gd name="csX13" fmla="*/ 2524125 w 4565650"/>
              <a:gd name="csY13" fmla="*/ 1089025 h 1139825"/>
              <a:gd name="csX14" fmla="*/ 2517775 w 4565650"/>
              <a:gd name="csY14" fmla="*/ 1082675 h 1139825"/>
              <a:gd name="csX15" fmla="*/ 2349500 w 4565650"/>
              <a:gd name="csY15" fmla="*/ 1082675 h 1139825"/>
              <a:gd name="csX16" fmla="*/ 2349500 w 4565650"/>
              <a:gd name="csY16" fmla="*/ 1076325 h 1139825"/>
              <a:gd name="csX17" fmla="*/ 2260600 w 4565650"/>
              <a:gd name="csY17" fmla="*/ 1076325 h 1139825"/>
              <a:gd name="csX18" fmla="*/ 2260600 w 4565650"/>
              <a:gd name="csY18" fmla="*/ 1073150 h 1139825"/>
              <a:gd name="csX19" fmla="*/ 2174875 w 4565650"/>
              <a:gd name="csY19" fmla="*/ 1073150 h 1139825"/>
              <a:gd name="csX20" fmla="*/ 2174875 w 4565650"/>
              <a:gd name="csY20" fmla="*/ 1057275 h 1139825"/>
              <a:gd name="csX21" fmla="*/ 2057400 w 4565650"/>
              <a:gd name="csY21" fmla="*/ 1057275 h 1139825"/>
              <a:gd name="csX22" fmla="*/ 2057400 w 4565650"/>
              <a:gd name="csY22" fmla="*/ 1044575 h 1139825"/>
              <a:gd name="csX23" fmla="*/ 1952625 w 4565650"/>
              <a:gd name="csY23" fmla="*/ 1044575 h 1139825"/>
              <a:gd name="csX24" fmla="*/ 1952625 w 4565650"/>
              <a:gd name="csY24" fmla="*/ 1031875 h 1139825"/>
              <a:gd name="csX25" fmla="*/ 1835150 w 4565650"/>
              <a:gd name="csY25" fmla="*/ 1031875 h 1139825"/>
              <a:gd name="csX26" fmla="*/ 1835150 w 4565650"/>
              <a:gd name="csY26" fmla="*/ 1019175 h 1139825"/>
              <a:gd name="csX27" fmla="*/ 1765300 w 4565650"/>
              <a:gd name="csY27" fmla="*/ 1019175 h 1139825"/>
              <a:gd name="csX28" fmla="*/ 1765300 w 4565650"/>
              <a:gd name="csY28" fmla="*/ 1009650 h 1139825"/>
              <a:gd name="csX29" fmla="*/ 1711325 w 4565650"/>
              <a:gd name="csY29" fmla="*/ 1009650 h 1139825"/>
              <a:gd name="csX30" fmla="*/ 1711325 w 4565650"/>
              <a:gd name="csY30" fmla="*/ 1000125 h 1139825"/>
              <a:gd name="csX31" fmla="*/ 1647825 w 4565650"/>
              <a:gd name="csY31" fmla="*/ 1000125 h 1139825"/>
              <a:gd name="csX32" fmla="*/ 1647825 w 4565650"/>
              <a:gd name="csY32" fmla="*/ 991394 h 1139825"/>
              <a:gd name="csX33" fmla="*/ 1554956 w 4565650"/>
              <a:gd name="csY33" fmla="*/ 996156 h 1139825"/>
              <a:gd name="csX34" fmla="*/ 1552575 w 4565650"/>
              <a:gd name="csY34" fmla="*/ 990600 h 1139825"/>
              <a:gd name="csX35" fmla="*/ 1514475 w 4565650"/>
              <a:gd name="csY35" fmla="*/ 990600 h 1139825"/>
              <a:gd name="csX36" fmla="*/ 1501775 w 4565650"/>
              <a:gd name="csY36" fmla="*/ 968375 h 1139825"/>
              <a:gd name="csX37" fmla="*/ 1387475 w 4565650"/>
              <a:gd name="csY37" fmla="*/ 968375 h 1139825"/>
              <a:gd name="csX38" fmla="*/ 1387475 w 4565650"/>
              <a:gd name="csY38" fmla="*/ 955675 h 1139825"/>
              <a:gd name="csX39" fmla="*/ 1339850 w 4565650"/>
              <a:gd name="csY39" fmla="*/ 955675 h 1139825"/>
              <a:gd name="csX40" fmla="*/ 1339850 w 4565650"/>
              <a:gd name="csY40" fmla="*/ 946150 h 1139825"/>
              <a:gd name="csX41" fmla="*/ 1314450 w 4565650"/>
              <a:gd name="csY41" fmla="*/ 946150 h 1139825"/>
              <a:gd name="csX42" fmla="*/ 1314450 w 4565650"/>
              <a:gd name="csY42" fmla="*/ 930275 h 1139825"/>
              <a:gd name="csX43" fmla="*/ 1263650 w 4565650"/>
              <a:gd name="csY43" fmla="*/ 930275 h 1139825"/>
              <a:gd name="csX44" fmla="*/ 1263650 w 4565650"/>
              <a:gd name="csY44" fmla="*/ 911225 h 1139825"/>
              <a:gd name="csX45" fmla="*/ 1209675 w 4565650"/>
              <a:gd name="csY45" fmla="*/ 911225 h 1139825"/>
              <a:gd name="csX46" fmla="*/ 1209675 w 4565650"/>
              <a:gd name="csY46" fmla="*/ 892175 h 1139825"/>
              <a:gd name="csX47" fmla="*/ 1181100 w 4565650"/>
              <a:gd name="csY47" fmla="*/ 892175 h 1139825"/>
              <a:gd name="csX48" fmla="*/ 1181100 w 4565650"/>
              <a:gd name="csY48" fmla="*/ 876300 h 1139825"/>
              <a:gd name="csX49" fmla="*/ 1133475 w 4565650"/>
              <a:gd name="csY49" fmla="*/ 876300 h 1139825"/>
              <a:gd name="csX50" fmla="*/ 1123950 w 4565650"/>
              <a:gd name="csY50" fmla="*/ 866775 h 1139825"/>
              <a:gd name="csX51" fmla="*/ 1082675 w 4565650"/>
              <a:gd name="csY51" fmla="*/ 866775 h 1139825"/>
              <a:gd name="csX52" fmla="*/ 1082675 w 4565650"/>
              <a:gd name="csY52" fmla="*/ 847725 h 1139825"/>
              <a:gd name="csX53" fmla="*/ 1035050 w 4565650"/>
              <a:gd name="csY53" fmla="*/ 847725 h 1139825"/>
              <a:gd name="csX54" fmla="*/ 1035050 w 4565650"/>
              <a:gd name="csY54" fmla="*/ 838200 h 1139825"/>
              <a:gd name="csX55" fmla="*/ 1003300 w 4565650"/>
              <a:gd name="csY55" fmla="*/ 838200 h 1139825"/>
              <a:gd name="csX56" fmla="*/ 1003300 w 4565650"/>
              <a:gd name="csY56" fmla="*/ 815975 h 1139825"/>
              <a:gd name="csX57" fmla="*/ 977900 w 4565650"/>
              <a:gd name="csY57" fmla="*/ 815975 h 1139825"/>
              <a:gd name="csX58" fmla="*/ 958850 w 4565650"/>
              <a:gd name="csY58" fmla="*/ 796925 h 1139825"/>
              <a:gd name="csX59" fmla="*/ 911225 w 4565650"/>
              <a:gd name="csY59" fmla="*/ 796925 h 1139825"/>
              <a:gd name="csX60" fmla="*/ 914400 w 4565650"/>
              <a:gd name="csY60" fmla="*/ 781050 h 1139825"/>
              <a:gd name="csX61" fmla="*/ 892175 w 4565650"/>
              <a:gd name="csY61" fmla="*/ 781050 h 1139825"/>
              <a:gd name="csX62" fmla="*/ 835025 w 4565650"/>
              <a:gd name="csY62" fmla="*/ 739775 h 1139825"/>
              <a:gd name="csX63" fmla="*/ 812800 w 4565650"/>
              <a:gd name="csY63" fmla="*/ 739775 h 1139825"/>
              <a:gd name="csX64" fmla="*/ 771525 w 4565650"/>
              <a:gd name="csY64" fmla="*/ 701675 h 1139825"/>
              <a:gd name="csX65" fmla="*/ 755650 w 4565650"/>
              <a:gd name="csY65" fmla="*/ 701675 h 1139825"/>
              <a:gd name="csX66" fmla="*/ 717550 w 4565650"/>
              <a:gd name="csY66" fmla="*/ 663575 h 1139825"/>
              <a:gd name="csX67" fmla="*/ 688975 w 4565650"/>
              <a:gd name="csY67" fmla="*/ 663575 h 1139825"/>
              <a:gd name="csX68" fmla="*/ 650875 w 4565650"/>
              <a:gd name="csY68" fmla="*/ 609600 h 1139825"/>
              <a:gd name="csX69" fmla="*/ 615950 w 4565650"/>
              <a:gd name="csY69" fmla="*/ 581025 h 1139825"/>
              <a:gd name="csX70" fmla="*/ 600075 w 4565650"/>
              <a:gd name="csY70" fmla="*/ 581025 h 1139825"/>
              <a:gd name="csX71" fmla="*/ 584200 w 4565650"/>
              <a:gd name="csY71" fmla="*/ 561975 h 1139825"/>
              <a:gd name="csX72" fmla="*/ 568325 w 4565650"/>
              <a:gd name="csY72" fmla="*/ 561975 h 1139825"/>
              <a:gd name="csX73" fmla="*/ 539750 w 4565650"/>
              <a:gd name="csY73" fmla="*/ 527050 h 1139825"/>
              <a:gd name="csX74" fmla="*/ 527050 w 4565650"/>
              <a:gd name="csY74" fmla="*/ 527050 h 1139825"/>
              <a:gd name="csX75" fmla="*/ 501650 w 4565650"/>
              <a:gd name="csY75" fmla="*/ 479425 h 1139825"/>
              <a:gd name="csX76" fmla="*/ 476250 w 4565650"/>
              <a:gd name="csY76" fmla="*/ 479425 h 1139825"/>
              <a:gd name="csX77" fmla="*/ 412750 w 4565650"/>
              <a:gd name="csY77" fmla="*/ 428625 h 1139825"/>
              <a:gd name="csX78" fmla="*/ 412750 w 4565650"/>
              <a:gd name="csY78" fmla="*/ 406400 h 1139825"/>
              <a:gd name="csX79" fmla="*/ 358775 w 4565650"/>
              <a:gd name="csY79" fmla="*/ 374650 h 1139825"/>
              <a:gd name="csX80" fmla="*/ 358775 w 4565650"/>
              <a:gd name="csY80" fmla="*/ 358775 h 1139825"/>
              <a:gd name="csX81" fmla="*/ 336550 w 4565650"/>
              <a:gd name="csY81" fmla="*/ 339725 h 1139825"/>
              <a:gd name="csX82" fmla="*/ 320675 w 4565650"/>
              <a:gd name="csY82" fmla="*/ 339725 h 1139825"/>
              <a:gd name="csX83" fmla="*/ 285750 w 4565650"/>
              <a:gd name="csY83" fmla="*/ 273050 h 1139825"/>
              <a:gd name="csX84" fmla="*/ 269875 w 4565650"/>
              <a:gd name="csY84" fmla="*/ 273050 h 1139825"/>
              <a:gd name="csX85" fmla="*/ 244475 w 4565650"/>
              <a:gd name="csY85" fmla="*/ 234950 h 1139825"/>
              <a:gd name="csX86" fmla="*/ 244475 w 4565650"/>
              <a:gd name="csY86" fmla="*/ 222250 h 1139825"/>
              <a:gd name="csX87" fmla="*/ 177800 w 4565650"/>
              <a:gd name="csY87" fmla="*/ 165100 h 1139825"/>
              <a:gd name="csX88" fmla="*/ 177800 w 4565650"/>
              <a:gd name="csY88" fmla="*/ 146050 h 1139825"/>
              <a:gd name="csX89" fmla="*/ 152400 w 4565650"/>
              <a:gd name="csY89" fmla="*/ 146050 h 1139825"/>
              <a:gd name="csX90" fmla="*/ 111125 w 4565650"/>
              <a:gd name="csY90" fmla="*/ 82550 h 1139825"/>
              <a:gd name="csX91" fmla="*/ 111125 w 4565650"/>
              <a:gd name="csY91" fmla="*/ 57150 h 1139825"/>
              <a:gd name="csX92" fmla="*/ 85725 w 4565650"/>
              <a:gd name="csY92" fmla="*/ 57150 h 1139825"/>
              <a:gd name="csX93" fmla="*/ 85725 w 4565650"/>
              <a:gd name="csY93" fmla="*/ 34925 h 1139825"/>
              <a:gd name="csX94" fmla="*/ 57150 w 4565650"/>
              <a:gd name="csY94" fmla="*/ 34925 h 1139825"/>
              <a:gd name="csX95" fmla="*/ 57150 w 4565650"/>
              <a:gd name="csY95" fmla="*/ 15875 h 1139825"/>
              <a:gd name="csX96" fmla="*/ 25400 w 4565650"/>
              <a:gd name="csY96" fmla="*/ 15875 h 1139825"/>
              <a:gd name="csX97" fmla="*/ 25400 w 4565650"/>
              <a:gd name="csY97" fmla="*/ 0 h 1139825"/>
              <a:gd name="csX98" fmla="*/ 0 w 4565650"/>
              <a:gd name="csY98" fmla="*/ 0 h 1139825"/>
              <a:gd name="csX0" fmla="*/ 4565650 w 4565650"/>
              <a:gd name="csY0" fmla="*/ 1139825 h 1139825"/>
              <a:gd name="csX1" fmla="*/ 3752850 w 4565650"/>
              <a:gd name="csY1" fmla="*/ 1139825 h 1139825"/>
              <a:gd name="csX2" fmla="*/ 3752850 w 4565650"/>
              <a:gd name="csY2" fmla="*/ 1130300 h 1139825"/>
              <a:gd name="csX3" fmla="*/ 3460750 w 4565650"/>
              <a:gd name="csY3" fmla="*/ 1130300 h 1139825"/>
              <a:gd name="csX4" fmla="*/ 3460750 w 4565650"/>
              <a:gd name="csY4" fmla="*/ 1120775 h 1139825"/>
              <a:gd name="csX5" fmla="*/ 3362325 w 4565650"/>
              <a:gd name="csY5" fmla="*/ 1120775 h 1139825"/>
              <a:gd name="csX6" fmla="*/ 3362325 w 4565650"/>
              <a:gd name="csY6" fmla="*/ 1114425 h 1139825"/>
              <a:gd name="csX7" fmla="*/ 3267075 w 4565650"/>
              <a:gd name="csY7" fmla="*/ 1114425 h 1139825"/>
              <a:gd name="csX8" fmla="*/ 3267075 w 4565650"/>
              <a:gd name="csY8" fmla="*/ 1108075 h 1139825"/>
              <a:gd name="csX9" fmla="*/ 3013075 w 4565650"/>
              <a:gd name="csY9" fmla="*/ 1108075 h 1139825"/>
              <a:gd name="csX10" fmla="*/ 3013075 w 4565650"/>
              <a:gd name="csY10" fmla="*/ 1095375 h 1139825"/>
              <a:gd name="csX11" fmla="*/ 2689225 w 4565650"/>
              <a:gd name="csY11" fmla="*/ 1095375 h 1139825"/>
              <a:gd name="csX12" fmla="*/ 2689225 w 4565650"/>
              <a:gd name="csY12" fmla="*/ 1089025 h 1139825"/>
              <a:gd name="csX13" fmla="*/ 2524125 w 4565650"/>
              <a:gd name="csY13" fmla="*/ 1089025 h 1139825"/>
              <a:gd name="csX14" fmla="*/ 2517775 w 4565650"/>
              <a:gd name="csY14" fmla="*/ 1082675 h 1139825"/>
              <a:gd name="csX15" fmla="*/ 2349500 w 4565650"/>
              <a:gd name="csY15" fmla="*/ 1082675 h 1139825"/>
              <a:gd name="csX16" fmla="*/ 2349500 w 4565650"/>
              <a:gd name="csY16" fmla="*/ 1076325 h 1139825"/>
              <a:gd name="csX17" fmla="*/ 2260600 w 4565650"/>
              <a:gd name="csY17" fmla="*/ 1076325 h 1139825"/>
              <a:gd name="csX18" fmla="*/ 2260600 w 4565650"/>
              <a:gd name="csY18" fmla="*/ 1073150 h 1139825"/>
              <a:gd name="csX19" fmla="*/ 2174875 w 4565650"/>
              <a:gd name="csY19" fmla="*/ 1073150 h 1139825"/>
              <a:gd name="csX20" fmla="*/ 2174875 w 4565650"/>
              <a:gd name="csY20" fmla="*/ 1057275 h 1139825"/>
              <a:gd name="csX21" fmla="*/ 2057400 w 4565650"/>
              <a:gd name="csY21" fmla="*/ 1057275 h 1139825"/>
              <a:gd name="csX22" fmla="*/ 2057400 w 4565650"/>
              <a:gd name="csY22" fmla="*/ 1044575 h 1139825"/>
              <a:gd name="csX23" fmla="*/ 1952625 w 4565650"/>
              <a:gd name="csY23" fmla="*/ 1044575 h 1139825"/>
              <a:gd name="csX24" fmla="*/ 1952625 w 4565650"/>
              <a:gd name="csY24" fmla="*/ 1031875 h 1139825"/>
              <a:gd name="csX25" fmla="*/ 1835150 w 4565650"/>
              <a:gd name="csY25" fmla="*/ 1031875 h 1139825"/>
              <a:gd name="csX26" fmla="*/ 1835150 w 4565650"/>
              <a:gd name="csY26" fmla="*/ 1019175 h 1139825"/>
              <a:gd name="csX27" fmla="*/ 1765300 w 4565650"/>
              <a:gd name="csY27" fmla="*/ 1019175 h 1139825"/>
              <a:gd name="csX28" fmla="*/ 1765300 w 4565650"/>
              <a:gd name="csY28" fmla="*/ 1009650 h 1139825"/>
              <a:gd name="csX29" fmla="*/ 1711325 w 4565650"/>
              <a:gd name="csY29" fmla="*/ 1009650 h 1139825"/>
              <a:gd name="csX30" fmla="*/ 1711325 w 4565650"/>
              <a:gd name="csY30" fmla="*/ 1000125 h 1139825"/>
              <a:gd name="csX31" fmla="*/ 1647825 w 4565650"/>
              <a:gd name="csY31" fmla="*/ 1000125 h 1139825"/>
              <a:gd name="csX32" fmla="*/ 1647825 w 4565650"/>
              <a:gd name="csY32" fmla="*/ 998538 h 1139825"/>
              <a:gd name="csX33" fmla="*/ 1554956 w 4565650"/>
              <a:gd name="csY33" fmla="*/ 996156 h 1139825"/>
              <a:gd name="csX34" fmla="*/ 1552575 w 4565650"/>
              <a:gd name="csY34" fmla="*/ 990600 h 1139825"/>
              <a:gd name="csX35" fmla="*/ 1514475 w 4565650"/>
              <a:gd name="csY35" fmla="*/ 990600 h 1139825"/>
              <a:gd name="csX36" fmla="*/ 1501775 w 4565650"/>
              <a:gd name="csY36" fmla="*/ 968375 h 1139825"/>
              <a:gd name="csX37" fmla="*/ 1387475 w 4565650"/>
              <a:gd name="csY37" fmla="*/ 968375 h 1139825"/>
              <a:gd name="csX38" fmla="*/ 1387475 w 4565650"/>
              <a:gd name="csY38" fmla="*/ 955675 h 1139825"/>
              <a:gd name="csX39" fmla="*/ 1339850 w 4565650"/>
              <a:gd name="csY39" fmla="*/ 955675 h 1139825"/>
              <a:gd name="csX40" fmla="*/ 1339850 w 4565650"/>
              <a:gd name="csY40" fmla="*/ 946150 h 1139825"/>
              <a:gd name="csX41" fmla="*/ 1314450 w 4565650"/>
              <a:gd name="csY41" fmla="*/ 946150 h 1139825"/>
              <a:gd name="csX42" fmla="*/ 1314450 w 4565650"/>
              <a:gd name="csY42" fmla="*/ 930275 h 1139825"/>
              <a:gd name="csX43" fmla="*/ 1263650 w 4565650"/>
              <a:gd name="csY43" fmla="*/ 930275 h 1139825"/>
              <a:gd name="csX44" fmla="*/ 1263650 w 4565650"/>
              <a:gd name="csY44" fmla="*/ 911225 h 1139825"/>
              <a:gd name="csX45" fmla="*/ 1209675 w 4565650"/>
              <a:gd name="csY45" fmla="*/ 911225 h 1139825"/>
              <a:gd name="csX46" fmla="*/ 1209675 w 4565650"/>
              <a:gd name="csY46" fmla="*/ 892175 h 1139825"/>
              <a:gd name="csX47" fmla="*/ 1181100 w 4565650"/>
              <a:gd name="csY47" fmla="*/ 892175 h 1139825"/>
              <a:gd name="csX48" fmla="*/ 1181100 w 4565650"/>
              <a:gd name="csY48" fmla="*/ 876300 h 1139825"/>
              <a:gd name="csX49" fmla="*/ 1133475 w 4565650"/>
              <a:gd name="csY49" fmla="*/ 876300 h 1139825"/>
              <a:gd name="csX50" fmla="*/ 1123950 w 4565650"/>
              <a:gd name="csY50" fmla="*/ 866775 h 1139825"/>
              <a:gd name="csX51" fmla="*/ 1082675 w 4565650"/>
              <a:gd name="csY51" fmla="*/ 866775 h 1139825"/>
              <a:gd name="csX52" fmla="*/ 1082675 w 4565650"/>
              <a:gd name="csY52" fmla="*/ 847725 h 1139825"/>
              <a:gd name="csX53" fmla="*/ 1035050 w 4565650"/>
              <a:gd name="csY53" fmla="*/ 847725 h 1139825"/>
              <a:gd name="csX54" fmla="*/ 1035050 w 4565650"/>
              <a:gd name="csY54" fmla="*/ 838200 h 1139825"/>
              <a:gd name="csX55" fmla="*/ 1003300 w 4565650"/>
              <a:gd name="csY55" fmla="*/ 838200 h 1139825"/>
              <a:gd name="csX56" fmla="*/ 1003300 w 4565650"/>
              <a:gd name="csY56" fmla="*/ 815975 h 1139825"/>
              <a:gd name="csX57" fmla="*/ 977900 w 4565650"/>
              <a:gd name="csY57" fmla="*/ 815975 h 1139825"/>
              <a:gd name="csX58" fmla="*/ 958850 w 4565650"/>
              <a:gd name="csY58" fmla="*/ 796925 h 1139825"/>
              <a:gd name="csX59" fmla="*/ 911225 w 4565650"/>
              <a:gd name="csY59" fmla="*/ 796925 h 1139825"/>
              <a:gd name="csX60" fmla="*/ 914400 w 4565650"/>
              <a:gd name="csY60" fmla="*/ 781050 h 1139825"/>
              <a:gd name="csX61" fmla="*/ 892175 w 4565650"/>
              <a:gd name="csY61" fmla="*/ 781050 h 1139825"/>
              <a:gd name="csX62" fmla="*/ 835025 w 4565650"/>
              <a:gd name="csY62" fmla="*/ 739775 h 1139825"/>
              <a:gd name="csX63" fmla="*/ 812800 w 4565650"/>
              <a:gd name="csY63" fmla="*/ 739775 h 1139825"/>
              <a:gd name="csX64" fmla="*/ 771525 w 4565650"/>
              <a:gd name="csY64" fmla="*/ 701675 h 1139825"/>
              <a:gd name="csX65" fmla="*/ 755650 w 4565650"/>
              <a:gd name="csY65" fmla="*/ 701675 h 1139825"/>
              <a:gd name="csX66" fmla="*/ 717550 w 4565650"/>
              <a:gd name="csY66" fmla="*/ 663575 h 1139825"/>
              <a:gd name="csX67" fmla="*/ 688975 w 4565650"/>
              <a:gd name="csY67" fmla="*/ 663575 h 1139825"/>
              <a:gd name="csX68" fmla="*/ 650875 w 4565650"/>
              <a:gd name="csY68" fmla="*/ 609600 h 1139825"/>
              <a:gd name="csX69" fmla="*/ 615950 w 4565650"/>
              <a:gd name="csY69" fmla="*/ 581025 h 1139825"/>
              <a:gd name="csX70" fmla="*/ 600075 w 4565650"/>
              <a:gd name="csY70" fmla="*/ 581025 h 1139825"/>
              <a:gd name="csX71" fmla="*/ 584200 w 4565650"/>
              <a:gd name="csY71" fmla="*/ 561975 h 1139825"/>
              <a:gd name="csX72" fmla="*/ 568325 w 4565650"/>
              <a:gd name="csY72" fmla="*/ 561975 h 1139825"/>
              <a:gd name="csX73" fmla="*/ 539750 w 4565650"/>
              <a:gd name="csY73" fmla="*/ 527050 h 1139825"/>
              <a:gd name="csX74" fmla="*/ 527050 w 4565650"/>
              <a:gd name="csY74" fmla="*/ 527050 h 1139825"/>
              <a:gd name="csX75" fmla="*/ 501650 w 4565650"/>
              <a:gd name="csY75" fmla="*/ 479425 h 1139825"/>
              <a:gd name="csX76" fmla="*/ 476250 w 4565650"/>
              <a:gd name="csY76" fmla="*/ 479425 h 1139825"/>
              <a:gd name="csX77" fmla="*/ 412750 w 4565650"/>
              <a:gd name="csY77" fmla="*/ 428625 h 1139825"/>
              <a:gd name="csX78" fmla="*/ 412750 w 4565650"/>
              <a:gd name="csY78" fmla="*/ 406400 h 1139825"/>
              <a:gd name="csX79" fmla="*/ 358775 w 4565650"/>
              <a:gd name="csY79" fmla="*/ 374650 h 1139825"/>
              <a:gd name="csX80" fmla="*/ 358775 w 4565650"/>
              <a:gd name="csY80" fmla="*/ 358775 h 1139825"/>
              <a:gd name="csX81" fmla="*/ 336550 w 4565650"/>
              <a:gd name="csY81" fmla="*/ 339725 h 1139825"/>
              <a:gd name="csX82" fmla="*/ 320675 w 4565650"/>
              <a:gd name="csY82" fmla="*/ 339725 h 1139825"/>
              <a:gd name="csX83" fmla="*/ 285750 w 4565650"/>
              <a:gd name="csY83" fmla="*/ 273050 h 1139825"/>
              <a:gd name="csX84" fmla="*/ 269875 w 4565650"/>
              <a:gd name="csY84" fmla="*/ 273050 h 1139825"/>
              <a:gd name="csX85" fmla="*/ 244475 w 4565650"/>
              <a:gd name="csY85" fmla="*/ 234950 h 1139825"/>
              <a:gd name="csX86" fmla="*/ 244475 w 4565650"/>
              <a:gd name="csY86" fmla="*/ 222250 h 1139825"/>
              <a:gd name="csX87" fmla="*/ 177800 w 4565650"/>
              <a:gd name="csY87" fmla="*/ 165100 h 1139825"/>
              <a:gd name="csX88" fmla="*/ 177800 w 4565650"/>
              <a:gd name="csY88" fmla="*/ 146050 h 1139825"/>
              <a:gd name="csX89" fmla="*/ 152400 w 4565650"/>
              <a:gd name="csY89" fmla="*/ 146050 h 1139825"/>
              <a:gd name="csX90" fmla="*/ 111125 w 4565650"/>
              <a:gd name="csY90" fmla="*/ 82550 h 1139825"/>
              <a:gd name="csX91" fmla="*/ 111125 w 4565650"/>
              <a:gd name="csY91" fmla="*/ 57150 h 1139825"/>
              <a:gd name="csX92" fmla="*/ 85725 w 4565650"/>
              <a:gd name="csY92" fmla="*/ 57150 h 1139825"/>
              <a:gd name="csX93" fmla="*/ 85725 w 4565650"/>
              <a:gd name="csY93" fmla="*/ 34925 h 1139825"/>
              <a:gd name="csX94" fmla="*/ 57150 w 4565650"/>
              <a:gd name="csY94" fmla="*/ 34925 h 1139825"/>
              <a:gd name="csX95" fmla="*/ 57150 w 4565650"/>
              <a:gd name="csY95" fmla="*/ 15875 h 1139825"/>
              <a:gd name="csX96" fmla="*/ 25400 w 4565650"/>
              <a:gd name="csY96" fmla="*/ 15875 h 1139825"/>
              <a:gd name="csX97" fmla="*/ 25400 w 4565650"/>
              <a:gd name="csY97" fmla="*/ 0 h 1139825"/>
              <a:gd name="csX98" fmla="*/ 0 w 4565650"/>
              <a:gd name="csY98" fmla="*/ 0 h 11398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Lst>
            <a:rect l="l" t="t" r="r" b="b"/>
            <a:pathLst>
              <a:path w="4565650" h="1139825">
                <a:moveTo>
                  <a:pt x="4565650" y="1139825"/>
                </a:moveTo>
                <a:lnTo>
                  <a:pt x="3752850" y="1139825"/>
                </a:lnTo>
                <a:lnTo>
                  <a:pt x="3752850" y="1130300"/>
                </a:lnTo>
                <a:lnTo>
                  <a:pt x="3460750" y="1130300"/>
                </a:lnTo>
                <a:lnTo>
                  <a:pt x="3460750" y="1120775"/>
                </a:lnTo>
                <a:lnTo>
                  <a:pt x="3362325" y="1120775"/>
                </a:lnTo>
                <a:lnTo>
                  <a:pt x="3362325" y="1114425"/>
                </a:lnTo>
                <a:lnTo>
                  <a:pt x="3267075" y="1114425"/>
                </a:lnTo>
                <a:lnTo>
                  <a:pt x="3267075" y="1108075"/>
                </a:lnTo>
                <a:lnTo>
                  <a:pt x="3013075" y="1108075"/>
                </a:lnTo>
                <a:lnTo>
                  <a:pt x="3013075" y="1095375"/>
                </a:lnTo>
                <a:lnTo>
                  <a:pt x="2689225" y="1095375"/>
                </a:lnTo>
                <a:lnTo>
                  <a:pt x="2689225" y="1089025"/>
                </a:lnTo>
                <a:lnTo>
                  <a:pt x="2524125" y="1089025"/>
                </a:lnTo>
                <a:lnTo>
                  <a:pt x="2517775" y="1082675"/>
                </a:lnTo>
                <a:lnTo>
                  <a:pt x="2349500" y="1082675"/>
                </a:lnTo>
                <a:lnTo>
                  <a:pt x="2349500" y="1076325"/>
                </a:lnTo>
                <a:lnTo>
                  <a:pt x="2260600" y="1076325"/>
                </a:lnTo>
                <a:lnTo>
                  <a:pt x="2260600" y="1073150"/>
                </a:lnTo>
                <a:lnTo>
                  <a:pt x="2174875" y="1073150"/>
                </a:lnTo>
                <a:lnTo>
                  <a:pt x="2174875" y="1057275"/>
                </a:lnTo>
                <a:lnTo>
                  <a:pt x="2057400" y="1057275"/>
                </a:lnTo>
                <a:lnTo>
                  <a:pt x="2057400" y="1044575"/>
                </a:lnTo>
                <a:lnTo>
                  <a:pt x="1952625" y="1044575"/>
                </a:lnTo>
                <a:lnTo>
                  <a:pt x="1952625" y="1031875"/>
                </a:lnTo>
                <a:lnTo>
                  <a:pt x="1835150" y="1031875"/>
                </a:lnTo>
                <a:lnTo>
                  <a:pt x="1835150" y="1019175"/>
                </a:lnTo>
                <a:lnTo>
                  <a:pt x="1765300" y="1019175"/>
                </a:lnTo>
                <a:lnTo>
                  <a:pt x="1765300" y="1009650"/>
                </a:lnTo>
                <a:lnTo>
                  <a:pt x="1711325" y="1009650"/>
                </a:lnTo>
                <a:lnTo>
                  <a:pt x="1711325" y="1000125"/>
                </a:lnTo>
                <a:lnTo>
                  <a:pt x="1647825" y="1000125"/>
                </a:lnTo>
                <a:lnTo>
                  <a:pt x="1647825" y="998538"/>
                </a:lnTo>
                <a:lnTo>
                  <a:pt x="1554956" y="996156"/>
                </a:lnTo>
                <a:lnTo>
                  <a:pt x="1552575" y="990600"/>
                </a:lnTo>
                <a:lnTo>
                  <a:pt x="1514475" y="990600"/>
                </a:lnTo>
                <a:lnTo>
                  <a:pt x="1501775" y="968375"/>
                </a:lnTo>
                <a:lnTo>
                  <a:pt x="1387475" y="968375"/>
                </a:lnTo>
                <a:lnTo>
                  <a:pt x="1387475" y="955675"/>
                </a:lnTo>
                <a:lnTo>
                  <a:pt x="1339850" y="955675"/>
                </a:lnTo>
                <a:lnTo>
                  <a:pt x="1339850" y="946150"/>
                </a:lnTo>
                <a:lnTo>
                  <a:pt x="1314450" y="946150"/>
                </a:lnTo>
                <a:lnTo>
                  <a:pt x="1314450" y="930275"/>
                </a:lnTo>
                <a:lnTo>
                  <a:pt x="1263650" y="930275"/>
                </a:lnTo>
                <a:lnTo>
                  <a:pt x="1263650" y="911225"/>
                </a:lnTo>
                <a:lnTo>
                  <a:pt x="1209675" y="911225"/>
                </a:lnTo>
                <a:lnTo>
                  <a:pt x="1209675" y="892175"/>
                </a:lnTo>
                <a:lnTo>
                  <a:pt x="1181100" y="892175"/>
                </a:lnTo>
                <a:lnTo>
                  <a:pt x="1181100" y="876300"/>
                </a:lnTo>
                <a:lnTo>
                  <a:pt x="1133475" y="876300"/>
                </a:lnTo>
                <a:lnTo>
                  <a:pt x="1123950" y="866775"/>
                </a:lnTo>
                <a:lnTo>
                  <a:pt x="1082675" y="866775"/>
                </a:lnTo>
                <a:lnTo>
                  <a:pt x="1082675" y="847725"/>
                </a:lnTo>
                <a:lnTo>
                  <a:pt x="1035050" y="847725"/>
                </a:lnTo>
                <a:lnTo>
                  <a:pt x="1035050" y="838200"/>
                </a:lnTo>
                <a:lnTo>
                  <a:pt x="1003300" y="838200"/>
                </a:lnTo>
                <a:lnTo>
                  <a:pt x="1003300" y="815975"/>
                </a:lnTo>
                <a:lnTo>
                  <a:pt x="977900" y="815975"/>
                </a:lnTo>
                <a:lnTo>
                  <a:pt x="958850" y="796925"/>
                </a:lnTo>
                <a:lnTo>
                  <a:pt x="911225" y="796925"/>
                </a:lnTo>
                <a:lnTo>
                  <a:pt x="914400" y="781050"/>
                </a:lnTo>
                <a:lnTo>
                  <a:pt x="892175" y="781050"/>
                </a:lnTo>
                <a:lnTo>
                  <a:pt x="835025" y="739775"/>
                </a:lnTo>
                <a:lnTo>
                  <a:pt x="812800" y="739775"/>
                </a:lnTo>
                <a:lnTo>
                  <a:pt x="771525" y="701675"/>
                </a:lnTo>
                <a:lnTo>
                  <a:pt x="755650" y="701675"/>
                </a:lnTo>
                <a:lnTo>
                  <a:pt x="717550" y="663575"/>
                </a:lnTo>
                <a:lnTo>
                  <a:pt x="688975" y="663575"/>
                </a:lnTo>
                <a:lnTo>
                  <a:pt x="650875" y="609600"/>
                </a:lnTo>
                <a:lnTo>
                  <a:pt x="615950" y="581025"/>
                </a:lnTo>
                <a:lnTo>
                  <a:pt x="600075" y="581025"/>
                </a:lnTo>
                <a:lnTo>
                  <a:pt x="584200" y="561975"/>
                </a:lnTo>
                <a:lnTo>
                  <a:pt x="568325" y="561975"/>
                </a:lnTo>
                <a:lnTo>
                  <a:pt x="539750" y="527050"/>
                </a:lnTo>
                <a:lnTo>
                  <a:pt x="527050" y="527050"/>
                </a:lnTo>
                <a:lnTo>
                  <a:pt x="501650" y="479425"/>
                </a:lnTo>
                <a:lnTo>
                  <a:pt x="476250" y="479425"/>
                </a:lnTo>
                <a:lnTo>
                  <a:pt x="412750" y="428625"/>
                </a:lnTo>
                <a:lnTo>
                  <a:pt x="412750" y="406400"/>
                </a:lnTo>
                <a:lnTo>
                  <a:pt x="358775" y="374650"/>
                </a:lnTo>
                <a:lnTo>
                  <a:pt x="358775" y="358775"/>
                </a:lnTo>
                <a:lnTo>
                  <a:pt x="336550" y="339725"/>
                </a:lnTo>
                <a:lnTo>
                  <a:pt x="320675" y="339725"/>
                </a:lnTo>
                <a:lnTo>
                  <a:pt x="285750" y="273050"/>
                </a:lnTo>
                <a:lnTo>
                  <a:pt x="269875" y="273050"/>
                </a:lnTo>
                <a:lnTo>
                  <a:pt x="244475" y="234950"/>
                </a:lnTo>
                <a:lnTo>
                  <a:pt x="244475" y="222250"/>
                </a:lnTo>
                <a:lnTo>
                  <a:pt x="177800" y="165100"/>
                </a:lnTo>
                <a:lnTo>
                  <a:pt x="177800" y="146050"/>
                </a:lnTo>
                <a:lnTo>
                  <a:pt x="152400" y="146050"/>
                </a:lnTo>
                <a:lnTo>
                  <a:pt x="111125" y="82550"/>
                </a:lnTo>
                <a:lnTo>
                  <a:pt x="111125" y="57150"/>
                </a:lnTo>
                <a:lnTo>
                  <a:pt x="85725" y="57150"/>
                </a:lnTo>
                <a:lnTo>
                  <a:pt x="85725" y="34925"/>
                </a:lnTo>
                <a:lnTo>
                  <a:pt x="57150" y="34925"/>
                </a:lnTo>
                <a:lnTo>
                  <a:pt x="57150" y="15875"/>
                </a:lnTo>
                <a:lnTo>
                  <a:pt x="25400" y="15875"/>
                </a:lnTo>
                <a:lnTo>
                  <a:pt x="254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41" name="Group 340">
            <a:extLst>
              <a:ext uri="{FF2B5EF4-FFF2-40B4-BE49-F238E27FC236}">
                <a16:creationId xmlns:a16="http://schemas.microsoft.com/office/drawing/2014/main" id="{3F376AD4-EEE4-51BD-7555-2AE832C2CAD0}"/>
              </a:ext>
            </a:extLst>
          </p:cNvPr>
          <p:cNvGrpSpPr/>
          <p:nvPr/>
        </p:nvGrpSpPr>
        <p:grpSpPr>
          <a:xfrm>
            <a:off x="656574" y="2352786"/>
            <a:ext cx="4784749" cy="1370017"/>
            <a:chOff x="656574" y="2352786"/>
            <a:chExt cx="4784749" cy="1370017"/>
          </a:xfrm>
        </p:grpSpPr>
        <p:sp>
          <p:nvSpPr>
            <p:cNvPr id="288" name="TextBox 287">
              <a:extLst>
                <a:ext uri="{FF2B5EF4-FFF2-40B4-BE49-F238E27FC236}">
                  <a16:creationId xmlns:a16="http://schemas.microsoft.com/office/drawing/2014/main" id="{44DCA90D-697D-BF75-BCF2-4B152365CD18}"/>
                </a:ext>
              </a:extLst>
            </p:cNvPr>
            <p:cNvSpPr txBox="1"/>
            <p:nvPr/>
          </p:nvSpPr>
          <p:spPr>
            <a:xfrm>
              <a:off x="2178067" y="3401285"/>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89" name="TextBox 288">
              <a:extLst>
                <a:ext uri="{FF2B5EF4-FFF2-40B4-BE49-F238E27FC236}">
                  <a16:creationId xmlns:a16="http://schemas.microsoft.com/office/drawing/2014/main" id="{F6D4DCA9-9FAD-0FCA-9458-9337712594BB}"/>
                </a:ext>
              </a:extLst>
            </p:cNvPr>
            <p:cNvSpPr txBox="1"/>
            <p:nvPr/>
          </p:nvSpPr>
          <p:spPr>
            <a:xfrm>
              <a:off x="1712199" y="3228651"/>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0" name="TextBox 289">
              <a:extLst>
                <a:ext uri="{FF2B5EF4-FFF2-40B4-BE49-F238E27FC236}">
                  <a16:creationId xmlns:a16="http://schemas.microsoft.com/office/drawing/2014/main" id="{B4D7A690-0383-C7E1-869E-C69385D492F2}"/>
                </a:ext>
              </a:extLst>
            </p:cNvPr>
            <p:cNvSpPr txBox="1"/>
            <p:nvPr/>
          </p:nvSpPr>
          <p:spPr>
            <a:xfrm>
              <a:off x="1335815" y="2975767"/>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1" name="TextBox 290">
              <a:extLst>
                <a:ext uri="{FF2B5EF4-FFF2-40B4-BE49-F238E27FC236}">
                  <a16:creationId xmlns:a16="http://schemas.microsoft.com/office/drawing/2014/main" id="{BAC542CE-08C5-ED8D-B9CB-CF8564F11DCB}"/>
                </a:ext>
              </a:extLst>
            </p:cNvPr>
            <p:cNvSpPr txBox="1"/>
            <p:nvPr/>
          </p:nvSpPr>
          <p:spPr>
            <a:xfrm>
              <a:off x="2799499" y="3478601"/>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2" name="TextBox 291">
              <a:extLst>
                <a:ext uri="{FF2B5EF4-FFF2-40B4-BE49-F238E27FC236}">
                  <a16:creationId xmlns:a16="http://schemas.microsoft.com/office/drawing/2014/main" id="{B85D7557-23AC-9B4B-8953-FFB364978612}"/>
                </a:ext>
              </a:extLst>
            </p:cNvPr>
            <p:cNvSpPr txBox="1"/>
            <p:nvPr/>
          </p:nvSpPr>
          <p:spPr>
            <a:xfrm>
              <a:off x="2847969" y="3487931"/>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3" name="TextBox 292">
              <a:extLst>
                <a:ext uri="{FF2B5EF4-FFF2-40B4-BE49-F238E27FC236}">
                  <a16:creationId xmlns:a16="http://schemas.microsoft.com/office/drawing/2014/main" id="{EA06AE5A-125D-A428-FE44-49D5BD999701}"/>
                </a:ext>
              </a:extLst>
            </p:cNvPr>
            <p:cNvSpPr txBox="1"/>
            <p:nvPr/>
          </p:nvSpPr>
          <p:spPr>
            <a:xfrm>
              <a:off x="3449657" y="352318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4" name="TextBox 293">
              <a:extLst>
                <a:ext uri="{FF2B5EF4-FFF2-40B4-BE49-F238E27FC236}">
                  <a16:creationId xmlns:a16="http://schemas.microsoft.com/office/drawing/2014/main" id="{149C0BB8-878C-C75C-943A-570C81129F0E}"/>
                </a:ext>
              </a:extLst>
            </p:cNvPr>
            <p:cNvSpPr txBox="1"/>
            <p:nvPr/>
          </p:nvSpPr>
          <p:spPr>
            <a:xfrm>
              <a:off x="726584" y="2394136"/>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5" name="TextBox 294">
              <a:extLst>
                <a:ext uri="{FF2B5EF4-FFF2-40B4-BE49-F238E27FC236}">
                  <a16:creationId xmlns:a16="http://schemas.microsoft.com/office/drawing/2014/main" id="{F28B91C4-9703-AC08-B14B-7AB0BF2006FB}"/>
                </a:ext>
              </a:extLst>
            </p:cNvPr>
            <p:cNvSpPr txBox="1"/>
            <p:nvPr/>
          </p:nvSpPr>
          <p:spPr>
            <a:xfrm>
              <a:off x="656574" y="2352786"/>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6" name="TextBox 295">
              <a:extLst>
                <a:ext uri="{FF2B5EF4-FFF2-40B4-BE49-F238E27FC236}">
                  <a16:creationId xmlns:a16="http://schemas.microsoft.com/office/drawing/2014/main" id="{9E51DBEE-EDA2-7FCF-401A-5D9C22817690}"/>
                </a:ext>
              </a:extLst>
            </p:cNvPr>
            <p:cNvSpPr txBox="1"/>
            <p:nvPr/>
          </p:nvSpPr>
          <p:spPr>
            <a:xfrm>
              <a:off x="881046" y="2509949"/>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7" name="TextBox 296">
              <a:extLst>
                <a:ext uri="{FF2B5EF4-FFF2-40B4-BE49-F238E27FC236}">
                  <a16:creationId xmlns:a16="http://schemas.microsoft.com/office/drawing/2014/main" id="{DD841BA8-86B9-5DB6-E2E1-48E04CB10291}"/>
                </a:ext>
              </a:extLst>
            </p:cNvPr>
            <p:cNvSpPr txBox="1"/>
            <p:nvPr/>
          </p:nvSpPr>
          <p:spPr>
            <a:xfrm>
              <a:off x="4007529" y="3543907"/>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8" name="TextBox 297">
              <a:extLst>
                <a:ext uri="{FF2B5EF4-FFF2-40B4-BE49-F238E27FC236}">
                  <a16:creationId xmlns:a16="http://schemas.microsoft.com/office/drawing/2014/main" id="{501EECB7-6FD5-8999-137A-293DEC4D5C30}"/>
                </a:ext>
              </a:extLst>
            </p:cNvPr>
            <p:cNvSpPr txBox="1"/>
            <p:nvPr/>
          </p:nvSpPr>
          <p:spPr>
            <a:xfrm>
              <a:off x="4028296" y="3542294"/>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299" name="TextBox 298">
              <a:extLst>
                <a:ext uri="{FF2B5EF4-FFF2-40B4-BE49-F238E27FC236}">
                  <a16:creationId xmlns:a16="http://schemas.microsoft.com/office/drawing/2014/main" id="{156D908D-A577-CA38-69A1-8AB800C26FEA}"/>
                </a:ext>
              </a:extLst>
            </p:cNvPr>
            <p:cNvSpPr txBox="1"/>
            <p:nvPr/>
          </p:nvSpPr>
          <p:spPr>
            <a:xfrm>
              <a:off x="4055604" y="3540846"/>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0" name="TextBox 299">
              <a:extLst>
                <a:ext uri="{FF2B5EF4-FFF2-40B4-BE49-F238E27FC236}">
                  <a16:creationId xmlns:a16="http://schemas.microsoft.com/office/drawing/2014/main" id="{B2B48D8E-9CDD-F3BB-F561-4F2EE28D3C8E}"/>
                </a:ext>
              </a:extLst>
            </p:cNvPr>
            <p:cNvSpPr txBox="1"/>
            <p:nvPr/>
          </p:nvSpPr>
          <p:spPr>
            <a:xfrm>
              <a:off x="4076589" y="3540846"/>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1" name="TextBox 300">
              <a:extLst>
                <a:ext uri="{FF2B5EF4-FFF2-40B4-BE49-F238E27FC236}">
                  <a16:creationId xmlns:a16="http://schemas.microsoft.com/office/drawing/2014/main" id="{FC77E21D-B4B5-B159-92EB-607740A612C6}"/>
                </a:ext>
              </a:extLst>
            </p:cNvPr>
            <p:cNvSpPr txBox="1"/>
            <p:nvPr/>
          </p:nvSpPr>
          <p:spPr>
            <a:xfrm>
              <a:off x="4090766" y="3540846"/>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2" name="TextBox 301">
              <a:extLst>
                <a:ext uri="{FF2B5EF4-FFF2-40B4-BE49-F238E27FC236}">
                  <a16:creationId xmlns:a16="http://schemas.microsoft.com/office/drawing/2014/main" id="{6A8E8D3B-BF2D-2229-F8B2-35B4798B744C}"/>
                </a:ext>
              </a:extLst>
            </p:cNvPr>
            <p:cNvSpPr txBox="1"/>
            <p:nvPr/>
          </p:nvSpPr>
          <p:spPr>
            <a:xfrm>
              <a:off x="4143634" y="354981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3" name="TextBox 302">
              <a:extLst>
                <a:ext uri="{FF2B5EF4-FFF2-40B4-BE49-F238E27FC236}">
                  <a16:creationId xmlns:a16="http://schemas.microsoft.com/office/drawing/2014/main" id="{EAC22324-074F-FB3D-1066-62F88BE4D2FD}"/>
                </a:ext>
              </a:extLst>
            </p:cNvPr>
            <p:cNvSpPr txBox="1"/>
            <p:nvPr/>
          </p:nvSpPr>
          <p:spPr>
            <a:xfrm>
              <a:off x="4167259" y="354981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4" name="TextBox 303">
              <a:extLst>
                <a:ext uri="{FF2B5EF4-FFF2-40B4-BE49-F238E27FC236}">
                  <a16:creationId xmlns:a16="http://schemas.microsoft.com/office/drawing/2014/main" id="{08DCCC4A-3F85-1D45-77F2-74A9BD658A31}"/>
                </a:ext>
              </a:extLst>
            </p:cNvPr>
            <p:cNvSpPr txBox="1"/>
            <p:nvPr/>
          </p:nvSpPr>
          <p:spPr>
            <a:xfrm>
              <a:off x="4187233" y="354981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5" name="TextBox 304">
              <a:extLst>
                <a:ext uri="{FF2B5EF4-FFF2-40B4-BE49-F238E27FC236}">
                  <a16:creationId xmlns:a16="http://schemas.microsoft.com/office/drawing/2014/main" id="{1E65BAD2-E30C-6212-B718-F4630440D97C}"/>
                </a:ext>
              </a:extLst>
            </p:cNvPr>
            <p:cNvSpPr txBox="1"/>
            <p:nvPr/>
          </p:nvSpPr>
          <p:spPr>
            <a:xfrm>
              <a:off x="4236656"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6" name="TextBox 305">
              <a:extLst>
                <a:ext uri="{FF2B5EF4-FFF2-40B4-BE49-F238E27FC236}">
                  <a16:creationId xmlns:a16="http://schemas.microsoft.com/office/drawing/2014/main" id="{F43DEE1C-D34A-C5B9-01E2-D258A760F021}"/>
                </a:ext>
              </a:extLst>
            </p:cNvPr>
            <p:cNvSpPr txBox="1"/>
            <p:nvPr/>
          </p:nvSpPr>
          <p:spPr>
            <a:xfrm>
              <a:off x="4274221"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7" name="TextBox 306">
              <a:extLst>
                <a:ext uri="{FF2B5EF4-FFF2-40B4-BE49-F238E27FC236}">
                  <a16:creationId xmlns:a16="http://schemas.microsoft.com/office/drawing/2014/main" id="{77BCC45C-E458-6BFA-0C06-6AB9CC505E1B}"/>
                </a:ext>
              </a:extLst>
            </p:cNvPr>
            <p:cNvSpPr txBox="1"/>
            <p:nvPr/>
          </p:nvSpPr>
          <p:spPr>
            <a:xfrm>
              <a:off x="4297631"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8" name="TextBox 307">
              <a:extLst>
                <a:ext uri="{FF2B5EF4-FFF2-40B4-BE49-F238E27FC236}">
                  <a16:creationId xmlns:a16="http://schemas.microsoft.com/office/drawing/2014/main" id="{B0FF3BFB-7CA3-DA7D-A787-DBDE3A8474FB}"/>
                </a:ext>
              </a:extLst>
            </p:cNvPr>
            <p:cNvSpPr txBox="1"/>
            <p:nvPr/>
          </p:nvSpPr>
          <p:spPr>
            <a:xfrm>
              <a:off x="4315583"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09" name="TextBox 308">
              <a:extLst>
                <a:ext uri="{FF2B5EF4-FFF2-40B4-BE49-F238E27FC236}">
                  <a16:creationId xmlns:a16="http://schemas.microsoft.com/office/drawing/2014/main" id="{7FE28B4C-329A-A726-576C-7E9E7DCD61B0}"/>
                </a:ext>
              </a:extLst>
            </p:cNvPr>
            <p:cNvSpPr txBox="1"/>
            <p:nvPr/>
          </p:nvSpPr>
          <p:spPr>
            <a:xfrm>
              <a:off x="4337595"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0" name="TextBox 309">
              <a:extLst>
                <a:ext uri="{FF2B5EF4-FFF2-40B4-BE49-F238E27FC236}">
                  <a16:creationId xmlns:a16="http://schemas.microsoft.com/office/drawing/2014/main" id="{FA5B3F1C-8FE7-1E1C-BCD2-3637BBF03F69}"/>
                </a:ext>
              </a:extLst>
            </p:cNvPr>
            <p:cNvSpPr txBox="1"/>
            <p:nvPr/>
          </p:nvSpPr>
          <p:spPr>
            <a:xfrm>
              <a:off x="4351679"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1" name="TextBox 310">
              <a:extLst>
                <a:ext uri="{FF2B5EF4-FFF2-40B4-BE49-F238E27FC236}">
                  <a16:creationId xmlns:a16="http://schemas.microsoft.com/office/drawing/2014/main" id="{78C2119F-FA99-0852-4962-CA26E3B54FD0}"/>
                </a:ext>
              </a:extLst>
            </p:cNvPr>
            <p:cNvSpPr txBox="1"/>
            <p:nvPr/>
          </p:nvSpPr>
          <p:spPr>
            <a:xfrm>
              <a:off x="4384980"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2" name="TextBox 311">
              <a:extLst>
                <a:ext uri="{FF2B5EF4-FFF2-40B4-BE49-F238E27FC236}">
                  <a16:creationId xmlns:a16="http://schemas.microsoft.com/office/drawing/2014/main" id="{4B95D545-7E37-DC53-6377-94525902605F}"/>
                </a:ext>
              </a:extLst>
            </p:cNvPr>
            <p:cNvSpPr txBox="1"/>
            <p:nvPr/>
          </p:nvSpPr>
          <p:spPr>
            <a:xfrm>
              <a:off x="4429052"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3" name="TextBox 312">
              <a:extLst>
                <a:ext uri="{FF2B5EF4-FFF2-40B4-BE49-F238E27FC236}">
                  <a16:creationId xmlns:a16="http://schemas.microsoft.com/office/drawing/2014/main" id="{5D2287B1-4EA7-E39C-C6A6-E842CC698806}"/>
                </a:ext>
              </a:extLst>
            </p:cNvPr>
            <p:cNvSpPr txBox="1"/>
            <p:nvPr/>
          </p:nvSpPr>
          <p:spPr>
            <a:xfrm>
              <a:off x="4462344"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4" name="TextBox 313">
              <a:extLst>
                <a:ext uri="{FF2B5EF4-FFF2-40B4-BE49-F238E27FC236}">
                  <a16:creationId xmlns:a16="http://schemas.microsoft.com/office/drawing/2014/main" id="{553A6686-9857-B50B-BFDB-6E40CE7761E7}"/>
                </a:ext>
              </a:extLst>
            </p:cNvPr>
            <p:cNvSpPr txBox="1"/>
            <p:nvPr/>
          </p:nvSpPr>
          <p:spPr>
            <a:xfrm>
              <a:off x="4482986"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5" name="TextBox 314">
              <a:extLst>
                <a:ext uri="{FF2B5EF4-FFF2-40B4-BE49-F238E27FC236}">
                  <a16:creationId xmlns:a16="http://schemas.microsoft.com/office/drawing/2014/main" id="{11F7C835-DCFB-522D-F73F-B810EF700675}"/>
                </a:ext>
              </a:extLst>
            </p:cNvPr>
            <p:cNvSpPr txBox="1"/>
            <p:nvPr/>
          </p:nvSpPr>
          <p:spPr>
            <a:xfrm>
              <a:off x="4501264" y="3553353"/>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6" name="TextBox 315">
              <a:extLst>
                <a:ext uri="{FF2B5EF4-FFF2-40B4-BE49-F238E27FC236}">
                  <a16:creationId xmlns:a16="http://schemas.microsoft.com/office/drawing/2014/main" id="{2F912A4A-B6D8-BBA4-4A82-DCEF706F613F}"/>
                </a:ext>
              </a:extLst>
            </p:cNvPr>
            <p:cNvSpPr txBox="1"/>
            <p:nvPr/>
          </p:nvSpPr>
          <p:spPr>
            <a:xfrm>
              <a:off x="4527012"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7" name="TextBox 316">
              <a:extLst>
                <a:ext uri="{FF2B5EF4-FFF2-40B4-BE49-F238E27FC236}">
                  <a16:creationId xmlns:a16="http://schemas.microsoft.com/office/drawing/2014/main" id="{2A035F6D-37CC-1711-0917-64335BB028AE}"/>
                </a:ext>
              </a:extLst>
            </p:cNvPr>
            <p:cNvSpPr txBox="1"/>
            <p:nvPr/>
          </p:nvSpPr>
          <p:spPr>
            <a:xfrm>
              <a:off x="4548765"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8" name="TextBox 317">
              <a:extLst>
                <a:ext uri="{FF2B5EF4-FFF2-40B4-BE49-F238E27FC236}">
                  <a16:creationId xmlns:a16="http://schemas.microsoft.com/office/drawing/2014/main" id="{A1B2B434-20BA-ED68-7A09-F684D12AC01E}"/>
                </a:ext>
              </a:extLst>
            </p:cNvPr>
            <p:cNvSpPr txBox="1"/>
            <p:nvPr/>
          </p:nvSpPr>
          <p:spPr>
            <a:xfrm>
              <a:off x="4577237"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19" name="TextBox 318">
              <a:extLst>
                <a:ext uri="{FF2B5EF4-FFF2-40B4-BE49-F238E27FC236}">
                  <a16:creationId xmlns:a16="http://schemas.microsoft.com/office/drawing/2014/main" id="{03442570-8216-11E0-D147-56876564EE19}"/>
                </a:ext>
              </a:extLst>
            </p:cNvPr>
            <p:cNvSpPr txBox="1"/>
            <p:nvPr/>
          </p:nvSpPr>
          <p:spPr>
            <a:xfrm>
              <a:off x="4598195"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0" name="TextBox 319">
              <a:extLst>
                <a:ext uri="{FF2B5EF4-FFF2-40B4-BE49-F238E27FC236}">
                  <a16:creationId xmlns:a16="http://schemas.microsoft.com/office/drawing/2014/main" id="{5109D632-4DE3-242A-92E7-215A932133B8}"/>
                </a:ext>
              </a:extLst>
            </p:cNvPr>
            <p:cNvSpPr txBox="1"/>
            <p:nvPr/>
          </p:nvSpPr>
          <p:spPr>
            <a:xfrm>
              <a:off x="4622708"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1" name="TextBox 320">
              <a:extLst>
                <a:ext uri="{FF2B5EF4-FFF2-40B4-BE49-F238E27FC236}">
                  <a16:creationId xmlns:a16="http://schemas.microsoft.com/office/drawing/2014/main" id="{15E16692-281B-4DF7-573F-59E9FD517280}"/>
                </a:ext>
              </a:extLst>
            </p:cNvPr>
            <p:cNvSpPr txBox="1"/>
            <p:nvPr/>
          </p:nvSpPr>
          <p:spPr>
            <a:xfrm>
              <a:off x="4648537"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2" name="TextBox 321">
              <a:extLst>
                <a:ext uri="{FF2B5EF4-FFF2-40B4-BE49-F238E27FC236}">
                  <a16:creationId xmlns:a16="http://schemas.microsoft.com/office/drawing/2014/main" id="{CE3142DF-75FE-1633-CEC0-55E54ACAB975}"/>
                </a:ext>
              </a:extLst>
            </p:cNvPr>
            <p:cNvSpPr txBox="1"/>
            <p:nvPr/>
          </p:nvSpPr>
          <p:spPr>
            <a:xfrm>
              <a:off x="4674278"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3" name="TextBox 322">
              <a:extLst>
                <a:ext uri="{FF2B5EF4-FFF2-40B4-BE49-F238E27FC236}">
                  <a16:creationId xmlns:a16="http://schemas.microsoft.com/office/drawing/2014/main" id="{AA4DA7BF-788A-067E-09C4-7454A1A4CF09}"/>
                </a:ext>
              </a:extLst>
            </p:cNvPr>
            <p:cNvSpPr txBox="1"/>
            <p:nvPr/>
          </p:nvSpPr>
          <p:spPr>
            <a:xfrm>
              <a:off x="4705982"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4" name="TextBox 323">
              <a:extLst>
                <a:ext uri="{FF2B5EF4-FFF2-40B4-BE49-F238E27FC236}">
                  <a16:creationId xmlns:a16="http://schemas.microsoft.com/office/drawing/2014/main" id="{B9FFC68D-6E24-A901-CFD2-3FF4A864F44B}"/>
                </a:ext>
              </a:extLst>
            </p:cNvPr>
            <p:cNvSpPr txBox="1"/>
            <p:nvPr/>
          </p:nvSpPr>
          <p:spPr>
            <a:xfrm>
              <a:off x="4722792"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5" name="TextBox 324">
              <a:extLst>
                <a:ext uri="{FF2B5EF4-FFF2-40B4-BE49-F238E27FC236}">
                  <a16:creationId xmlns:a16="http://schemas.microsoft.com/office/drawing/2014/main" id="{60692D8A-B1E2-2AED-06AF-F7EC8522964A}"/>
                </a:ext>
              </a:extLst>
            </p:cNvPr>
            <p:cNvSpPr txBox="1"/>
            <p:nvPr/>
          </p:nvSpPr>
          <p:spPr>
            <a:xfrm>
              <a:off x="4744733"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6" name="TextBox 325">
              <a:extLst>
                <a:ext uri="{FF2B5EF4-FFF2-40B4-BE49-F238E27FC236}">
                  <a16:creationId xmlns:a16="http://schemas.microsoft.com/office/drawing/2014/main" id="{EF935971-F5D8-BAB6-31B6-6BFFF41D3421}"/>
                </a:ext>
              </a:extLst>
            </p:cNvPr>
            <p:cNvSpPr txBox="1"/>
            <p:nvPr/>
          </p:nvSpPr>
          <p:spPr>
            <a:xfrm>
              <a:off x="4780392"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7" name="TextBox 326">
              <a:extLst>
                <a:ext uri="{FF2B5EF4-FFF2-40B4-BE49-F238E27FC236}">
                  <a16:creationId xmlns:a16="http://schemas.microsoft.com/office/drawing/2014/main" id="{730CE34F-84D7-F8FE-9140-298C9DB4E09B}"/>
                </a:ext>
              </a:extLst>
            </p:cNvPr>
            <p:cNvSpPr txBox="1"/>
            <p:nvPr/>
          </p:nvSpPr>
          <p:spPr>
            <a:xfrm>
              <a:off x="4821894"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8" name="TextBox 327">
              <a:extLst>
                <a:ext uri="{FF2B5EF4-FFF2-40B4-BE49-F238E27FC236}">
                  <a16:creationId xmlns:a16="http://schemas.microsoft.com/office/drawing/2014/main" id="{4E377A0A-D39F-BF4C-7777-8A6D1E9DC5FC}"/>
                </a:ext>
              </a:extLst>
            </p:cNvPr>
            <p:cNvSpPr txBox="1"/>
            <p:nvPr/>
          </p:nvSpPr>
          <p:spPr>
            <a:xfrm>
              <a:off x="4847507"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29" name="TextBox 328">
              <a:extLst>
                <a:ext uri="{FF2B5EF4-FFF2-40B4-BE49-F238E27FC236}">
                  <a16:creationId xmlns:a16="http://schemas.microsoft.com/office/drawing/2014/main" id="{6CD02581-8CC4-A9A9-2409-C563A457DBD6}"/>
                </a:ext>
              </a:extLst>
            </p:cNvPr>
            <p:cNvSpPr txBox="1"/>
            <p:nvPr/>
          </p:nvSpPr>
          <p:spPr>
            <a:xfrm>
              <a:off x="4922661"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0" name="TextBox 329">
              <a:extLst>
                <a:ext uri="{FF2B5EF4-FFF2-40B4-BE49-F238E27FC236}">
                  <a16:creationId xmlns:a16="http://schemas.microsoft.com/office/drawing/2014/main" id="{07B72529-9615-B96D-0185-AD70CCD4DBC0}"/>
                </a:ext>
              </a:extLst>
            </p:cNvPr>
            <p:cNvSpPr txBox="1"/>
            <p:nvPr/>
          </p:nvSpPr>
          <p:spPr>
            <a:xfrm>
              <a:off x="4940030"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1" name="TextBox 330">
              <a:extLst>
                <a:ext uri="{FF2B5EF4-FFF2-40B4-BE49-F238E27FC236}">
                  <a16:creationId xmlns:a16="http://schemas.microsoft.com/office/drawing/2014/main" id="{DF4EB8CB-3B6D-DA12-8391-FE95A8DDA1A9}"/>
                </a:ext>
              </a:extLst>
            </p:cNvPr>
            <p:cNvSpPr txBox="1"/>
            <p:nvPr/>
          </p:nvSpPr>
          <p:spPr>
            <a:xfrm>
              <a:off x="4956221"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2" name="TextBox 331">
              <a:extLst>
                <a:ext uri="{FF2B5EF4-FFF2-40B4-BE49-F238E27FC236}">
                  <a16:creationId xmlns:a16="http://schemas.microsoft.com/office/drawing/2014/main" id="{2A0A8911-36BE-9B1C-01BE-057DD4E3F729}"/>
                </a:ext>
              </a:extLst>
            </p:cNvPr>
            <p:cNvSpPr txBox="1"/>
            <p:nvPr/>
          </p:nvSpPr>
          <p:spPr>
            <a:xfrm>
              <a:off x="4979402"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3" name="TextBox 332">
              <a:extLst>
                <a:ext uri="{FF2B5EF4-FFF2-40B4-BE49-F238E27FC236}">
                  <a16:creationId xmlns:a16="http://schemas.microsoft.com/office/drawing/2014/main" id="{3DD65C34-F914-0128-9DBC-1F5BCD5C8537}"/>
                </a:ext>
              </a:extLst>
            </p:cNvPr>
            <p:cNvSpPr txBox="1"/>
            <p:nvPr/>
          </p:nvSpPr>
          <p:spPr>
            <a:xfrm>
              <a:off x="5007145"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4" name="TextBox 333">
              <a:extLst>
                <a:ext uri="{FF2B5EF4-FFF2-40B4-BE49-F238E27FC236}">
                  <a16:creationId xmlns:a16="http://schemas.microsoft.com/office/drawing/2014/main" id="{BE7F5F74-5D3C-C44F-1B52-FC7414A25D14}"/>
                </a:ext>
              </a:extLst>
            </p:cNvPr>
            <p:cNvSpPr txBox="1"/>
            <p:nvPr/>
          </p:nvSpPr>
          <p:spPr>
            <a:xfrm>
              <a:off x="5053461"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5" name="TextBox 334">
              <a:extLst>
                <a:ext uri="{FF2B5EF4-FFF2-40B4-BE49-F238E27FC236}">
                  <a16:creationId xmlns:a16="http://schemas.microsoft.com/office/drawing/2014/main" id="{8FF03E5D-AE5D-3BB4-F213-E5509D6BCB42}"/>
                </a:ext>
              </a:extLst>
            </p:cNvPr>
            <p:cNvSpPr txBox="1"/>
            <p:nvPr/>
          </p:nvSpPr>
          <p:spPr>
            <a:xfrm>
              <a:off x="5084554"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6" name="TextBox 335">
              <a:extLst>
                <a:ext uri="{FF2B5EF4-FFF2-40B4-BE49-F238E27FC236}">
                  <a16:creationId xmlns:a16="http://schemas.microsoft.com/office/drawing/2014/main" id="{35218CB4-0F35-3362-F79F-9F58A1DF83AE}"/>
                </a:ext>
              </a:extLst>
            </p:cNvPr>
            <p:cNvSpPr txBox="1"/>
            <p:nvPr/>
          </p:nvSpPr>
          <p:spPr>
            <a:xfrm>
              <a:off x="5100846"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7" name="TextBox 336">
              <a:extLst>
                <a:ext uri="{FF2B5EF4-FFF2-40B4-BE49-F238E27FC236}">
                  <a16:creationId xmlns:a16="http://schemas.microsoft.com/office/drawing/2014/main" id="{D2B53367-0C0F-FD8F-D39E-AB1B6792005B}"/>
                </a:ext>
              </a:extLst>
            </p:cNvPr>
            <p:cNvSpPr txBox="1"/>
            <p:nvPr/>
          </p:nvSpPr>
          <p:spPr>
            <a:xfrm>
              <a:off x="5140449"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8" name="TextBox 337">
              <a:extLst>
                <a:ext uri="{FF2B5EF4-FFF2-40B4-BE49-F238E27FC236}">
                  <a16:creationId xmlns:a16="http://schemas.microsoft.com/office/drawing/2014/main" id="{92FA5667-6D6C-05B7-DDF2-4BD7EB37AC1A}"/>
                </a:ext>
              </a:extLst>
            </p:cNvPr>
            <p:cNvSpPr txBox="1"/>
            <p:nvPr/>
          </p:nvSpPr>
          <p:spPr>
            <a:xfrm>
              <a:off x="5216980"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39" name="TextBox 338">
              <a:extLst>
                <a:ext uri="{FF2B5EF4-FFF2-40B4-BE49-F238E27FC236}">
                  <a16:creationId xmlns:a16="http://schemas.microsoft.com/office/drawing/2014/main" id="{2EC4BF7E-90AC-BF25-CF49-41472788A3F5}"/>
                </a:ext>
              </a:extLst>
            </p:cNvPr>
            <p:cNvSpPr txBox="1"/>
            <p:nvPr/>
          </p:nvSpPr>
          <p:spPr>
            <a:xfrm>
              <a:off x="5249329"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40" name="TextBox 339">
              <a:extLst>
                <a:ext uri="{FF2B5EF4-FFF2-40B4-BE49-F238E27FC236}">
                  <a16:creationId xmlns:a16="http://schemas.microsoft.com/office/drawing/2014/main" id="{0CC02615-C8EF-9114-7F60-E802363B9E1E}"/>
                </a:ext>
              </a:extLst>
            </p:cNvPr>
            <p:cNvSpPr txBox="1"/>
            <p:nvPr/>
          </p:nvSpPr>
          <p:spPr>
            <a:xfrm>
              <a:off x="5319879" y="3565640"/>
              <a:ext cx="121444" cy="157163"/>
            </a:xfrm>
            <a:prstGeom prst="rect">
              <a:avLst/>
            </a:prstGeom>
          </p:spPr>
          <p:txBody>
            <a:bodyPr vert="horz" wrap="none" lIns="0" tIns="0" rIns="0" bIns="0" rtlCol="0">
              <a:noAutofit/>
            </a:bodyPr>
            <a:lstStyle/>
            <a:p>
              <a:pPr algn="ctr"/>
              <a:r>
                <a:rPr lang="en-US" sz="1200" dirty="0">
                  <a:solidFill>
                    <a:schemeClr val="accent1"/>
                  </a:solidFill>
                </a:rPr>
                <a:t>+</a:t>
              </a:r>
            </a:p>
          </p:txBody>
        </p:sp>
      </p:grpSp>
      <p:sp>
        <p:nvSpPr>
          <p:cNvPr id="342" name="Freeform: Shape 341">
            <a:extLst>
              <a:ext uri="{FF2B5EF4-FFF2-40B4-BE49-F238E27FC236}">
                <a16:creationId xmlns:a16="http://schemas.microsoft.com/office/drawing/2014/main" id="{D43A90C7-5CEC-65A3-E87E-539190D387A8}"/>
              </a:ext>
            </a:extLst>
          </p:cNvPr>
          <p:cNvSpPr/>
          <p:nvPr/>
        </p:nvSpPr>
        <p:spPr>
          <a:xfrm>
            <a:off x="723900" y="2438400"/>
            <a:ext cx="4359275" cy="1308100"/>
          </a:xfrm>
          <a:custGeom>
            <a:avLst/>
            <a:gdLst>
              <a:gd name="csX0" fmla="*/ 4359275 w 4359275"/>
              <a:gd name="csY0" fmla="*/ 1308100 h 1308100"/>
              <a:gd name="csX1" fmla="*/ 4083050 w 4359275"/>
              <a:gd name="csY1" fmla="*/ 1308100 h 1308100"/>
              <a:gd name="csX2" fmla="*/ 4079875 w 4359275"/>
              <a:gd name="csY2" fmla="*/ 1304925 h 1308100"/>
              <a:gd name="csX3" fmla="*/ 3956050 w 4359275"/>
              <a:gd name="csY3" fmla="*/ 1304925 h 1308100"/>
              <a:gd name="csX4" fmla="*/ 3956050 w 4359275"/>
              <a:gd name="csY4" fmla="*/ 1298575 h 1308100"/>
              <a:gd name="csX5" fmla="*/ 3603625 w 4359275"/>
              <a:gd name="csY5" fmla="*/ 1298575 h 1308100"/>
              <a:gd name="csX6" fmla="*/ 3603625 w 4359275"/>
              <a:gd name="csY6" fmla="*/ 1292225 h 1308100"/>
              <a:gd name="csX7" fmla="*/ 3305175 w 4359275"/>
              <a:gd name="csY7" fmla="*/ 1292225 h 1308100"/>
              <a:gd name="csX8" fmla="*/ 3305175 w 4359275"/>
              <a:gd name="csY8" fmla="*/ 1282700 h 1308100"/>
              <a:gd name="csX9" fmla="*/ 3209925 w 4359275"/>
              <a:gd name="csY9" fmla="*/ 1282700 h 1308100"/>
              <a:gd name="csX10" fmla="*/ 3209925 w 4359275"/>
              <a:gd name="csY10" fmla="*/ 1276350 h 1308100"/>
              <a:gd name="csX11" fmla="*/ 2844800 w 4359275"/>
              <a:gd name="csY11" fmla="*/ 1276350 h 1308100"/>
              <a:gd name="csX12" fmla="*/ 2844800 w 4359275"/>
              <a:gd name="csY12" fmla="*/ 1270000 h 1308100"/>
              <a:gd name="csX13" fmla="*/ 2663825 w 4359275"/>
              <a:gd name="csY13" fmla="*/ 1270000 h 1308100"/>
              <a:gd name="csX14" fmla="*/ 2663825 w 4359275"/>
              <a:gd name="csY14" fmla="*/ 1257300 h 1308100"/>
              <a:gd name="csX15" fmla="*/ 2498725 w 4359275"/>
              <a:gd name="csY15" fmla="*/ 1257300 h 1308100"/>
              <a:gd name="csX16" fmla="*/ 2498725 w 4359275"/>
              <a:gd name="csY16" fmla="*/ 1250950 h 1308100"/>
              <a:gd name="csX17" fmla="*/ 2352675 w 4359275"/>
              <a:gd name="csY17" fmla="*/ 1250950 h 1308100"/>
              <a:gd name="csX18" fmla="*/ 2352675 w 4359275"/>
              <a:gd name="csY18" fmla="*/ 1244600 h 1308100"/>
              <a:gd name="csX19" fmla="*/ 2174875 w 4359275"/>
              <a:gd name="csY19" fmla="*/ 1244600 h 1308100"/>
              <a:gd name="csX20" fmla="*/ 2174875 w 4359275"/>
              <a:gd name="csY20" fmla="*/ 1235075 h 1308100"/>
              <a:gd name="csX21" fmla="*/ 2073275 w 4359275"/>
              <a:gd name="csY21" fmla="*/ 1235075 h 1308100"/>
              <a:gd name="csX22" fmla="*/ 2073275 w 4359275"/>
              <a:gd name="csY22" fmla="*/ 1225550 h 1308100"/>
              <a:gd name="csX23" fmla="*/ 2012950 w 4359275"/>
              <a:gd name="csY23" fmla="*/ 1225550 h 1308100"/>
              <a:gd name="csX24" fmla="*/ 2016125 w 4359275"/>
              <a:gd name="csY24" fmla="*/ 1222375 h 1308100"/>
              <a:gd name="csX25" fmla="*/ 1879600 w 4359275"/>
              <a:gd name="csY25" fmla="*/ 1222375 h 1308100"/>
              <a:gd name="csX26" fmla="*/ 1879600 w 4359275"/>
              <a:gd name="csY26" fmla="*/ 1216025 h 1308100"/>
              <a:gd name="csX27" fmla="*/ 1838325 w 4359275"/>
              <a:gd name="csY27" fmla="*/ 1216025 h 1308100"/>
              <a:gd name="csX28" fmla="*/ 1838325 w 4359275"/>
              <a:gd name="csY28" fmla="*/ 1203325 h 1308100"/>
              <a:gd name="csX29" fmla="*/ 1755775 w 4359275"/>
              <a:gd name="csY29" fmla="*/ 1203325 h 1308100"/>
              <a:gd name="csX30" fmla="*/ 1755775 w 4359275"/>
              <a:gd name="csY30" fmla="*/ 1190625 h 1308100"/>
              <a:gd name="csX31" fmla="*/ 1660525 w 4359275"/>
              <a:gd name="csY31" fmla="*/ 1190625 h 1308100"/>
              <a:gd name="csX32" fmla="*/ 1660525 w 4359275"/>
              <a:gd name="csY32" fmla="*/ 1181100 h 1308100"/>
              <a:gd name="csX33" fmla="*/ 1603375 w 4359275"/>
              <a:gd name="csY33" fmla="*/ 1181100 h 1308100"/>
              <a:gd name="csX34" fmla="*/ 1603375 w 4359275"/>
              <a:gd name="csY34" fmla="*/ 1171575 h 1308100"/>
              <a:gd name="csX35" fmla="*/ 1555750 w 4359275"/>
              <a:gd name="csY35" fmla="*/ 1171575 h 1308100"/>
              <a:gd name="csX36" fmla="*/ 1555750 w 4359275"/>
              <a:gd name="csY36" fmla="*/ 1162050 h 1308100"/>
              <a:gd name="csX37" fmla="*/ 1530350 w 4359275"/>
              <a:gd name="csY37" fmla="*/ 1162050 h 1308100"/>
              <a:gd name="csX38" fmla="*/ 1530350 w 4359275"/>
              <a:gd name="csY38" fmla="*/ 1149350 h 1308100"/>
              <a:gd name="csX39" fmla="*/ 1466850 w 4359275"/>
              <a:gd name="csY39" fmla="*/ 1149350 h 1308100"/>
              <a:gd name="csX40" fmla="*/ 1466850 w 4359275"/>
              <a:gd name="csY40" fmla="*/ 1139825 h 1308100"/>
              <a:gd name="csX41" fmla="*/ 1412875 w 4359275"/>
              <a:gd name="csY41" fmla="*/ 1139825 h 1308100"/>
              <a:gd name="csX42" fmla="*/ 1412875 w 4359275"/>
              <a:gd name="csY42" fmla="*/ 1127125 h 1308100"/>
              <a:gd name="csX43" fmla="*/ 1327150 w 4359275"/>
              <a:gd name="csY43" fmla="*/ 1098550 h 1308100"/>
              <a:gd name="csX44" fmla="*/ 1289050 w 4359275"/>
              <a:gd name="csY44" fmla="*/ 1098550 h 1308100"/>
              <a:gd name="csX45" fmla="*/ 1279525 w 4359275"/>
              <a:gd name="csY45" fmla="*/ 1082675 h 1308100"/>
              <a:gd name="csX46" fmla="*/ 1228725 w 4359275"/>
              <a:gd name="csY46" fmla="*/ 1082675 h 1308100"/>
              <a:gd name="csX47" fmla="*/ 1225550 w 4359275"/>
              <a:gd name="csY47" fmla="*/ 1073150 h 1308100"/>
              <a:gd name="csX48" fmla="*/ 1190625 w 4359275"/>
              <a:gd name="csY48" fmla="*/ 1073150 h 1308100"/>
              <a:gd name="csX49" fmla="*/ 1190625 w 4359275"/>
              <a:gd name="csY49" fmla="*/ 1066800 h 1308100"/>
              <a:gd name="csX50" fmla="*/ 1155700 w 4359275"/>
              <a:gd name="csY50" fmla="*/ 1066800 h 1308100"/>
              <a:gd name="csX51" fmla="*/ 1111250 w 4359275"/>
              <a:gd name="csY51" fmla="*/ 1038225 h 1308100"/>
              <a:gd name="csX52" fmla="*/ 1101725 w 4359275"/>
              <a:gd name="csY52" fmla="*/ 1038225 h 1308100"/>
              <a:gd name="csX53" fmla="*/ 1019175 w 4359275"/>
              <a:gd name="csY53" fmla="*/ 993775 h 1308100"/>
              <a:gd name="csX54" fmla="*/ 1000125 w 4359275"/>
              <a:gd name="csY54" fmla="*/ 993775 h 1308100"/>
              <a:gd name="csX55" fmla="*/ 952500 w 4359275"/>
              <a:gd name="csY55" fmla="*/ 965200 h 1308100"/>
              <a:gd name="csX56" fmla="*/ 923925 w 4359275"/>
              <a:gd name="csY56" fmla="*/ 965200 h 1308100"/>
              <a:gd name="csX57" fmla="*/ 892175 w 4359275"/>
              <a:gd name="csY57" fmla="*/ 933450 h 1308100"/>
              <a:gd name="csX58" fmla="*/ 863600 w 4359275"/>
              <a:gd name="csY58" fmla="*/ 933450 h 1308100"/>
              <a:gd name="csX59" fmla="*/ 863600 w 4359275"/>
              <a:gd name="csY59" fmla="*/ 914400 h 1308100"/>
              <a:gd name="csX60" fmla="*/ 841375 w 4359275"/>
              <a:gd name="csY60" fmla="*/ 914400 h 1308100"/>
              <a:gd name="csX61" fmla="*/ 790575 w 4359275"/>
              <a:gd name="csY61" fmla="*/ 866775 h 1308100"/>
              <a:gd name="csX62" fmla="*/ 781050 w 4359275"/>
              <a:gd name="csY62" fmla="*/ 857250 h 1308100"/>
              <a:gd name="csX63" fmla="*/ 752475 w 4359275"/>
              <a:gd name="csY63" fmla="*/ 857250 h 1308100"/>
              <a:gd name="csX64" fmla="*/ 720725 w 4359275"/>
              <a:gd name="csY64" fmla="*/ 812800 h 1308100"/>
              <a:gd name="csX65" fmla="*/ 692150 w 4359275"/>
              <a:gd name="csY65" fmla="*/ 755650 h 1308100"/>
              <a:gd name="csX66" fmla="*/ 685800 w 4359275"/>
              <a:gd name="csY66" fmla="*/ 755650 h 1308100"/>
              <a:gd name="csX67" fmla="*/ 685800 w 4359275"/>
              <a:gd name="csY67" fmla="*/ 730250 h 1308100"/>
              <a:gd name="csX68" fmla="*/ 631825 w 4359275"/>
              <a:gd name="csY68" fmla="*/ 704850 h 1308100"/>
              <a:gd name="csX69" fmla="*/ 609600 w 4359275"/>
              <a:gd name="csY69" fmla="*/ 682625 h 1308100"/>
              <a:gd name="csX70" fmla="*/ 609600 w 4359275"/>
              <a:gd name="csY70" fmla="*/ 666750 h 1308100"/>
              <a:gd name="csX71" fmla="*/ 590550 w 4359275"/>
              <a:gd name="csY71" fmla="*/ 666750 h 1308100"/>
              <a:gd name="csX72" fmla="*/ 590550 w 4359275"/>
              <a:gd name="csY72" fmla="*/ 631825 h 1308100"/>
              <a:gd name="csX73" fmla="*/ 539750 w 4359275"/>
              <a:gd name="csY73" fmla="*/ 606425 h 1308100"/>
              <a:gd name="csX74" fmla="*/ 539750 w 4359275"/>
              <a:gd name="csY74" fmla="*/ 584200 h 1308100"/>
              <a:gd name="csX75" fmla="*/ 482600 w 4359275"/>
              <a:gd name="csY75" fmla="*/ 527050 h 1308100"/>
              <a:gd name="csX76" fmla="*/ 463550 w 4359275"/>
              <a:gd name="csY76" fmla="*/ 527050 h 1308100"/>
              <a:gd name="csX77" fmla="*/ 434975 w 4359275"/>
              <a:gd name="csY77" fmla="*/ 460375 h 1308100"/>
              <a:gd name="csX78" fmla="*/ 425450 w 4359275"/>
              <a:gd name="csY78" fmla="*/ 460375 h 1308100"/>
              <a:gd name="csX79" fmla="*/ 393700 w 4359275"/>
              <a:gd name="csY79" fmla="*/ 415925 h 1308100"/>
              <a:gd name="csX80" fmla="*/ 381000 w 4359275"/>
              <a:gd name="csY80" fmla="*/ 415925 h 1308100"/>
              <a:gd name="csX81" fmla="*/ 346075 w 4359275"/>
              <a:gd name="csY81" fmla="*/ 368300 h 1308100"/>
              <a:gd name="csX82" fmla="*/ 346075 w 4359275"/>
              <a:gd name="csY82" fmla="*/ 339725 h 1308100"/>
              <a:gd name="csX83" fmla="*/ 330200 w 4359275"/>
              <a:gd name="csY83" fmla="*/ 339725 h 1308100"/>
              <a:gd name="csX84" fmla="*/ 288925 w 4359275"/>
              <a:gd name="csY84" fmla="*/ 292100 h 1308100"/>
              <a:gd name="csX85" fmla="*/ 276225 w 4359275"/>
              <a:gd name="csY85" fmla="*/ 292100 h 1308100"/>
              <a:gd name="csX86" fmla="*/ 276225 w 4359275"/>
              <a:gd name="csY86" fmla="*/ 263525 h 1308100"/>
              <a:gd name="csX87" fmla="*/ 244475 w 4359275"/>
              <a:gd name="csY87" fmla="*/ 231775 h 1308100"/>
              <a:gd name="csX88" fmla="*/ 228600 w 4359275"/>
              <a:gd name="csY88" fmla="*/ 231775 h 1308100"/>
              <a:gd name="csX89" fmla="*/ 225425 w 4359275"/>
              <a:gd name="csY89" fmla="*/ 203200 h 1308100"/>
              <a:gd name="csX90" fmla="*/ 187325 w 4359275"/>
              <a:gd name="csY90" fmla="*/ 174625 h 1308100"/>
              <a:gd name="csX91" fmla="*/ 152400 w 4359275"/>
              <a:gd name="csY91" fmla="*/ 133350 h 1308100"/>
              <a:gd name="csX92" fmla="*/ 139700 w 4359275"/>
              <a:gd name="csY92" fmla="*/ 133350 h 1308100"/>
              <a:gd name="csX93" fmla="*/ 139700 w 4359275"/>
              <a:gd name="csY93" fmla="*/ 111125 h 1308100"/>
              <a:gd name="csX94" fmla="*/ 114300 w 4359275"/>
              <a:gd name="csY94" fmla="*/ 111125 h 1308100"/>
              <a:gd name="csX95" fmla="*/ 114300 w 4359275"/>
              <a:gd name="csY95" fmla="*/ 95250 h 1308100"/>
              <a:gd name="csX96" fmla="*/ 101600 w 4359275"/>
              <a:gd name="csY96" fmla="*/ 95250 h 1308100"/>
              <a:gd name="csX97" fmla="*/ 101600 w 4359275"/>
              <a:gd name="csY97" fmla="*/ 73025 h 1308100"/>
              <a:gd name="csX98" fmla="*/ 82550 w 4359275"/>
              <a:gd name="csY98" fmla="*/ 73025 h 1308100"/>
              <a:gd name="csX99" fmla="*/ 63500 w 4359275"/>
              <a:gd name="csY99" fmla="*/ 38100 h 1308100"/>
              <a:gd name="csX100" fmla="*/ 25400 w 4359275"/>
              <a:gd name="csY100" fmla="*/ 25400 h 1308100"/>
              <a:gd name="csX101" fmla="*/ 0 w 4359275"/>
              <a:gd name="csY101" fmla="*/ 0 h 13081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Lst>
            <a:rect l="l" t="t" r="r" b="b"/>
            <a:pathLst>
              <a:path w="4359275" h="1308100">
                <a:moveTo>
                  <a:pt x="4359275" y="1308100"/>
                </a:moveTo>
                <a:lnTo>
                  <a:pt x="4083050" y="1308100"/>
                </a:lnTo>
                <a:lnTo>
                  <a:pt x="4079875" y="1304925"/>
                </a:lnTo>
                <a:lnTo>
                  <a:pt x="3956050" y="1304925"/>
                </a:lnTo>
                <a:lnTo>
                  <a:pt x="3956050" y="1298575"/>
                </a:lnTo>
                <a:lnTo>
                  <a:pt x="3603625" y="1298575"/>
                </a:lnTo>
                <a:lnTo>
                  <a:pt x="3603625" y="1292225"/>
                </a:lnTo>
                <a:lnTo>
                  <a:pt x="3305175" y="1292225"/>
                </a:lnTo>
                <a:lnTo>
                  <a:pt x="3305175" y="1282700"/>
                </a:lnTo>
                <a:lnTo>
                  <a:pt x="3209925" y="1282700"/>
                </a:lnTo>
                <a:lnTo>
                  <a:pt x="3209925" y="1276350"/>
                </a:lnTo>
                <a:lnTo>
                  <a:pt x="2844800" y="1276350"/>
                </a:lnTo>
                <a:lnTo>
                  <a:pt x="2844800" y="1270000"/>
                </a:lnTo>
                <a:lnTo>
                  <a:pt x="2663825" y="1270000"/>
                </a:lnTo>
                <a:lnTo>
                  <a:pt x="2663825" y="1257300"/>
                </a:lnTo>
                <a:lnTo>
                  <a:pt x="2498725" y="1257300"/>
                </a:lnTo>
                <a:lnTo>
                  <a:pt x="2498725" y="1250950"/>
                </a:lnTo>
                <a:lnTo>
                  <a:pt x="2352675" y="1250950"/>
                </a:lnTo>
                <a:lnTo>
                  <a:pt x="2352675" y="1244600"/>
                </a:lnTo>
                <a:lnTo>
                  <a:pt x="2174875" y="1244600"/>
                </a:lnTo>
                <a:lnTo>
                  <a:pt x="2174875" y="1235075"/>
                </a:lnTo>
                <a:lnTo>
                  <a:pt x="2073275" y="1235075"/>
                </a:lnTo>
                <a:lnTo>
                  <a:pt x="2073275" y="1225550"/>
                </a:lnTo>
                <a:lnTo>
                  <a:pt x="2012950" y="1225550"/>
                </a:lnTo>
                <a:lnTo>
                  <a:pt x="2016125" y="1222375"/>
                </a:lnTo>
                <a:lnTo>
                  <a:pt x="1879600" y="1222375"/>
                </a:lnTo>
                <a:lnTo>
                  <a:pt x="1879600" y="1216025"/>
                </a:lnTo>
                <a:lnTo>
                  <a:pt x="1838325" y="1216025"/>
                </a:lnTo>
                <a:lnTo>
                  <a:pt x="1838325" y="1203325"/>
                </a:lnTo>
                <a:lnTo>
                  <a:pt x="1755775" y="1203325"/>
                </a:lnTo>
                <a:lnTo>
                  <a:pt x="1755775" y="1190625"/>
                </a:lnTo>
                <a:lnTo>
                  <a:pt x="1660525" y="1190625"/>
                </a:lnTo>
                <a:lnTo>
                  <a:pt x="1660525" y="1181100"/>
                </a:lnTo>
                <a:lnTo>
                  <a:pt x="1603375" y="1181100"/>
                </a:lnTo>
                <a:lnTo>
                  <a:pt x="1603375" y="1171575"/>
                </a:lnTo>
                <a:lnTo>
                  <a:pt x="1555750" y="1171575"/>
                </a:lnTo>
                <a:lnTo>
                  <a:pt x="1555750" y="1162050"/>
                </a:lnTo>
                <a:lnTo>
                  <a:pt x="1530350" y="1162050"/>
                </a:lnTo>
                <a:lnTo>
                  <a:pt x="1530350" y="1149350"/>
                </a:lnTo>
                <a:lnTo>
                  <a:pt x="1466850" y="1149350"/>
                </a:lnTo>
                <a:lnTo>
                  <a:pt x="1466850" y="1139825"/>
                </a:lnTo>
                <a:lnTo>
                  <a:pt x="1412875" y="1139825"/>
                </a:lnTo>
                <a:lnTo>
                  <a:pt x="1412875" y="1127125"/>
                </a:lnTo>
                <a:lnTo>
                  <a:pt x="1327150" y="1098550"/>
                </a:lnTo>
                <a:lnTo>
                  <a:pt x="1289050" y="1098550"/>
                </a:lnTo>
                <a:lnTo>
                  <a:pt x="1279525" y="1082675"/>
                </a:lnTo>
                <a:lnTo>
                  <a:pt x="1228725" y="1082675"/>
                </a:lnTo>
                <a:lnTo>
                  <a:pt x="1225550" y="1073150"/>
                </a:lnTo>
                <a:lnTo>
                  <a:pt x="1190625" y="1073150"/>
                </a:lnTo>
                <a:lnTo>
                  <a:pt x="1190625" y="1066800"/>
                </a:lnTo>
                <a:lnTo>
                  <a:pt x="1155700" y="1066800"/>
                </a:lnTo>
                <a:lnTo>
                  <a:pt x="1111250" y="1038225"/>
                </a:lnTo>
                <a:lnTo>
                  <a:pt x="1101725" y="1038225"/>
                </a:lnTo>
                <a:lnTo>
                  <a:pt x="1019175" y="993775"/>
                </a:lnTo>
                <a:lnTo>
                  <a:pt x="1000125" y="993775"/>
                </a:lnTo>
                <a:lnTo>
                  <a:pt x="952500" y="965200"/>
                </a:lnTo>
                <a:lnTo>
                  <a:pt x="923925" y="965200"/>
                </a:lnTo>
                <a:lnTo>
                  <a:pt x="892175" y="933450"/>
                </a:lnTo>
                <a:lnTo>
                  <a:pt x="863600" y="933450"/>
                </a:lnTo>
                <a:lnTo>
                  <a:pt x="863600" y="914400"/>
                </a:lnTo>
                <a:lnTo>
                  <a:pt x="841375" y="914400"/>
                </a:lnTo>
                <a:lnTo>
                  <a:pt x="790575" y="866775"/>
                </a:lnTo>
                <a:lnTo>
                  <a:pt x="781050" y="857250"/>
                </a:lnTo>
                <a:lnTo>
                  <a:pt x="752475" y="857250"/>
                </a:lnTo>
                <a:lnTo>
                  <a:pt x="720725" y="812800"/>
                </a:lnTo>
                <a:lnTo>
                  <a:pt x="692150" y="755650"/>
                </a:lnTo>
                <a:lnTo>
                  <a:pt x="685800" y="755650"/>
                </a:lnTo>
                <a:lnTo>
                  <a:pt x="685800" y="730250"/>
                </a:lnTo>
                <a:lnTo>
                  <a:pt x="631825" y="704850"/>
                </a:lnTo>
                <a:lnTo>
                  <a:pt x="609600" y="682625"/>
                </a:lnTo>
                <a:lnTo>
                  <a:pt x="609600" y="666750"/>
                </a:lnTo>
                <a:lnTo>
                  <a:pt x="590550" y="666750"/>
                </a:lnTo>
                <a:lnTo>
                  <a:pt x="590550" y="631825"/>
                </a:lnTo>
                <a:lnTo>
                  <a:pt x="539750" y="606425"/>
                </a:lnTo>
                <a:lnTo>
                  <a:pt x="539750" y="584200"/>
                </a:lnTo>
                <a:lnTo>
                  <a:pt x="482600" y="527050"/>
                </a:lnTo>
                <a:lnTo>
                  <a:pt x="463550" y="527050"/>
                </a:lnTo>
                <a:lnTo>
                  <a:pt x="434975" y="460375"/>
                </a:lnTo>
                <a:lnTo>
                  <a:pt x="425450" y="460375"/>
                </a:lnTo>
                <a:lnTo>
                  <a:pt x="393700" y="415925"/>
                </a:lnTo>
                <a:lnTo>
                  <a:pt x="381000" y="415925"/>
                </a:lnTo>
                <a:lnTo>
                  <a:pt x="346075" y="368300"/>
                </a:lnTo>
                <a:lnTo>
                  <a:pt x="346075" y="339725"/>
                </a:lnTo>
                <a:lnTo>
                  <a:pt x="330200" y="339725"/>
                </a:lnTo>
                <a:lnTo>
                  <a:pt x="288925" y="292100"/>
                </a:lnTo>
                <a:lnTo>
                  <a:pt x="276225" y="292100"/>
                </a:lnTo>
                <a:lnTo>
                  <a:pt x="276225" y="263525"/>
                </a:lnTo>
                <a:lnTo>
                  <a:pt x="244475" y="231775"/>
                </a:lnTo>
                <a:lnTo>
                  <a:pt x="228600" y="231775"/>
                </a:lnTo>
                <a:lnTo>
                  <a:pt x="225425" y="203200"/>
                </a:lnTo>
                <a:lnTo>
                  <a:pt x="187325" y="174625"/>
                </a:lnTo>
                <a:lnTo>
                  <a:pt x="152400" y="133350"/>
                </a:lnTo>
                <a:lnTo>
                  <a:pt x="139700" y="133350"/>
                </a:lnTo>
                <a:lnTo>
                  <a:pt x="139700" y="111125"/>
                </a:lnTo>
                <a:lnTo>
                  <a:pt x="114300" y="111125"/>
                </a:lnTo>
                <a:lnTo>
                  <a:pt x="114300" y="95250"/>
                </a:lnTo>
                <a:lnTo>
                  <a:pt x="101600" y="95250"/>
                </a:lnTo>
                <a:lnTo>
                  <a:pt x="101600" y="73025"/>
                </a:lnTo>
                <a:lnTo>
                  <a:pt x="82550" y="73025"/>
                </a:lnTo>
                <a:lnTo>
                  <a:pt x="63500" y="38100"/>
                </a:lnTo>
                <a:lnTo>
                  <a:pt x="25400" y="2540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74" name="Group 373">
            <a:extLst>
              <a:ext uri="{FF2B5EF4-FFF2-40B4-BE49-F238E27FC236}">
                <a16:creationId xmlns:a16="http://schemas.microsoft.com/office/drawing/2014/main" id="{536214DF-80B5-13F5-E7C2-A9BC0ABA074F}"/>
              </a:ext>
            </a:extLst>
          </p:cNvPr>
          <p:cNvGrpSpPr/>
          <p:nvPr/>
        </p:nvGrpSpPr>
        <p:grpSpPr>
          <a:xfrm>
            <a:off x="699374" y="2384553"/>
            <a:ext cx="4407741" cy="1435725"/>
            <a:chOff x="699374" y="2384553"/>
            <a:chExt cx="4407741" cy="1435725"/>
          </a:xfrm>
        </p:grpSpPr>
        <p:sp>
          <p:nvSpPr>
            <p:cNvPr id="343" name="TextBox 342">
              <a:extLst>
                <a:ext uri="{FF2B5EF4-FFF2-40B4-BE49-F238E27FC236}">
                  <a16:creationId xmlns:a16="http://schemas.microsoft.com/office/drawing/2014/main" id="{E96C8ADF-6A37-351A-0C7F-C719BFAEF657}"/>
                </a:ext>
              </a:extLst>
            </p:cNvPr>
            <p:cNvSpPr txBox="1"/>
            <p:nvPr/>
          </p:nvSpPr>
          <p:spPr>
            <a:xfrm>
              <a:off x="699374" y="2384553"/>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44" name="TextBox 343">
              <a:extLst>
                <a:ext uri="{FF2B5EF4-FFF2-40B4-BE49-F238E27FC236}">
                  <a16:creationId xmlns:a16="http://schemas.microsoft.com/office/drawing/2014/main" id="{5E5ADEB5-3417-7C5F-B99E-83748962DF34}"/>
                </a:ext>
              </a:extLst>
            </p:cNvPr>
            <p:cNvSpPr txBox="1"/>
            <p:nvPr/>
          </p:nvSpPr>
          <p:spPr>
            <a:xfrm>
              <a:off x="758559" y="2424916"/>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45" name="TextBox 344">
              <a:extLst>
                <a:ext uri="{FF2B5EF4-FFF2-40B4-BE49-F238E27FC236}">
                  <a16:creationId xmlns:a16="http://schemas.microsoft.com/office/drawing/2014/main" id="{212DE117-9CAD-A441-4FBE-07CB0942E54B}"/>
                </a:ext>
              </a:extLst>
            </p:cNvPr>
            <p:cNvSpPr txBox="1"/>
            <p:nvPr/>
          </p:nvSpPr>
          <p:spPr>
            <a:xfrm>
              <a:off x="867251" y="2541716"/>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46" name="TextBox 345">
              <a:extLst>
                <a:ext uri="{FF2B5EF4-FFF2-40B4-BE49-F238E27FC236}">
                  <a16:creationId xmlns:a16="http://schemas.microsoft.com/office/drawing/2014/main" id="{361DBA50-8C99-43AF-0279-517B949035CC}"/>
                </a:ext>
              </a:extLst>
            </p:cNvPr>
            <p:cNvSpPr txBox="1"/>
            <p:nvPr/>
          </p:nvSpPr>
          <p:spPr>
            <a:xfrm>
              <a:off x="941812" y="2644597"/>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47" name="TextBox 346">
              <a:extLst>
                <a:ext uri="{FF2B5EF4-FFF2-40B4-BE49-F238E27FC236}">
                  <a16:creationId xmlns:a16="http://schemas.microsoft.com/office/drawing/2014/main" id="{4F29C01A-BEFB-4D0B-2ACA-699EF3687A5A}"/>
                </a:ext>
              </a:extLst>
            </p:cNvPr>
            <p:cNvSpPr txBox="1"/>
            <p:nvPr/>
          </p:nvSpPr>
          <p:spPr>
            <a:xfrm>
              <a:off x="991501" y="2700688"/>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48" name="TextBox 347">
              <a:extLst>
                <a:ext uri="{FF2B5EF4-FFF2-40B4-BE49-F238E27FC236}">
                  <a16:creationId xmlns:a16="http://schemas.microsoft.com/office/drawing/2014/main" id="{D8EF8CCF-5FEB-804F-35FB-720401A38E0F}"/>
                </a:ext>
              </a:extLst>
            </p:cNvPr>
            <p:cNvSpPr txBox="1"/>
            <p:nvPr/>
          </p:nvSpPr>
          <p:spPr>
            <a:xfrm>
              <a:off x="1091621" y="2825307"/>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49" name="TextBox 348">
              <a:extLst>
                <a:ext uri="{FF2B5EF4-FFF2-40B4-BE49-F238E27FC236}">
                  <a16:creationId xmlns:a16="http://schemas.microsoft.com/office/drawing/2014/main" id="{AD0C4BAB-392F-2707-2BF6-1FC715C4DBF7}"/>
                </a:ext>
              </a:extLst>
            </p:cNvPr>
            <p:cNvSpPr txBox="1"/>
            <p:nvPr/>
          </p:nvSpPr>
          <p:spPr>
            <a:xfrm>
              <a:off x="1251958" y="2996405"/>
              <a:ext cx="121444"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0" name="TextBox 349">
              <a:extLst>
                <a:ext uri="{FF2B5EF4-FFF2-40B4-BE49-F238E27FC236}">
                  <a16:creationId xmlns:a16="http://schemas.microsoft.com/office/drawing/2014/main" id="{F976DEA2-60A2-1B41-21D1-E311C30E7F00}"/>
                </a:ext>
              </a:extLst>
            </p:cNvPr>
            <p:cNvSpPr txBox="1"/>
            <p:nvPr/>
          </p:nvSpPr>
          <p:spPr>
            <a:xfrm>
              <a:off x="1606689" y="3310408"/>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1" name="TextBox 350">
              <a:extLst>
                <a:ext uri="{FF2B5EF4-FFF2-40B4-BE49-F238E27FC236}">
                  <a16:creationId xmlns:a16="http://schemas.microsoft.com/office/drawing/2014/main" id="{DE360771-AEEA-BB95-7F81-1A65A06D09E1}"/>
                </a:ext>
              </a:extLst>
            </p:cNvPr>
            <p:cNvSpPr txBox="1"/>
            <p:nvPr/>
          </p:nvSpPr>
          <p:spPr>
            <a:xfrm>
              <a:off x="1693554" y="3350418"/>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2" name="TextBox 351">
              <a:extLst>
                <a:ext uri="{FF2B5EF4-FFF2-40B4-BE49-F238E27FC236}">
                  <a16:creationId xmlns:a16="http://schemas.microsoft.com/office/drawing/2014/main" id="{6559DBC4-3938-A063-ACF1-389F45FFFC13}"/>
                </a:ext>
              </a:extLst>
            </p:cNvPr>
            <p:cNvSpPr txBox="1"/>
            <p:nvPr/>
          </p:nvSpPr>
          <p:spPr>
            <a:xfrm>
              <a:off x="2489761" y="35628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3" name="TextBox 352">
              <a:extLst>
                <a:ext uri="{FF2B5EF4-FFF2-40B4-BE49-F238E27FC236}">
                  <a16:creationId xmlns:a16="http://schemas.microsoft.com/office/drawing/2014/main" id="{C6A2B497-8786-011B-C049-2DC44A624DFA}"/>
                </a:ext>
              </a:extLst>
            </p:cNvPr>
            <p:cNvSpPr txBox="1"/>
            <p:nvPr/>
          </p:nvSpPr>
          <p:spPr>
            <a:xfrm>
              <a:off x="2676295" y="3579572"/>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4" name="TextBox 353">
              <a:extLst>
                <a:ext uri="{FF2B5EF4-FFF2-40B4-BE49-F238E27FC236}">
                  <a16:creationId xmlns:a16="http://schemas.microsoft.com/office/drawing/2014/main" id="{1DB15CE1-63E7-396E-4F81-0D1288E46E33}"/>
                </a:ext>
              </a:extLst>
            </p:cNvPr>
            <p:cNvSpPr txBox="1"/>
            <p:nvPr/>
          </p:nvSpPr>
          <p:spPr>
            <a:xfrm>
              <a:off x="3034007" y="3598048"/>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5" name="TextBox 354">
              <a:extLst>
                <a:ext uri="{FF2B5EF4-FFF2-40B4-BE49-F238E27FC236}">
                  <a16:creationId xmlns:a16="http://schemas.microsoft.com/office/drawing/2014/main" id="{D5DDAC3D-6F46-DA51-3A2B-A82D3783F95E}"/>
                </a:ext>
              </a:extLst>
            </p:cNvPr>
            <p:cNvSpPr txBox="1"/>
            <p:nvPr/>
          </p:nvSpPr>
          <p:spPr>
            <a:xfrm>
              <a:off x="3610686" y="3634997"/>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6" name="TextBox 355">
              <a:extLst>
                <a:ext uri="{FF2B5EF4-FFF2-40B4-BE49-F238E27FC236}">
                  <a16:creationId xmlns:a16="http://schemas.microsoft.com/office/drawing/2014/main" id="{C1C6C958-210B-04A2-A3B5-BA136793DC02}"/>
                </a:ext>
              </a:extLst>
            </p:cNvPr>
            <p:cNvSpPr txBox="1"/>
            <p:nvPr/>
          </p:nvSpPr>
          <p:spPr>
            <a:xfrm>
              <a:off x="4051070" y="364146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7" name="TextBox 356">
              <a:extLst>
                <a:ext uri="{FF2B5EF4-FFF2-40B4-BE49-F238E27FC236}">
                  <a16:creationId xmlns:a16="http://schemas.microsoft.com/office/drawing/2014/main" id="{F750C88E-3FF4-7610-1C52-6F4CF8669E6F}"/>
                </a:ext>
              </a:extLst>
            </p:cNvPr>
            <p:cNvSpPr txBox="1"/>
            <p:nvPr/>
          </p:nvSpPr>
          <p:spPr>
            <a:xfrm>
              <a:off x="4073484" y="364146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8" name="TextBox 357">
              <a:extLst>
                <a:ext uri="{FF2B5EF4-FFF2-40B4-BE49-F238E27FC236}">
                  <a16:creationId xmlns:a16="http://schemas.microsoft.com/office/drawing/2014/main" id="{748A2B0F-51CD-8869-9F6C-DC2335840F5F}"/>
                </a:ext>
              </a:extLst>
            </p:cNvPr>
            <p:cNvSpPr txBox="1"/>
            <p:nvPr/>
          </p:nvSpPr>
          <p:spPr>
            <a:xfrm>
              <a:off x="4119958" y="364146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59" name="TextBox 358">
              <a:extLst>
                <a:ext uri="{FF2B5EF4-FFF2-40B4-BE49-F238E27FC236}">
                  <a16:creationId xmlns:a16="http://schemas.microsoft.com/office/drawing/2014/main" id="{54EA31B1-10AF-737D-E7F9-08651E50092E}"/>
                </a:ext>
              </a:extLst>
            </p:cNvPr>
            <p:cNvSpPr txBox="1"/>
            <p:nvPr/>
          </p:nvSpPr>
          <p:spPr>
            <a:xfrm>
              <a:off x="4211528" y="364146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0" name="TextBox 359">
              <a:extLst>
                <a:ext uri="{FF2B5EF4-FFF2-40B4-BE49-F238E27FC236}">
                  <a16:creationId xmlns:a16="http://schemas.microsoft.com/office/drawing/2014/main" id="{274851BD-DAE9-1C1B-D35D-D32798774EC8}"/>
                </a:ext>
              </a:extLst>
            </p:cNvPr>
            <p:cNvSpPr txBox="1"/>
            <p:nvPr/>
          </p:nvSpPr>
          <p:spPr>
            <a:xfrm>
              <a:off x="4233389" y="364146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1" name="TextBox 360">
              <a:extLst>
                <a:ext uri="{FF2B5EF4-FFF2-40B4-BE49-F238E27FC236}">
                  <a16:creationId xmlns:a16="http://schemas.microsoft.com/office/drawing/2014/main" id="{B32343EF-2D48-F125-22ED-3464D9A2526B}"/>
                </a:ext>
              </a:extLst>
            </p:cNvPr>
            <p:cNvSpPr txBox="1"/>
            <p:nvPr/>
          </p:nvSpPr>
          <p:spPr>
            <a:xfrm>
              <a:off x="4267684" y="365043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2" name="TextBox 361">
              <a:extLst>
                <a:ext uri="{FF2B5EF4-FFF2-40B4-BE49-F238E27FC236}">
                  <a16:creationId xmlns:a16="http://schemas.microsoft.com/office/drawing/2014/main" id="{883C8404-3E2E-546D-48A4-B4013875B3A9}"/>
                </a:ext>
              </a:extLst>
            </p:cNvPr>
            <p:cNvSpPr txBox="1"/>
            <p:nvPr/>
          </p:nvSpPr>
          <p:spPr>
            <a:xfrm>
              <a:off x="4311751" y="3652376"/>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3" name="TextBox 362">
              <a:extLst>
                <a:ext uri="{FF2B5EF4-FFF2-40B4-BE49-F238E27FC236}">
                  <a16:creationId xmlns:a16="http://schemas.microsoft.com/office/drawing/2014/main" id="{F6FB4064-5E84-9680-E0AB-0421EA34D3A9}"/>
                </a:ext>
              </a:extLst>
            </p:cNvPr>
            <p:cNvSpPr txBox="1"/>
            <p:nvPr/>
          </p:nvSpPr>
          <p:spPr>
            <a:xfrm>
              <a:off x="4371691"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4" name="TextBox 363">
              <a:extLst>
                <a:ext uri="{FF2B5EF4-FFF2-40B4-BE49-F238E27FC236}">
                  <a16:creationId xmlns:a16="http://schemas.microsoft.com/office/drawing/2014/main" id="{AEBA382A-907F-0252-A56A-8957FCC3CAB8}"/>
                </a:ext>
              </a:extLst>
            </p:cNvPr>
            <p:cNvSpPr txBox="1"/>
            <p:nvPr/>
          </p:nvSpPr>
          <p:spPr>
            <a:xfrm>
              <a:off x="4459718"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5" name="TextBox 364">
              <a:extLst>
                <a:ext uri="{FF2B5EF4-FFF2-40B4-BE49-F238E27FC236}">
                  <a16:creationId xmlns:a16="http://schemas.microsoft.com/office/drawing/2014/main" id="{AB4B6041-F064-9CBC-2670-EE7588621B87}"/>
                </a:ext>
              </a:extLst>
            </p:cNvPr>
            <p:cNvSpPr txBox="1"/>
            <p:nvPr/>
          </p:nvSpPr>
          <p:spPr>
            <a:xfrm>
              <a:off x="4484298"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6" name="TextBox 365">
              <a:extLst>
                <a:ext uri="{FF2B5EF4-FFF2-40B4-BE49-F238E27FC236}">
                  <a16:creationId xmlns:a16="http://schemas.microsoft.com/office/drawing/2014/main" id="{E719054D-F609-35D1-124F-51AA7276AD7D}"/>
                </a:ext>
              </a:extLst>
            </p:cNvPr>
            <p:cNvSpPr txBox="1"/>
            <p:nvPr/>
          </p:nvSpPr>
          <p:spPr>
            <a:xfrm>
              <a:off x="4506712"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7" name="TextBox 366">
              <a:extLst>
                <a:ext uri="{FF2B5EF4-FFF2-40B4-BE49-F238E27FC236}">
                  <a16:creationId xmlns:a16="http://schemas.microsoft.com/office/drawing/2014/main" id="{57C071F5-9CC1-C9D2-50EC-3EDD2E4EC4DC}"/>
                </a:ext>
              </a:extLst>
            </p:cNvPr>
            <p:cNvSpPr txBox="1"/>
            <p:nvPr/>
          </p:nvSpPr>
          <p:spPr>
            <a:xfrm>
              <a:off x="4554593"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8" name="TextBox 367">
              <a:extLst>
                <a:ext uri="{FF2B5EF4-FFF2-40B4-BE49-F238E27FC236}">
                  <a16:creationId xmlns:a16="http://schemas.microsoft.com/office/drawing/2014/main" id="{C1CC0C36-20FC-F43C-975A-100D4E2BFAD5}"/>
                </a:ext>
              </a:extLst>
            </p:cNvPr>
            <p:cNvSpPr txBox="1"/>
            <p:nvPr/>
          </p:nvSpPr>
          <p:spPr>
            <a:xfrm>
              <a:off x="4746147"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69" name="TextBox 368">
              <a:extLst>
                <a:ext uri="{FF2B5EF4-FFF2-40B4-BE49-F238E27FC236}">
                  <a16:creationId xmlns:a16="http://schemas.microsoft.com/office/drawing/2014/main" id="{423F8B55-4D5E-E564-9CE4-CCC34CBC46AF}"/>
                </a:ext>
              </a:extLst>
            </p:cNvPr>
            <p:cNvSpPr txBox="1"/>
            <p:nvPr/>
          </p:nvSpPr>
          <p:spPr>
            <a:xfrm>
              <a:off x="4780880" y="365558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70" name="TextBox 369">
              <a:extLst>
                <a:ext uri="{FF2B5EF4-FFF2-40B4-BE49-F238E27FC236}">
                  <a16:creationId xmlns:a16="http://schemas.microsoft.com/office/drawing/2014/main" id="{BF79A413-810C-27A7-F26C-FAB0315BF572}"/>
                </a:ext>
              </a:extLst>
            </p:cNvPr>
            <p:cNvSpPr txBox="1"/>
            <p:nvPr/>
          </p:nvSpPr>
          <p:spPr>
            <a:xfrm>
              <a:off x="4826599" y="366311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71" name="TextBox 370">
              <a:extLst>
                <a:ext uri="{FF2B5EF4-FFF2-40B4-BE49-F238E27FC236}">
                  <a16:creationId xmlns:a16="http://schemas.microsoft.com/office/drawing/2014/main" id="{1C65F3D2-DD4F-B462-BBC6-7D394B2E8B49}"/>
                </a:ext>
              </a:extLst>
            </p:cNvPr>
            <p:cNvSpPr txBox="1"/>
            <p:nvPr/>
          </p:nvSpPr>
          <p:spPr>
            <a:xfrm>
              <a:off x="4877841" y="366311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72" name="TextBox 371">
              <a:extLst>
                <a:ext uri="{FF2B5EF4-FFF2-40B4-BE49-F238E27FC236}">
                  <a16:creationId xmlns:a16="http://schemas.microsoft.com/office/drawing/2014/main" id="{9DF7DA59-32E6-1261-AD47-016BAC8D01B8}"/>
                </a:ext>
              </a:extLst>
            </p:cNvPr>
            <p:cNvSpPr txBox="1"/>
            <p:nvPr/>
          </p:nvSpPr>
          <p:spPr>
            <a:xfrm>
              <a:off x="4944390" y="366311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373" name="TextBox 372">
              <a:extLst>
                <a:ext uri="{FF2B5EF4-FFF2-40B4-BE49-F238E27FC236}">
                  <a16:creationId xmlns:a16="http://schemas.microsoft.com/office/drawing/2014/main" id="{2D005A91-618A-AEB9-7AD4-12A0BC2CEA2C}"/>
                </a:ext>
              </a:extLst>
            </p:cNvPr>
            <p:cNvSpPr txBox="1"/>
            <p:nvPr/>
          </p:nvSpPr>
          <p:spPr>
            <a:xfrm>
              <a:off x="5016922" y="3663115"/>
              <a:ext cx="90193"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grpSp>
      <p:sp>
        <p:nvSpPr>
          <p:cNvPr id="380" name="Freeform: Shape 379">
            <a:extLst>
              <a:ext uri="{FF2B5EF4-FFF2-40B4-BE49-F238E27FC236}">
                <a16:creationId xmlns:a16="http://schemas.microsoft.com/office/drawing/2014/main" id="{C90CD177-472B-CE40-0231-B088A3B6830B}"/>
              </a:ext>
            </a:extLst>
          </p:cNvPr>
          <p:cNvSpPr/>
          <p:nvPr/>
        </p:nvSpPr>
        <p:spPr>
          <a:xfrm>
            <a:off x="777875" y="4641850"/>
            <a:ext cx="4537075" cy="1136650"/>
          </a:xfrm>
          <a:custGeom>
            <a:avLst/>
            <a:gdLst>
              <a:gd name="csX0" fmla="*/ 4537075 w 4537075"/>
              <a:gd name="csY0" fmla="*/ 1136650 h 1136650"/>
              <a:gd name="csX1" fmla="*/ 3968750 w 4537075"/>
              <a:gd name="csY1" fmla="*/ 1136650 h 1136650"/>
              <a:gd name="csX2" fmla="*/ 3968750 w 4537075"/>
              <a:gd name="csY2" fmla="*/ 1136650 h 1136650"/>
              <a:gd name="csX3" fmla="*/ 3797300 w 4537075"/>
              <a:gd name="csY3" fmla="*/ 1136650 h 1136650"/>
              <a:gd name="csX4" fmla="*/ 3797300 w 4537075"/>
              <a:gd name="csY4" fmla="*/ 1130300 h 1136650"/>
              <a:gd name="csX5" fmla="*/ 3679825 w 4537075"/>
              <a:gd name="csY5" fmla="*/ 1130300 h 1136650"/>
              <a:gd name="csX6" fmla="*/ 3673475 w 4537075"/>
              <a:gd name="csY6" fmla="*/ 1123950 h 1136650"/>
              <a:gd name="csX7" fmla="*/ 3517900 w 4537075"/>
              <a:gd name="csY7" fmla="*/ 1123950 h 1136650"/>
              <a:gd name="csX8" fmla="*/ 3517900 w 4537075"/>
              <a:gd name="csY8" fmla="*/ 1114425 h 1136650"/>
              <a:gd name="csX9" fmla="*/ 3413125 w 4537075"/>
              <a:gd name="csY9" fmla="*/ 1114425 h 1136650"/>
              <a:gd name="csX10" fmla="*/ 3413125 w 4537075"/>
              <a:gd name="csY10" fmla="*/ 1108075 h 1136650"/>
              <a:gd name="csX11" fmla="*/ 3355975 w 4537075"/>
              <a:gd name="csY11" fmla="*/ 1108075 h 1136650"/>
              <a:gd name="csX12" fmla="*/ 3355975 w 4537075"/>
              <a:gd name="csY12" fmla="*/ 1095375 h 1136650"/>
              <a:gd name="csX13" fmla="*/ 3105150 w 4537075"/>
              <a:gd name="csY13" fmla="*/ 1095375 h 1136650"/>
              <a:gd name="csX14" fmla="*/ 3105150 w 4537075"/>
              <a:gd name="csY14" fmla="*/ 1082675 h 1136650"/>
              <a:gd name="csX15" fmla="*/ 2921000 w 4537075"/>
              <a:gd name="csY15" fmla="*/ 1082675 h 1136650"/>
              <a:gd name="csX16" fmla="*/ 2921000 w 4537075"/>
              <a:gd name="csY16" fmla="*/ 1079500 h 1136650"/>
              <a:gd name="csX17" fmla="*/ 2743200 w 4537075"/>
              <a:gd name="csY17" fmla="*/ 1079500 h 1136650"/>
              <a:gd name="csX18" fmla="*/ 2743200 w 4537075"/>
              <a:gd name="csY18" fmla="*/ 1066800 h 1136650"/>
              <a:gd name="csX19" fmla="*/ 2403475 w 4537075"/>
              <a:gd name="csY19" fmla="*/ 1066800 h 1136650"/>
              <a:gd name="csX20" fmla="*/ 2403475 w 4537075"/>
              <a:gd name="csY20" fmla="*/ 1060450 h 1136650"/>
              <a:gd name="csX21" fmla="*/ 2374900 w 4537075"/>
              <a:gd name="csY21" fmla="*/ 1060450 h 1136650"/>
              <a:gd name="csX22" fmla="*/ 2374900 w 4537075"/>
              <a:gd name="csY22" fmla="*/ 1050925 h 1136650"/>
              <a:gd name="csX23" fmla="*/ 2308225 w 4537075"/>
              <a:gd name="csY23" fmla="*/ 1050925 h 1136650"/>
              <a:gd name="csX24" fmla="*/ 2308225 w 4537075"/>
              <a:gd name="csY24" fmla="*/ 1044575 h 1136650"/>
              <a:gd name="csX25" fmla="*/ 2228850 w 4537075"/>
              <a:gd name="csY25" fmla="*/ 1044575 h 1136650"/>
              <a:gd name="csX26" fmla="*/ 2228850 w 4537075"/>
              <a:gd name="csY26" fmla="*/ 1031875 h 1136650"/>
              <a:gd name="csX27" fmla="*/ 2174875 w 4537075"/>
              <a:gd name="csY27" fmla="*/ 1031875 h 1136650"/>
              <a:gd name="csX28" fmla="*/ 2174875 w 4537075"/>
              <a:gd name="csY28" fmla="*/ 1025525 h 1136650"/>
              <a:gd name="csX29" fmla="*/ 2108200 w 4537075"/>
              <a:gd name="csY29" fmla="*/ 1025525 h 1136650"/>
              <a:gd name="csX30" fmla="*/ 2108200 w 4537075"/>
              <a:gd name="csY30" fmla="*/ 1016000 h 1136650"/>
              <a:gd name="csX31" fmla="*/ 2038350 w 4537075"/>
              <a:gd name="csY31" fmla="*/ 1016000 h 1136650"/>
              <a:gd name="csX32" fmla="*/ 2025650 w 4537075"/>
              <a:gd name="csY32" fmla="*/ 1006475 h 1136650"/>
              <a:gd name="csX33" fmla="*/ 1955800 w 4537075"/>
              <a:gd name="csY33" fmla="*/ 1006475 h 1136650"/>
              <a:gd name="csX34" fmla="*/ 1952625 w 4537075"/>
              <a:gd name="csY34" fmla="*/ 1003300 h 1136650"/>
              <a:gd name="csX35" fmla="*/ 1866900 w 4537075"/>
              <a:gd name="csY35" fmla="*/ 1003300 h 1136650"/>
              <a:gd name="csX36" fmla="*/ 1866900 w 4537075"/>
              <a:gd name="csY36" fmla="*/ 996950 h 1136650"/>
              <a:gd name="csX37" fmla="*/ 1790700 w 4537075"/>
              <a:gd name="csY37" fmla="*/ 996950 h 1136650"/>
              <a:gd name="csX38" fmla="*/ 1790700 w 4537075"/>
              <a:gd name="csY38" fmla="*/ 984250 h 1136650"/>
              <a:gd name="csX39" fmla="*/ 1711325 w 4537075"/>
              <a:gd name="csY39" fmla="*/ 984250 h 1136650"/>
              <a:gd name="csX40" fmla="*/ 1711325 w 4537075"/>
              <a:gd name="csY40" fmla="*/ 981075 h 1136650"/>
              <a:gd name="csX41" fmla="*/ 1600200 w 4537075"/>
              <a:gd name="csY41" fmla="*/ 981075 h 1136650"/>
              <a:gd name="csX42" fmla="*/ 1562100 w 4537075"/>
              <a:gd name="csY42" fmla="*/ 955675 h 1136650"/>
              <a:gd name="csX43" fmla="*/ 1444625 w 4537075"/>
              <a:gd name="csY43" fmla="*/ 955675 h 1136650"/>
              <a:gd name="csX44" fmla="*/ 1444625 w 4537075"/>
              <a:gd name="csY44" fmla="*/ 936625 h 1136650"/>
              <a:gd name="csX45" fmla="*/ 1403350 w 4537075"/>
              <a:gd name="csY45" fmla="*/ 936625 h 1136650"/>
              <a:gd name="csX46" fmla="*/ 1368425 w 4537075"/>
              <a:gd name="csY46" fmla="*/ 914400 h 1136650"/>
              <a:gd name="csX47" fmla="*/ 1343025 w 4537075"/>
              <a:gd name="csY47" fmla="*/ 914400 h 1136650"/>
              <a:gd name="csX48" fmla="*/ 1282700 w 4537075"/>
              <a:gd name="csY48" fmla="*/ 873125 h 1136650"/>
              <a:gd name="csX49" fmla="*/ 1270000 w 4537075"/>
              <a:gd name="csY49" fmla="*/ 873125 h 1136650"/>
              <a:gd name="csX50" fmla="*/ 1247775 w 4537075"/>
              <a:gd name="csY50" fmla="*/ 854075 h 1136650"/>
              <a:gd name="csX51" fmla="*/ 1196975 w 4537075"/>
              <a:gd name="csY51" fmla="*/ 854075 h 1136650"/>
              <a:gd name="csX52" fmla="*/ 1196975 w 4537075"/>
              <a:gd name="csY52" fmla="*/ 838200 h 1136650"/>
              <a:gd name="csX53" fmla="*/ 1130300 w 4537075"/>
              <a:gd name="csY53" fmla="*/ 838200 h 1136650"/>
              <a:gd name="csX54" fmla="*/ 1130300 w 4537075"/>
              <a:gd name="csY54" fmla="*/ 825500 h 1136650"/>
              <a:gd name="csX55" fmla="*/ 1101725 w 4537075"/>
              <a:gd name="csY55" fmla="*/ 825500 h 1136650"/>
              <a:gd name="csX56" fmla="*/ 901700 w 4537075"/>
              <a:gd name="csY56" fmla="*/ 723900 h 1136650"/>
              <a:gd name="csX57" fmla="*/ 869950 w 4537075"/>
              <a:gd name="csY57" fmla="*/ 723900 h 1136650"/>
              <a:gd name="csX58" fmla="*/ 854075 w 4537075"/>
              <a:gd name="csY58" fmla="*/ 698500 h 1136650"/>
              <a:gd name="csX59" fmla="*/ 831850 w 4537075"/>
              <a:gd name="csY59" fmla="*/ 669925 h 1136650"/>
              <a:gd name="csX60" fmla="*/ 806450 w 4537075"/>
              <a:gd name="csY60" fmla="*/ 669925 h 1136650"/>
              <a:gd name="csX61" fmla="*/ 790575 w 4537075"/>
              <a:gd name="csY61" fmla="*/ 641350 h 1136650"/>
              <a:gd name="csX62" fmla="*/ 771525 w 4537075"/>
              <a:gd name="csY62" fmla="*/ 641350 h 1136650"/>
              <a:gd name="csX63" fmla="*/ 733425 w 4537075"/>
              <a:gd name="csY63" fmla="*/ 625475 h 1136650"/>
              <a:gd name="csX64" fmla="*/ 733425 w 4537075"/>
              <a:gd name="csY64" fmla="*/ 606425 h 1136650"/>
              <a:gd name="csX65" fmla="*/ 688975 w 4537075"/>
              <a:gd name="csY65" fmla="*/ 561975 h 1136650"/>
              <a:gd name="csX66" fmla="*/ 666750 w 4537075"/>
              <a:gd name="csY66" fmla="*/ 561975 h 1136650"/>
              <a:gd name="csX67" fmla="*/ 666750 w 4537075"/>
              <a:gd name="csY67" fmla="*/ 549275 h 1136650"/>
              <a:gd name="csX68" fmla="*/ 635000 w 4537075"/>
              <a:gd name="csY68" fmla="*/ 549275 h 1136650"/>
              <a:gd name="csX69" fmla="*/ 635000 w 4537075"/>
              <a:gd name="csY69" fmla="*/ 533400 h 1136650"/>
              <a:gd name="csX70" fmla="*/ 609600 w 4537075"/>
              <a:gd name="csY70" fmla="*/ 533400 h 1136650"/>
              <a:gd name="csX71" fmla="*/ 552450 w 4537075"/>
              <a:gd name="csY71" fmla="*/ 479425 h 1136650"/>
              <a:gd name="csX72" fmla="*/ 536575 w 4537075"/>
              <a:gd name="csY72" fmla="*/ 479425 h 1136650"/>
              <a:gd name="csX73" fmla="*/ 482600 w 4537075"/>
              <a:gd name="csY73" fmla="*/ 441325 h 1136650"/>
              <a:gd name="csX74" fmla="*/ 482600 w 4537075"/>
              <a:gd name="csY74" fmla="*/ 425450 h 1136650"/>
              <a:gd name="csX75" fmla="*/ 463550 w 4537075"/>
              <a:gd name="csY75" fmla="*/ 425450 h 1136650"/>
              <a:gd name="csX76" fmla="*/ 400050 w 4537075"/>
              <a:gd name="csY76" fmla="*/ 368300 h 1136650"/>
              <a:gd name="csX77" fmla="*/ 374650 w 4537075"/>
              <a:gd name="csY77" fmla="*/ 349250 h 1136650"/>
              <a:gd name="csX78" fmla="*/ 330200 w 4537075"/>
              <a:gd name="csY78" fmla="*/ 279400 h 1136650"/>
              <a:gd name="csX79" fmla="*/ 314325 w 4537075"/>
              <a:gd name="csY79" fmla="*/ 273050 h 1136650"/>
              <a:gd name="csX80" fmla="*/ 314325 w 4537075"/>
              <a:gd name="csY80" fmla="*/ 238125 h 1136650"/>
              <a:gd name="csX81" fmla="*/ 250825 w 4537075"/>
              <a:gd name="csY81" fmla="*/ 193675 h 1136650"/>
              <a:gd name="csX82" fmla="*/ 234950 w 4537075"/>
              <a:gd name="csY82" fmla="*/ 193675 h 1136650"/>
              <a:gd name="csX83" fmla="*/ 234950 w 4537075"/>
              <a:gd name="csY83" fmla="*/ 165100 h 1136650"/>
              <a:gd name="csX84" fmla="*/ 212725 w 4537075"/>
              <a:gd name="csY84" fmla="*/ 165100 h 1136650"/>
              <a:gd name="csX85" fmla="*/ 184150 w 4537075"/>
              <a:gd name="csY85" fmla="*/ 130175 h 1136650"/>
              <a:gd name="csX86" fmla="*/ 184150 w 4537075"/>
              <a:gd name="csY86" fmla="*/ 117475 h 1136650"/>
              <a:gd name="csX87" fmla="*/ 177800 w 4537075"/>
              <a:gd name="csY87" fmla="*/ 117475 h 1136650"/>
              <a:gd name="csX88" fmla="*/ 177800 w 4537075"/>
              <a:gd name="csY88" fmla="*/ 92075 h 1136650"/>
              <a:gd name="csX89" fmla="*/ 155575 w 4537075"/>
              <a:gd name="csY89" fmla="*/ 92075 h 1136650"/>
              <a:gd name="csX90" fmla="*/ 155575 w 4537075"/>
              <a:gd name="csY90" fmla="*/ 69850 h 1136650"/>
              <a:gd name="csX91" fmla="*/ 114300 w 4537075"/>
              <a:gd name="csY91" fmla="*/ 69850 h 1136650"/>
              <a:gd name="csX92" fmla="*/ 88900 w 4537075"/>
              <a:gd name="csY92" fmla="*/ 41275 h 1136650"/>
              <a:gd name="csX93" fmla="*/ 69850 w 4537075"/>
              <a:gd name="csY93" fmla="*/ 41275 h 1136650"/>
              <a:gd name="csX94" fmla="*/ 66675 w 4537075"/>
              <a:gd name="csY94" fmla="*/ 19050 h 1136650"/>
              <a:gd name="csX95" fmla="*/ 44450 w 4537075"/>
              <a:gd name="csY95" fmla="*/ 19050 h 1136650"/>
              <a:gd name="csX96" fmla="*/ 44450 w 4537075"/>
              <a:gd name="csY96" fmla="*/ 0 h 1136650"/>
              <a:gd name="csX97" fmla="*/ 0 w 4537075"/>
              <a:gd name="csY97" fmla="*/ 0 h 11366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Lst>
            <a:rect l="l" t="t" r="r" b="b"/>
            <a:pathLst>
              <a:path w="4537075" h="1136650">
                <a:moveTo>
                  <a:pt x="4537075" y="1136650"/>
                </a:moveTo>
                <a:lnTo>
                  <a:pt x="3968750" y="1136650"/>
                </a:lnTo>
                <a:lnTo>
                  <a:pt x="3968750" y="1136650"/>
                </a:lnTo>
                <a:lnTo>
                  <a:pt x="3797300" y="1136650"/>
                </a:lnTo>
                <a:lnTo>
                  <a:pt x="3797300" y="1130300"/>
                </a:lnTo>
                <a:lnTo>
                  <a:pt x="3679825" y="1130300"/>
                </a:lnTo>
                <a:lnTo>
                  <a:pt x="3673475" y="1123950"/>
                </a:lnTo>
                <a:lnTo>
                  <a:pt x="3517900" y="1123950"/>
                </a:lnTo>
                <a:lnTo>
                  <a:pt x="3517900" y="1114425"/>
                </a:lnTo>
                <a:lnTo>
                  <a:pt x="3413125" y="1114425"/>
                </a:lnTo>
                <a:lnTo>
                  <a:pt x="3413125" y="1108075"/>
                </a:lnTo>
                <a:lnTo>
                  <a:pt x="3355975" y="1108075"/>
                </a:lnTo>
                <a:lnTo>
                  <a:pt x="3355975" y="1095375"/>
                </a:lnTo>
                <a:lnTo>
                  <a:pt x="3105150" y="1095375"/>
                </a:lnTo>
                <a:lnTo>
                  <a:pt x="3105150" y="1082675"/>
                </a:lnTo>
                <a:lnTo>
                  <a:pt x="2921000" y="1082675"/>
                </a:lnTo>
                <a:lnTo>
                  <a:pt x="2921000" y="1079500"/>
                </a:lnTo>
                <a:lnTo>
                  <a:pt x="2743200" y="1079500"/>
                </a:lnTo>
                <a:lnTo>
                  <a:pt x="2743200" y="1066800"/>
                </a:lnTo>
                <a:lnTo>
                  <a:pt x="2403475" y="1066800"/>
                </a:lnTo>
                <a:lnTo>
                  <a:pt x="2403475" y="1060450"/>
                </a:lnTo>
                <a:lnTo>
                  <a:pt x="2374900" y="1060450"/>
                </a:lnTo>
                <a:lnTo>
                  <a:pt x="2374900" y="1050925"/>
                </a:lnTo>
                <a:lnTo>
                  <a:pt x="2308225" y="1050925"/>
                </a:lnTo>
                <a:lnTo>
                  <a:pt x="2308225" y="1044575"/>
                </a:lnTo>
                <a:lnTo>
                  <a:pt x="2228850" y="1044575"/>
                </a:lnTo>
                <a:lnTo>
                  <a:pt x="2228850" y="1031875"/>
                </a:lnTo>
                <a:lnTo>
                  <a:pt x="2174875" y="1031875"/>
                </a:lnTo>
                <a:lnTo>
                  <a:pt x="2174875" y="1025525"/>
                </a:lnTo>
                <a:lnTo>
                  <a:pt x="2108200" y="1025525"/>
                </a:lnTo>
                <a:lnTo>
                  <a:pt x="2108200" y="1016000"/>
                </a:lnTo>
                <a:lnTo>
                  <a:pt x="2038350" y="1016000"/>
                </a:lnTo>
                <a:lnTo>
                  <a:pt x="2025650" y="1006475"/>
                </a:lnTo>
                <a:lnTo>
                  <a:pt x="1955800" y="1006475"/>
                </a:lnTo>
                <a:lnTo>
                  <a:pt x="1952625" y="1003300"/>
                </a:lnTo>
                <a:lnTo>
                  <a:pt x="1866900" y="1003300"/>
                </a:lnTo>
                <a:lnTo>
                  <a:pt x="1866900" y="996950"/>
                </a:lnTo>
                <a:lnTo>
                  <a:pt x="1790700" y="996950"/>
                </a:lnTo>
                <a:lnTo>
                  <a:pt x="1790700" y="984250"/>
                </a:lnTo>
                <a:lnTo>
                  <a:pt x="1711325" y="984250"/>
                </a:lnTo>
                <a:lnTo>
                  <a:pt x="1711325" y="981075"/>
                </a:lnTo>
                <a:lnTo>
                  <a:pt x="1600200" y="981075"/>
                </a:lnTo>
                <a:lnTo>
                  <a:pt x="1562100" y="955675"/>
                </a:lnTo>
                <a:lnTo>
                  <a:pt x="1444625" y="955675"/>
                </a:lnTo>
                <a:lnTo>
                  <a:pt x="1444625" y="936625"/>
                </a:lnTo>
                <a:lnTo>
                  <a:pt x="1403350" y="936625"/>
                </a:lnTo>
                <a:lnTo>
                  <a:pt x="1368425" y="914400"/>
                </a:lnTo>
                <a:lnTo>
                  <a:pt x="1343025" y="914400"/>
                </a:lnTo>
                <a:lnTo>
                  <a:pt x="1282700" y="873125"/>
                </a:lnTo>
                <a:lnTo>
                  <a:pt x="1270000" y="873125"/>
                </a:lnTo>
                <a:lnTo>
                  <a:pt x="1247775" y="854075"/>
                </a:lnTo>
                <a:lnTo>
                  <a:pt x="1196975" y="854075"/>
                </a:lnTo>
                <a:lnTo>
                  <a:pt x="1196975" y="838200"/>
                </a:lnTo>
                <a:lnTo>
                  <a:pt x="1130300" y="838200"/>
                </a:lnTo>
                <a:lnTo>
                  <a:pt x="1130300" y="825500"/>
                </a:lnTo>
                <a:lnTo>
                  <a:pt x="1101725" y="825500"/>
                </a:lnTo>
                <a:lnTo>
                  <a:pt x="901700" y="723900"/>
                </a:lnTo>
                <a:lnTo>
                  <a:pt x="869950" y="723900"/>
                </a:lnTo>
                <a:lnTo>
                  <a:pt x="854075" y="698500"/>
                </a:lnTo>
                <a:lnTo>
                  <a:pt x="831850" y="669925"/>
                </a:lnTo>
                <a:lnTo>
                  <a:pt x="806450" y="669925"/>
                </a:lnTo>
                <a:lnTo>
                  <a:pt x="790575" y="641350"/>
                </a:lnTo>
                <a:lnTo>
                  <a:pt x="771525" y="641350"/>
                </a:lnTo>
                <a:lnTo>
                  <a:pt x="733425" y="625475"/>
                </a:lnTo>
                <a:lnTo>
                  <a:pt x="733425" y="606425"/>
                </a:lnTo>
                <a:lnTo>
                  <a:pt x="688975" y="561975"/>
                </a:lnTo>
                <a:lnTo>
                  <a:pt x="666750" y="561975"/>
                </a:lnTo>
                <a:lnTo>
                  <a:pt x="666750" y="549275"/>
                </a:lnTo>
                <a:lnTo>
                  <a:pt x="635000" y="549275"/>
                </a:lnTo>
                <a:lnTo>
                  <a:pt x="635000" y="533400"/>
                </a:lnTo>
                <a:lnTo>
                  <a:pt x="609600" y="533400"/>
                </a:lnTo>
                <a:lnTo>
                  <a:pt x="552450" y="479425"/>
                </a:lnTo>
                <a:lnTo>
                  <a:pt x="536575" y="479425"/>
                </a:lnTo>
                <a:lnTo>
                  <a:pt x="482600" y="441325"/>
                </a:lnTo>
                <a:lnTo>
                  <a:pt x="482600" y="425450"/>
                </a:lnTo>
                <a:lnTo>
                  <a:pt x="463550" y="425450"/>
                </a:lnTo>
                <a:lnTo>
                  <a:pt x="400050" y="368300"/>
                </a:lnTo>
                <a:lnTo>
                  <a:pt x="374650" y="349250"/>
                </a:lnTo>
                <a:lnTo>
                  <a:pt x="330200" y="279400"/>
                </a:lnTo>
                <a:lnTo>
                  <a:pt x="314325" y="273050"/>
                </a:lnTo>
                <a:lnTo>
                  <a:pt x="314325" y="238125"/>
                </a:lnTo>
                <a:lnTo>
                  <a:pt x="250825" y="193675"/>
                </a:lnTo>
                <a:lnTo>
                  <a:pt x="234950" y="193675"/>
                </a:lnTo>
                <a:lnTo>
                  <a:pt x="234950" y="165100"/>
                </a:lnTo>
                <a:lnTo>
                  <a:pt x="212725" y="165100"/>
                </a:lnTo>
                <a:lnTo>
                  <a:pt x="184150" y="130175"/>
                </a:lnTo>
                <a:lnTo>
                  <a:pt x="184150" y="117475"/>
                </a:lnTo>
                <a:lnTo>
                  <a:pt x="177800" y="117475"/>
                </a:lnTo>
                <a:lnTo>
                  <a:pt x="177800" y="92075"/>
                </a:lnTo>
                <a:lnTo>
                  <a:pt x="155575" y="92075"/>
                </a:lnTo>
                <a:lnTo>
                  <a:pt x="155575" y="69850"/>
                </a:lnTo>
                <a:lnTo>
                  <a:pt x="114300" y="69850"/>
                </a:lnTo>
                <a:lnTo>
                  <a:pt x="88900" y="41275"/>
                </a:lnTo>
                <a:lnTo>
                  <a:pt x="69850" y="41275"/>
                </a:lnTo>
                <a:lnTo>
                  <a:pt x="66675" y="19050"/>
                </a:lnTo>
                <a:lnTo>
                  <a:pt x="44450" y="19050"/>
                </a:lnTo>
                <a:lnTo>
                  <a:pt x="4445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28" name="Group 427">
            <a:extLst>
              <a:ext uri="{FF2B5EF4-FFF2-40B4-BE49-F238E27FC236}">
                <a16:creationId xmlns:a16="http://schemas.microsoft.com/office/drawing/2014/main" id="{A838DCDD-303D-7317-2A80-0D314971CCD9}"/>
              </a:ext>
            </a:extLst>
          </p:cNvPr>
          <p:cNvGrpSpPr/>
          <p:nvPr/>
        </p:nvGrpSpPr>
        <p:grpSpPr>
          <a:xfrm>
            <a:off x="898881" y="4641850"/>
            <a:ext cx="4451527" cy="1215231"/>
            <a:chOff x="898881" y="4641850"/>
            <a:chExt cx="4451527" cy="1215231"/>
          </a:xfrm>
        </p:grpSpPr>
        <p:sp>
          <p:nvSpPr>
            <p:cNvPr id="381" name="TextBox 380">
              <a:extLst>
                <a:ext uri="{FF2B5EF4-FFF2-40B4-BE49-F238E27FC236}">
                  <a16:creationId xmlns:a16="http://schemas.microsoft.com/office/drawing/2014/main" id="{5AE88146-CC2F-BA29-E265-EB9B92FEF9C8}"/>
                </a:ext>
              </a:extLst>
            </p:cNvPr>
            <p:cNvSpPr txBox="1"/>
            <p:nvPr/>
          </p:nvSpPr>
          <p:spPr>
            <a:xfrm>
              <a:off x="1205160" y="4987925"/>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82" name="TextBox 381">
              <a:extLst>
                <a:ext uri="{FF2B5EF4-FFF2-40B4-BE49-F238E27FC236}">
                  <a16:creationId xmlns:a16="http://schemas.microsoft.com/office/drawing/2014/main" id="{71849B9E-9A75-BFA9-249E-EBBADE616DCC}"/>
                </a:ext>
              </a:extLst>
            </p:cNvPr>
            <p:cNvSpPr txBox="1"/>
            <p:nvPr/>
          </p:nvSpPr>
          <p:spPr>
            <a:xfrm>
              <a:off x="1074429" y="4838287"/>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83" name="TextBox 382">
              <a:extLst>
                <a:ext uri="{FF2B5EF4-FFF2-40B4-BE49-F238E27FC236}">
                  <a16:creationId xmlns:a16="http://schemas.microsoft.com/office/drawing/2014/main" id="{B7DFAE50-F881-DD54-A979-EACD28130178}"/>
                </a:ext>
              </a:extLst>
            </p:cNvPr>
            <p:cNvSpPr txBox="1"/>
            <p:nvPr/>
          </p:nvSpPr>
          <p:spPr>
            <a:xfrm>
              <a:off x="965378" y="4723379"/>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84" name="TextBox 383">
              <a:extLst>
                <a:ext uri="{FF2B5EF4-FFF2-40B4-BE49-F238E27FC236}">
                  <a16:creationId xmlns:a16="http://schemas.microsoft.com/office/drawing/2014/main" id="{E6C8AF8C-B436-C7ED-7F90-9CB27A4672C9}"/>
                </a:ext>
              </a:extLst>
            </p:cNvPr>
            <p:cNvSpPr txBox="1"/>
            <p:nvPr/>
          </p:nvSpPr>
          <p:spPr>
            <a:xfrm>
              <a:off x="898881" y="4641850"/>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85" name="TextBox 384">
              <a:extLst>
                <a:ext uri="{FF2B5EF4-FFF2-40B4-BE49-F238E27FC236}">
                  <a16:creationId xmlns:a16="http://schemas.microsoft.com/office/drawing/2014/main" id="{E21A5EE4-29A0-9579-9167-7390EC6540CF}"/>
                </a:ext>
              </a:extLst>
            </p:cNvPr>
            <p:cNvSpPr txBox="1"/>
            <p:nvPr/>
          </p:nvSpPr>
          <p:spPr>
            <a:xfrm>
              <a:off x="1352314" y="509971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86" name="TextBox 385">
              <a:extLst>
                <a:ext uri="{FF2B5EF4-FFF2-40B4-BE49-F238E27FC236}">
                  <a16:creationId xmlns:a16="http://schemas.microsoft.com/office/drawing/2014/main" id="{F61687AB-9B29-8C7B-EAF6-CD155477D4FF}"/>
                </a:ext>
              </a:extLst>
            </p:cNvPr>
            <p:cNvSpPr txBox="1"/>
            <p:nvPr/>
          </p:nvSpPr>
          <p:spPr>
            <a:xfrm>
              <a:off x="2215063" y="5507430"/>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89" name="TextBox 388">
              <a:extLst>
                <a:ext uri="{FF2B5EF4-FFF2-40B4-BE49-F238E27FC236}">
                  <a16:creationId xmlns:a16="http://schemas.microsoft.com/office/drawing/2014/main" id="{D59BD58A-9374-D202-2B60-88860D0834CA}"/>
                </a:ext>
              </a:extLst>
            </p:cNvPr>
            <p:cNvSpPr txBox="1"/>
            <p:nvPr/>
          </p:nvSpPr>
          <p:spPr>
            <a:xfrm>
              <a:off x="2823760" y="5586011"/>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0" name="TextBox 389">
              <a:extLst>
                <a:ext uri="{FF2B5EF4-FFF2-40B4-BE49-F238E27FC236}">
                  <a16:creationId xmlns:a16="http://schemas.microsoft.com/office/drawing/2014/main" id="{B99D68ED-634F-3C38-D9F1-AEC94268FC9F}"/>
                </a:ext>
              </a:extLst>
            </p:cNvPr>
            <p:cNvSpPr txBox="1"/>
            <p:nvPr/>
          </p:nvSpPr>
          <p:spPr>
            <a:xfrm>
              <a:off x="2882104" y="5581511"/>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1" name="TextBox 390">
              <a:extLst>
                <a:ext uri="{FF2B5EF4-FFF2-40B4-BE49-F238E27FC236}">
                  <a16:creationId xmlns:a16="http://schemas.microsoft.com/office/drawing/2014/main" id="{EE53B7FF-D269-9F65-5B81-CE32E7E53428}"/>
                </a:ext>
              </a:extLst>
            </p:cNvPr>
            <p:cNvSpPr txBox="1"/>
            <p:nvPr/>
          </p:nvSpPr>
          <p:spPr>
            <a:xfrm>
              <a:off x="3472939" y="563637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2" name="TextBox 391">
              <a:extLst>
                <a:ext uri="{FF2B5EF4-FFF2-40B4-BE49-F238E27FC236}">
                  <a16:creationId xmlns:a16="http://schemas.microsoft.com/office/drawing/2014/main" id="{9C89F4B1-BE7D-E933-DE26-1F96744E1859}"/>
                </a:ext>
              </a:extLst>
            </p:cNvPr>
            <p:cNvSpPr txBox="1"/>
            <p:nvPr/>
          </p:nvSpPr>
          <p:spPr>
            <a:xfrm>
              <a:off x="4069619" y="5660092"/>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3" name="TextBox 392">
              <a:extLst>
                <a:ext uri="{FF2B5EF4-FFF2-40B4-BE49-F238E27FC236}">
                  <a16:creationId xmlns:a16="http://schemas.microsoft.com/office/drawing/2014/main" id="{468212CC-C491-08BA-7961-AB51A515CB6B}"/>
                </a:ext>
              </a:extLst>
            </p:cNvPr>
            <p:cNvSpPr txBox="1"/>
            <p:nvPr/>
          </p:nvSpPr>
          <p:spPr>
            <a:xfrm>
              <a:off x="4102745" y="5660092"/>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4" name="TextBox 393">
              <a:extLst>
                <a:ext uri="{FF2B5EF4-FFF2-40B4-BE49-F238E27FC236}">
                  <a16:creationId xmlns:a16="http://schemas.microsoft.com/office/drawing/2014/main" id="{398E6E88-CA3E-1194-6638-56668BDC069A}"/>
                </a:ext>
              </a:extLst>
            </p:cNvPr>
            <p:cNvSpPr txBox="1"/>
            <p:nvPr/>
          </p:nvSpPr>
          <p:spPr>
            <a:xfrm>
              <a:off x="4122118" y="5660092"/>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5" name="TextBox 394">
              <a:extLst>
                <a:ext uri="{FF2B5EF4-FFF2-40B4-BE49-F238E27FC236}">
                  <a16:creationId xmlns:a16="http://schemas.microsoft.com/office/drawing/2014/main" id="{C7AB28F8-29AC-C585-4680-655D0F663968}"/>
                </a:ext>
              </a:extLst>
            </p:cNvPr>
            <p:cNvSpPr txBox="1"/>
            <p:nvPr/>
          </p:nvSpPr>
          <p:spPr>
            <a:xfrm>
              <a:off x="4173974" y="5672137"/>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6" name="TextBox 395">
              <a:extLst>
                <a:ext uri="{FF2B5EF4-FFF2-40B4-BE49-F238E27FC236}">
                  <a16:creationId xmlns:a16="http://schemas.microsoft.com/office/drawing/2014/main" id="{9F8DE5C9-13AC-2743-9E4D-480AF4E50670}"/>
                </a:ext>
              </a:extLst>
            </p:cNvPr>
            <p:cNvSpPr txBox="1"/>
            <p:nvPr/>
          </p:nvSpPr>
          <p:spPr>
            <a:xfrm>
              <a:off x="4207328" y="5672137"/>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7" name="TextBox 396">
              <a:extLst>
                <a:ext uri="{FF2B5EF4-FFF2-40B4-BE49-F238E27FC236}">
                  <a16:creationId xmlns:a16="http://schemas.microsoft.com/office/drawing/2014/main" id="{2D32CCF1-26CA-0860-ED18-5B5B4331C0F2}"/>
                </a:ext>
              </a:extLst>
            </p:cNvPr>
            <p:cNvSpPr txBox="1"/>
            <p:nvPr/>
          </p:nvSpPr>
          <p:spPr>
            <a:xfrm>
              <a:off x="4269553" y="5678487"/>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8" name="TextBox 397">
              <a:extLst>
                <a:ext uri="{FF2B5EF4-FFF2-40B4-BE49-F238E27FC236}">
                  <a16:creationId xmlns:a16="http://schemas.microsoft.com/office/drawing/2014/main" id="{674C37B0-17F9-079B-F1C7-9C094F65D727}"/>
                </a:ext>
              </a:extLst>
            </p:cNvPr>
            <p:cNvSpPr txBox="1"/>
            <p:nvPr/>
          </p:nvSpPr>
          <p:spPr>
            <a:xfrm>
              <a:off x="4293034" y="5678487"/>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399" name="TextBox 398">
              <a:extLst>
                <a:ext uri="{FF2B5EF4-FFF2-40B4-BE49-F238E27FC236}">
                  <a16:creationId xmlns:a16="http://schemas.microsoft.com/office/drawing/2014/main" id="{AF935BFA-1AF7-19D3-DA16-64A00E753D6F}"/>
                </a:ext>
              </a:extLst>
            </p:cNvPr>
            <p:cNvSpPr txBox="1"/>
            <p:nvPr/>
          </p:nvSpPr>
          <p:spPr>
            <a:xfrm>
              <a:off x="4319397" y="5678487"/>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0" name="TextBox 399">
              <a:extLst>
                <a:ext uri="{FF2B5EF4-FFF2-40B4-BE49-F238E27FC236}">
                  <a16:creationId xmlns:a16="http://schemas.microsoft.com/office/drawing/2014/main" id="{4803E8B1-6295-B3D5-ED75-DF24181C413E}"/>
                </a:ext>
              </a:extLst>
            </p:cNvPr>
            <p:cNvSpPr txBox="1"/>
            <p:nvPr/>
          </p:nvSpPr>
          <p:spPr>
            <a:xfrm>
              <a:off x="4338278"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1" name="TextBox 400">
              <a:extLst>
                <a:ext uri="{FF2B5EF4-FFF2-40B4-BE49-F238E27FC236}">
                  <a16:creationId xmlns:a16="http://schemas.microsoft.com/office/drawing/2014/main" id="{70FF2C9B-7006-5F05-669D-36F0504921BC}"/>
                </a:ext>
              </a:extLst>
            </p:cNvPr>
            <p:cNvSpPr txBox="1"/>
            <p:nvPr/>
          </p:nvSpPr>
          <p:spPr>
            <a:xfrm>
              <a:off x="4364641"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2" name="TextBox 401">
              <a:extLst>
                <a:ext uri="{FF2B5EF4-FFF2-40B4-BE49-F238E27FC236}">
                  <a16:creationId xmlns:a16="http://schemas.microsoft.com/office/drawing/2014/main" id="{AAE3FABA-79A2-3674-40E8-F8921BD54DEE}"/>
                </a:ext>
              </a:extLst>
            </p:cNvPr>
            <p:cNvSpPr txBox="1"/>
            <p:nvPr/>
          </p:nvSpPr>
          <p:spPr>
            <a:xfrm>
              <a:off x="4383522"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3" name="TextBox 402">
              <a:extLst>
                <a:ext uri="{FF2B5EF4-FFF2-40B4-BE49-F238E27FC236}">
                  <a16:creationId xmlns:a16="http://schemas.microsoft.com/office/drawing/2014/main" id="{83C62866-B96F-2EC6-B009-97B8AE3332A5}"/>
                </a:ext>
              </a:extLst>
            </p:cNvPr>
            <p:cNvSpPr txBox="1"/>
            <p:nvPr/>
          </p:nvSpPr>
          <p:spPr>
            <a:xfrm>
              <a:off x="4419129"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4" name="TextBox 403">
              <a:extLst>
                <a:ext uri="{FF2B5EF4-FFF2-40B4-BE49-F238E27FC236}">
                  <a16:creationId xmlns:a16="http://schemas.microsoft.com/office/drawing/2014/main" id="{7B7F6523-50DB-E95F-208D-79785075613E}"/>
                </a:ext>
              </a:extLst>
            </p:cNvPr>
            <p:cNvSpPr txBox="1"/>
            <p:nvPr/>
          </p:nvSpPr>
          <p:spPr>
            <a:xfrm>
              <a:off x="4445106"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5" name="TextBox 404">
              <a:extLst>
                <a:ext uri="{FF2B5EF4-FFF2-40B4-BE49-F238E27FC236}">
                  <a16:creationId xmlns:a16="http://schemas.microsoft.com/office/drawing/2014/main" id="{17F0588B-6F4A-0C12-85D9-9C06203872D2}"/>
                </a:ext>
              </a:extLst>
            </p:cNvPr>
            <p:cNvSpPr txBox="1"/>
            <p:nvPr/>
          </p:nvSpPr>
          <p:spPr>
            <a:xfrm>
              <a:off x="4502476"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6" name="TextBox 405">
              <a:extLst>
                <a:ext uri="{FF2B5EF4-FFF2-40B4-BE49-F238E27FC236}">
                  <a16:creationId xmlns:a16="http://schemas.microsoft.com/office/drawing/2014/main" id="{74AC5680-59B2-F0AA-60DC-5B24AC2B3868}"/>
                </a:ext>
              </a:extLst>
            </p:cNvPr>
            <p:cNvSpPr txBox="1"/>
            <p:nvPr/>
          </p:nvSpPr>
          <p:spPr>
            <a:xfrm>
              <a:off x="4531862"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7" name="TextBox 406">
              <a:extLst>
                <a:ext uri="{FF2B5EF4-FFF2-40B4-BE49-F238E27FC236}">
                  <a16:creationId xmlns:a16="http://schemas.microsoft.com/office/drawing/2014/main" id="{0A391B74-CDF9-B984-AD9F-02DDBBF5E4B9}"/>
                </a:ext>
              </a:extLst>
            </p:cNvPr>
            <p:cNvSpPr txBox="1"/>
            <p:nvPr/>
          </p:nvSpPr>
          <p:spPr>
            <a:xfrm>
              <a:off x="4560308"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8" name="TextBox 407">
              <a:extLst>
                <a:ext uri="{FF2B5EF4-FFF2-40B4-BE49-F238E27FC236}">
                  <a16:creationId xmlns:a16="http://schemas.microsoft.com/office/drawing/2014/main" id="{9A8DAB4D-563B-8EBD-ACA7-6A3ED4A98786}"/>
                </a:ext>
              </a:extLst>
            </p:cNvPr>
            <p:cNvSpPr txBox="1"/>
            <p:nvPr/>
          </p:nvSpPr>
          <p:spPr>
            <a:xfrm>
              <a:off x="4588754"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09" name="TextBox 408">
              <a:extLst>
                <a:ext uri="{FF2B5EF4-FFF2-40B4-BE49-F238E27FC236}">
                  <a16:creationId xmlns:a16="http://schemas.microsoft.com/office/drawing/2014/main" id="{75DE7432-B900-DF69-2EC0-CB18DBD7C2AE}"/>
                </a:ext>
              </a:extLst>
            </p:cNvPr>
            <p:cNvSpPr txBox="1"/>
            <p:nvPr/>
          </p:nvSpPr>
          <p:spPr>
            <a:xfrm>
              <a:off x="4636174"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0" name="TextBox 409">
              <a:extLst>
                <a:ext uri="{FF2B5EF4-FFF2-40B4-BE49-F238E27FC236}">
                  <a16:creationId xmlns:a16="http://schemas.microsoft.com/office/drawing/2014/main" id="{287FEA74-E890-9419-4AD7-E812E20915AE}"/>
                </a:ext>
              </a:extLst>
            </p:cNvPr>
            <p:cNvSpPr txBox="1"/>
            <p:nvPr/>
          </p:nvSpPr>
          <p:spPr>
            <a:xfrm>
              <a:off x="4671781"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1" name="TextBox 410">
              <a:extLst>
                <a:ext uri="{FF2B5EF4-FFF2-40B4-BE49-F238E27FC236}">
                  <a16:creationId xmlns:a16="http://schemas.microsoft.com/office/drawing/2014/main" id="{C617D403-1E31-2BE0-F043-62D1F6C366A0}"/>
                </a:ext>
              </a:extLst>
            </p:cNvPr>
            <p:cNvSpPr txBox="1"/>
            <p:nvPr/>
          </p:nvSpPr>
          <p:spPr>
            <a:xfrm>
              <a:off x="4697348"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2" name="TextBox 411">
              <a:extLst>
                <a:ext uri="{FF2B5EF4-FFF2-40B4-BE49-F238E27FC236}">
                  <a16:creationId xmlns:a16="http://schemas.microsoft.com/office/drawing/2014/main" id="{0CB8314E-38E8-2083-1A9D-5FD11D1AB54E}"/>
                </a:ext>
              </a:extLst>
            </p:cNvPr>
            <p:cNvSpPr txBox="1"/>
            <p:nvPr/>
          </p:nvSpPr>
          <p:spPr>
            <a:xfrm>
              <a:off x="4713740"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3" name="TextBox 412">
              <a:extLst>
                <a:ext uri="{FF2B5EF4-FFF2-40B4-BE49-F238E27FC236}">
                  <a16:creationId xmlns:a16="http://schemas.microsoft.com/office/drawing/2014/main" id="{D6F72E8A-1763-014E-016C-1EB1A5B0EF0E}"/>
                </a:ext>
              </a:extLst>
            </p:cNvPr>
            <p:cNvSpPr txBox="1"/>
            <p:nvPr/>
          </p:nvSpPr>
          <p:spPr>
            <a:xfrm>
              <a:off x="4739343" y="5690686"/>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4" name="TextBox 413">
              <a:extLst>
                <a:ext uri="{FF2B5EF4-FFF2-40B4-BE49-F238E27FC236}">
                  <a16:creationId xmlns:a16="http://schemas.microsoft.com/office/drawing/2014/main" id="{D541B235-9A42-2985-67C0-A931471B8704}"/>
                </a:ext>
              </a:extLst>
            </p:cNvPr>
            <p:cNvSpPr txBox="1"/>
            <p:nvPr/>
          </p:nvSpPr>
          <p:spPr>
            <a:xfrm>
              <a:off x="4773554"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5" name="TextBox 414">
              <a:extLst>
                <a:ext uri="{FF2B5EF4-FFF2-40B4-BE49-F238E27FC236}">
                  <a16:creationId xmlns:a16="http://schemas.microsoft.com/office/drawing/2014/main" id="{9867241B-33F3-058E-314D-74273A716F73}"/>
                </a:ext>
              </a:extLst>
            </p:cNvPr>
            <p:cNvSpPr txBox="1"/>
            <p:nvPr/>
          </p:nvSpPr>
          <p:spPr>
            <a:xfrm>
              <a:off x="4799121"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6" name="TextBox 415">
              <a:extLst>
                <a:ext uri="{FF2B5EF4-FFF2-40B4-BE49-F238E27FC236}">
                  <a16:creationId xmlns:a16="http://schemas.microsoft.com/office/drawing/2014/main" id="{4E011229-5B91-6C6D-7A1A-A95AA77113A9}"/>
                </a:ext>
              </a:extLst>
            </p:cNvPr>
            <p:cNvSpPr txBox="1"/>
            <p:nvPr/>
          </p:nvSpPr>
          <p:spPr>
            <a:xfrm>
              <a:off x="4822334"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7" name="TextBox 416">
              <a:extLst>
                <a:ext uri="{FF2B5EF4-FFF2-40B4-BE49-F238E27FC236}">
                  <a16:creationId xmlns:a16="http://schemas.microsoft.com/office/drawing/2014/main" id="{9CCAFC88-4393-2F1F-854E-F675504DF1C6}"/>
                </a:ext>
              </a:extLst>
            </p:cNvPr>
            <p:cNvSpPr txBox="1"/>
            <p:nvPr/>
          </p:nvSpPr>
          <p:spPr>
            <a:xfrm>
              <a:off x="4847626"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8" name="TextBox 417">
              <a:extLst>
                <a:ext uri="{FF2B5EF4-FFF2-40B4-BE49-F238E27FC236}">
                  <a16:creationId xmlns:a16="http://schemas.microsoft.com/office/drawing/2014/main" id="{A9FBBEBE-D198-AE3B-FB70-ED5E5E965C53}"/>
                </a:ext>
              </a:extLst>
            </p:cNvPr>
            <p:cNvSpPr txBox="1"/>
            <p:nvPr/>
          </p:nvSpPr>
          <p:spPr>
            <a:xfrm>
              <a:off x="4873417"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19" name="TextBox 418">
              <a:extLst>
                <a:ext uri="{FF2B5EF4-FFF2-40B4-BE49-F238E27FC236}">
                  <a16:creationId xmlns:a16="http://schemas.microsoft.com/office/drawing/2014/main" id="{34101CE6-3138-BA06-039B-1D8C69D47361}"/>
                </a:ext>
              </a:extLst>
            </p:cNvPr>
            <p:cNvSpPr txBox="1"/>
            <p:nvPr/>
          </p:nvSpPr>
          <p:spPr>
            <a:xfrm>
              <a:off x="4949500"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0" name="TextBox 419">
              <a:extLst>
                <a:ext uri="{FF2B5EF4-FFF2-40B4-BE49-F238E27FC236}">
                  <a16:creationId xmlns:a16="http://schemas.microsoft.com/office/drawing/2014/main" id="{00F0A77E-5044-B733-E438-F28A7A408C7D}"/>
                </a:ext>
              </a:extLst>
            </p:cNvPr>
            <p:cNvSpPr txBox="1"/>
            <p:nvPr/>
          </p:nvSpPr>
          <p:spPr>
            <a:xfrm>
              <a:off x="4974097"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1" name="TextBox 420">
              <a:extLst>
                <a:ext uri="{FF2B5EF4-FFF2-40B4-BE49-F238E27FC236}">
                  <a16:creationId xmlns:a16="http://schemas.microsoft.com/office/drawing/2014/main" id="{6B137FB0-4D0F-727F-26B0-FF51750B3226}"/>
                </a:ext>
              </a:extLst>
            </p:cNvPr>
            <p:cNvSpPr txBox="1"/>
            <p:nvPr/>
          </p:nvSpPr>
          <p:spPr>
            <a:xfrm>
              <a:off x="5007591"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2" name="TextBox 421">
              <a:extLst>
                <a:ext uri="{FF2B5EF4-FFF2-40B4-BE49-F238E27FC236}">
                  <a16:creationId xmlns:a16="http://schemas.microsoft.com/office/drawing/2014/main" id="{E3555930-7751-5A44-CB05-37F16E73E60D}"/>
                </a:ext>
              </a:extLst>
            </p:cNvPr>
            <p:cNvSpPr txBox="1"/>
            <p:nvPr/>
          </p:nvSpPr>
          <p:spPr>
            <a:xfrm>
              <a:off x="5038274"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3" name="TextBox 422">
              <a:extLst>
                <a:ext uri="{FF2B5EF4-FFF2-40B4-BE49-F238E27FC236}">
                  <a16:creationId xmlns:a16="http://schemas.microsoft.com/office/drawing/2014/main" id="{E67DB620-AB1B-073A-7461-454EE43A8DF4}"/>
                </a:ext>
              </a:extLst>
            </p:cNvPr>
            <p:cNvSpPr txBox="1"/>
            <p:nvPr/>
          </p:nvSpPr>
          <p:spPr>
            <a:xfrm>
              <a:off x="5083175"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4" name="TextBox 423">
              <a:extLst>
                <a:ext uri="{FF2B5EF4-FFF2-40B4-BE49-F238E27FC236}">
                  <a16:creationId xmlns:a16="http://schemas.microsoft.com/office/drawing/2014/main" id="{64A43E5D-815F-00D7-06E7-A7479249B799}"/>
                </a:ext>
              </a:extLst>
            </p:cNvPr>
            <p:cNvSpPr txBox="1"/>
            <p:nvPr/>
          </p:nvSpPr>
          <p:spPr>
            <a:xfrm>
              <a:off x="5127048"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5" name="TextBox 424">
              <a:extLst>
                <a:ext uri="{FF2B5EF4-FFF2-40B4-BE49-F238E27FC236}">
                  <a16:creationId xmlns:a16="http://schemas.microsoft.com/office/drawing/2014/main" id="{CDE19BD0-858F-B1C0-E752-FB2F23DBA4F3}"/>
                </a:ext>
              </a:extLst>
            </p:cNvPr>
            <p:cNvSpPr txBox="1"/>
            <p:nvPr/>
          </p:nvSpPr>
          <p:spPr>
            <a:xfrm>
              <a:off x="5162717"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6" name="TextBox 425">
              <a:extLst>
                <a:ext uri="{FF2B5EF4-FFF2-40B4-BE49-F238E27FC236}">
                  <a16:creationId xmlns:a16="http://schemas.microsoft.com/office/drawing/2014/main" id="{16B48632-B9A8-63DA-F010-778DAEB31B1E}"/>
                </a:ext>
              </a:extLst>
            </p:cNvPr>
            <p:cNvSpPr txBox="1"/>
            <p:nvPr/>
          </p:nvSpPr>
          <p:spPr>
            <a:xfrm>
              <a:off x="5245357"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27" name="TextBox 426">
              <a:extLst>
                <a:ext uri="{FF2B5EF4-FFF2-40B4-BE49-F238E27FC236}">
                  <a16:creationId xmlns:a16="http://schemas.microsoft.com/office/drawing/2014/main" id="{B1D46045-4D40-97B8-9BEA-A310E730484A}"/>
                </a:ext>
              </a:extLst>
            </p:cNvPr>
            <p:cNvSpPr txBox="1"/>
            <p:nvPr/>
          </p:nvSpPr>
          <p:spPr>
            <a:xfrm>
              <a:off x="5274202" y="5699918"/>
              <a:ext cx="76206" cy="157163"/>
            </a:xfrm>
            <a:prstGeom prst="rect">
              <a:avLst/>
            </a:prstGeom>
          </p:spPr>
          <p:txBody>
            <a:bodyPr vert="horz" wrap="none" lIns="0" tIns="0" rIns="0" bIns="0" rtlCol="0">
              <a:noAutofit/>
            </a:bodyPr>
            <a:lstStyle/>
            <a:p>
              <a:pPr algn="ctr"/>
              <a:r>
                <a:rPr lang="en-US" sz="1200" dirty="0">
                  <a:solidFill>
                    <a:schemeClr val="accent1"/>
                  </a:solidFill>
                </a:rPr>
                <a:t>+</a:t>
              </a:r>
            </a:p>
          </p:txBody>
        </p:sp>
      </p:grpSp>
      <p:grpSp>
        <p:nvGrpSpPr>
          <p:cNvPr id="431" name="Group 430">
            <a:extLst>
              <a:ext uri="{FF2B5EF4-FFF2-40B4-BE49-F238E27FC236}">
                <a16:creationId xmlns:a16="http://schemas.microsoft.com/office/drawing/2014/main" id="{487CF6A8-987D-E4B2-93A8-17DB60C2C787}"/>
              </a:ext>
            </a:extLst>
          </p:cNvPr>
          <p:cNvGrpSpPr/>
          <p:nvPr/>
        </p:nvGrpSpPr>
        <p:grpSpPr>
          <a:xfrm>
            <a:off x="723900" y="4600575"/>
            <a:ext cx="4349750" cy="1295400"/>
            <a:chOff x="723900" y="4600575"/>
            <a:chExt cx="4349750" cy="1295400"/>
          </a:xfrm>
        </p:grpSpPr>
        <p:sp>
          <p:nvSpPr>
            <p:cNvPr id="429" name="Freeform: Shape 428">
              <a:extLst>
                <a:ext uri="{FF2B5EF4-FFF2-40B4-BE49-F238E27FC236}">
                  <a16:creationId xmlns:a16="http://schemas.microsoft.com/office/drawing/2014/main" id="{39A50E97-D017-A7FF-C6E0-A02233767075}"/>
                </a:ext>
              </a:extLst>
            </p:cNvPr>
            <p:cNvSpPr/>
            <p:nvPr/>
          </p:nvSpPr>
          <p:spPr>
            <a:xfrm>
              <a:off x="942975" y="4829175"/>
              <a:ext cx="4130675" cy="1066800"/>
            </a:xfrm>
            <a:custGeom>
              <a:avLst/>
              <a:gdLst>
                <a:gd name="csX0" fmla="*/ 4130675 w 4130675"/>
                <a:gd name="csY0" fmla="*/ 1066800 h 1066800"/>
                <a:gd name="csX1" fmla="*/ 3876675 w 4130675"/>
                <a:gd name="csY1" fmla="*/ 1066800 h 1066800"/>
                <a:gd name="csX2" fmla="*/ 3876675 w 4130675"/>
                <a:gd name="csY2" fmla="*/ 1054100 h 1066800"/>
                <a:gd name="csX3" fmla="*/ 3736975 w 4130675"/>
                <a:gd name="csY3" fmla="*/ 1054100 h 1066800"/>
                <a:gd name="csX4" fmla="*/ 3736975 w 4130675"/>
                <a:gd name="csY4" fmla="*/ 1041400 h 1066800"/>
                <a:gd name="csX5" fmla="*/ 3384550 w 4130675"/>
                <a:gd name="csY5" fmla="*/ 1041400 h 1066800"/>
                <a:gd name="csX6" fmla="*/ 3384550 w 4130675"/>
                <a:gd name="csY6" fmla="*/ 1035050 h 1066800"/>
                <a:gd name="csX7" fmla="*/ 3079750 w 4130675"/>
                <a:gd name="csY7" fmla="*/ 1035050 h 1066800"/>
                <a:gd name="csX8" fmla="*/ 3079750 w 4130675"/>
                <a:gd name="csY8" fmla="*/ 1028700 h 1066800"/>
                <a:gd name="csX9" fmla="*/ 2984500 w 4130675"/>
                <a:gd name="csY9" fmla="*/ 1028700 h 1066800"/>
                <a:gd name="csX10" fmla="*/ 2984500 w 4130675"/>
                <a:gd name="csY10" fmla="*/ 1019175 h 1066800"/>
                <a:gd name="csX11" fmla="*/ 2828925 w 4130675"/>
                <a:gd name="csY11" fmla="*/ 1019175 h 1066800"/>
                <a:gd name="csX12" fmla="*/ 2828925 w 4130675"/>
                <a:gd name="csY12" fmla="*/ 1019175 h 1066800"/>
                <a:gd name="csX13" fmla="*/ 2822575 w 4130675"/>
                <a:gd name="csY13" fmla="*/ 1019175 h 1066800"/>
                <a:gd name="csX14" fmla="*/ 2822575 w 4130675"/>
                <a:gd name="csY14" fmla="*/ 1016000 h 1066800"/>
                <a:gd name="csX15" fmla="*/ 2460625 w 4130675"/>
                <a:gd name="csY15" fmla="*/ 1016000 h 1066800"/>
                <a:gd name="csX16" fmla="*/ 2460625 w 4130675"/>
                <a:gd name="csY16" fmla="*/ 1006475 h 1066800"/>
                <a:gd name="csX17" fmla="*/ 2181225 w 4130675"/>
                <a:gd name="csY17" fmla="*/ 1006475 h 1066800"/>
                <a:gd name="csX18" fmla="*/ 2181225 w 4130675"/>
                <a:gd name="csY18" fmla="*/ 993775 h 1066800"/>
                <a:gd name="csX19" fmla="*/ 2136775 w 4130675"/>
                <a:gd name="csY19" fmla="*/ 993775 h 1066800"/>
                <a:gd name="csX20" fmla="*/ 2136775 w 4130675"/>
                <a:gd name="csY20" fmla="*/ 984250 h 1066800"/>
                <a:gd name="csX21" fmla="*/ 1835150 w 4130675"/>
                <a:gd name="csY21" fmla="*/ 984250 h 1066800"/>
                <a:gd name="csX22" fmla="*/ 1835150 w 4130675"/>
                <a:gd name="csY22" fmla="*/ 971550 h 1066800"/>
                <a:gd name="csX23" fmla="*/ 1739900 w 4130675"/>
                <a:gd name="csY23" fmla="*/ 971550 h 1066800"/>
                <a:gd name="csX24" fmla="*/ 1739900 w 4130675"/>
                <a:gd name="csY24" fmla="*/ 968375 h 1066800"/>
                <a:gd name="csX25" fmla="*/ 1616075 w 4130675"/>
                <a:gd name="csY25" fmla="*/ 968375 h 1066800"/>
                <a:gd name="csX26" fmla="*/ 1616075 w 4130675"/>
                <a:gd name="csY26" fmla="*/ 958850 h 1066800"/>
                <a:gd name="csX27" fmla="*/ 1555750 w 4130675"/>
                <a:gd name="csY27" fmla="*/ 958850 h 1066800"/>
                <a:gd name="csX28" fmla="*/ 1555750 w 4130675"/>
                <a:gd name="csY28" fmla="*/ 952500 h 1066800"/>
                <a:gd name="csX29" fmla="*/ 1504950 w 4130675"/>
                <a:gd name="csY29" fmla="*/ 952500 h 1066800"/>
                <a:gd name="csX30" fmla="*/ 1504950 w 4130675"/>
                <a:gd name="csY30" fmla="*/ 942975 h 1066800"/>
                <a:gd name="csX31" fmla="*/ 1454150 w 4130675"/>
                <a:gd name="csY31" fmla="*/ 942975 h 1066800"/>
                <a:gd name="csX32" fmla="*/ 1454150 w 4130675"/>
                <a:gd name="csY32" fmla="*/ 933450 h 1066800"/>
                <a:gd name="csX33" fmla="*/ 1406525 w 4130675"/>
                <a:gd name="csY33" fmla="*/ 933450 h 1066800"/>
                <a:gd name="csX34" fmla="*/ 1406525 w 4130675"/>
                <a:gd name="csY34" fmla="*/ 923925 h 1066800"/>
                <a:gd name="csX35" fmla="*/ 1327150 w 4130675"/>
                <a:gd name="csY35" fmla="*/ 923925 h 1066800"/>
                <a:gd name="csX36" fmla="*/ 1327150 w 4130675"/>
                <a:gd name="csY36" fmla="*/ 911225 h 1066800"/>
                <a:gd name="csX37" fmla="*/ 1292225 w 4130675"/>
                <a:gd name="csY37" fmla="*/ 911225 h 1066800"/>
                <a:gd name="csX38" fmla="*/ 1292225 w 4130675"/>
                <a:gd name="csY38" fmla="*/ 898525 h 1066800"/>
                <a:gd name="csX39" fmla="*/ 1209675 w 4130675"/>
                <a:gd name="csY39" fmla="*/ 898525 h 1066800"/>
                <a:gd name="csX40" fmla="*/ 1209675 w 4130675"/>
                <a:gd name="csY40" fmla="*/ 892175 h 1066800"/>
                <a:gd name="csX41" fmla="*/ 1171575 w 4130675"/>
                <a:gd name="csY41" fmla="*/ 892175 h 1066800"/>
                <a:gd name="csX42" fmla="*/ 1120775 w 4130675"/>
                <a:gd name="csY42" fmla="*/ 860425 h 1066800"/>
                <a:gd name="csX43" fmla="*/ 1079500 w 4130675"/>
                <a:gd name="csY43" fmla="*/ 860425 h 1066800"/>
                <a:gd name="csX44" fmla="*/ 1079500 w 4130675"/>
                <a:gd name="csY44" fmla="*/ 847725 h 1066800"/>
                <a:gd name="csX45" fmla="*/ 987425 w 4130675"/>
                <a:gd name="csY45" fmla="*/ 847725 h 1066800"/>
                <a:gd name="csX46" fmla="*/ 987425 w 4130675"/>
                <a:gd name="csY46" fmla="*/ 835025 h 1066800"/>
                <a:gd name="csX47" fmla="*/ 936625 w 4130675"/>
                <a:gd name="csY47" fmla="*/ 835025 h 1066800"/>
                <a:gd name="csX48" fmla="*/ 908050 w 4130675"/>
                <a:gd name="csY48" fmla="*/ 819150 h 1066800"/>
                <a:gd name="csX49" fmla="*/ 889000 w 4130675"/>
                <a:gd name="csY49" fmla="*/ 819150 h 1066800"/>
                <a:gd name="csX50" fmla="*/ 860425 w 4130675"/>
                <a:gd name="csY50" fmla="*/ 800100 h 1066800"/>
                <a:gd name="csX51" fmla="*/ 844550 w 4130675"/>
                <a:gd name="csY51" fmla="*/ 800100 h 1066800"/>
                <a:gd name="csX52" fmla="*/ 831850 w 4130675"/>
                <a:gd name="csY52" fmla="*/ 774700 h 1066800"/>
                <a:gd name="csX53" fmla="*/ 784225 w 4130675"/>
                <a:gd name="csY53" fmla="*/ 774700 h 1066800"/>
                <a:gd name="csX54" fmla="*/ 765175 w 4130675"/>
                <a:gd name="csY54" fmla="*/ 749300 h 1066800"/>
                <a:gd name="csX55" fmla="*/ 727075 w 4130675"/>
                <a:gd name="csY55" fmla="*/ 749300 h 1066800"/>
                <a:gd name="csX56" fmla="*/ 727075 w 4130675"/>
                <a:gd name="csY56" fmla="*/ 736600 h 1066800"/>
                <a:gd name="csX57" fmla="*/ 688975 w 4130675"/>
                <a:gd name="csY57" fmla="*/ 736600 h 1066800"/>
                <a:gd name="csX58" fmla="*/ 666750 w 4130675"/>
                <a:gd name="csY58" fmla="*/ 711200 h 1066800"/>
                <a:gd name="csX59" fmla="*/ 635000 w 4130675"/>
                <a:gd name="csY59" fmla="*/ 711200 h 1066800"/>
                <a:gd name="csX60" fmla="*/ 615950 w 4130675"/>
                <a:gd name="csY60" fmla="*/ 688975 h 1066800"/>
                <a:gd name="csX61" fmla="*/ 596900 w 4130675"/>
                <a:gd name="csY61" fmla="*/ 688975 h 1066800"/>
                <a:gd name="csX62" fmla="*/ 568325 w 4130675"/>
                <a:gd name="csY62" fmla="*/ 654050 h 1066800"/>
                <a:gd name="csX63" fmla="*/ 527050 w 4130675"/>
                <a:gd name="csY63" fmla="*/ 654050 h 1066800"/>
                <a:gd name="csX64" fmla="*/ 492125 w 4130675"/>
                <a:gd name="csY64" fmla="*/ 574675 h 1066800"/>
                <a:gd name="csX65" fmla="*/ 479425 w 4130675"/>
                <a:gd name="csY65" fmla="*/ 574675 h 1066800"/>
                <a:gd name="csX66" fmla="*/ 479425 w 4130675"/>
                <a:gd name="csY66" fmla="*/ 546100 h 1066800"/>
                <a:gd name="csX67" fmla="*/ 450850 w 4130675"/>
                <a:gd name="csY67" fmla="*/ 546100 h 1066800"/>
                <a:gd name="csX68" fmla="*/ 428625 w 4130675"/>
                <a:gd name="csY68" fmla="*/ 508000 h 1066800"/>
                <a:gd name="csX69" fmla="*/ 415925 w 4130675"/>
                <a:gd name="csY69" fmla="*/ 508000 h 1066800"/>
                <a:gd name="csX70" fmla="*/ 415925 w 4130675"/>
                <a:gd name="csY70" fmla="*/ 488950 h 1066800"/>
                <a:gd name="csX71" fmla="*/ 393700 w 4130675"/>
                <a:gd name="csY71" fmla="*/ 488950 h 1066800"/>
                <a:gd name="csX72" fmla="*/ 374650 w 4130675"/>
                <a:gd name="csY72" fmla="*/ 441325 h 1066800"/>
                <a:gd name="csX73" fmla="*/ 323850 w 4130675"/>
                <a:gd name="csY73" fmla="*/ 393700 h 1066800"/>
                <a:gd name="csX74" fmla="*/ 323850 w 4130675"/>
                <a:gd name="csY74" fmla="*/ 393700 h 1066800"/>
                <a:gd name="csX75" fmla="*/ 323850 w 4130675"/>
                <a:gd name="csY75" fmla="*/ 368300 h 1066800"/>
                <a:gd name="csX76" fmla="*/ 260350 w 4130675"/>
                <a:gd name="csY76" fmla="*/ 346075 h 1066800"/>
                <a:gd name="csX77" fmla="*/ 260350 w 4130675"/>
                <a:gd name="csY77" fmla="*/ 330200 h 1066800"/>
                <a:gd name="csX78" fmla="*/ 200025 w 4130675"/>
                <a:gd name="csY78" fmla="*/ 282575 h 1066800"/>
                <a:gd name="csX79" fmla="*/ 200025 w 4130675"/>
                <a:gd name="csY79" fmla="*/ 250825 h 1066800"/>
                <a:gd name="csX80" fmla="*/ 180975 w 4130675"/>
                <a:gd name="csY80" fmla="*/ 250825 h 1066800"/>
                <a:gd name="csX81" fmla="*/ 180975 w 4130675"/>
                <a:gd name="csY81" fmla="*/ 231775 h 1066800"/>
                <a:gd name="csX82" fmla="*/ 165100 w 4130675"/>
                <a:gd name="csY82" fmla="*/ 231775 h 1066800"/>
                <a:gd name="csX83" fmla="*/ 165100 w 4130675"/>
                <a:gd name="csY83" fmla="*/ 200025 h 1066800"/>
                <a:gd name="csX84" fmla="*/ 149225 w 4130675"/>
                <a:gd name="csY84" fmla="*/ 200025 h 1066800"/>
                <a:gd name="csX85" fmla="*/ 149225 w 4130675"/>
                <a:gd name="csY85" fmla="*/ 165100 h 1066800"/>
                <a:gd name="csX86" fmla="*/ 123825 w 4130675"/>
                <a:gd name="csY86" fmla="*/ 165100 h 1066800"/>
                <a:gd name="csX87" fmla="*/ 123825 w 4130675"/>
                <a:gd name="csY87" fmla="*/ 139700 h 1066800"/>
                <a:gd name="csX88" fmla="*/ 98425 w 4130675"/>
                <a:gd name="csY88" fmla="*/ 139700 h 1066800"/>
                <a:gd name="csX89" fmla="*/ 69850 w 4130675"/>
                <a:gd name="csY89" fmla="*/ 104775 h 1066800"/>
                <a:gd name="csX90" fmla="*/ 69850 w 4130675"/>
                <a:gd name="csY90" fmla="*/ 85725 h 1066800"/>
                <a:gd name="csX91" fmla="*/ 53975 w 4130675"/>
                <a:gd name="csY91" fmla="*/ 85725 h 1066800"/>
                <a:gd name="csX92" fmla="*/ 34925 w 4130675"/>
                <a:gd name="csY92" fmla="*/ 57150 h 1066800"/>
                <a:gd name="csX93" fmla="*/ 34925 w 4130675"/>
                <a:gd name="csY93" fmla="*/ 41275 h 1066800"/>
                <a:gd name="csX94" fmla="*/ 22225 w 4130675"/>
                <a:gd name="csY94" fmla="*/ 41275 h 1066800"/>
                <a:gd name="csX95" fmla="*/ 22225 w 4130675"/>
                <a:gd name="csY95" fmla="*/ 19050 h 1066800"/>
                <a:gd name="csX96" fmla="*/ 0 w 4130675"/>
                <a:gd name="csY96" fmla="*/ 19050 h 1066800"/>
                <a:gd name="csX97" fmla="*/ 0 w 4130675"/>
                <a:gd name="csY97" fmla="*/ 0 h 10668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Lst>
              <a:rect l="l" t="t" r="r" b="b"/>
              <a:pathLst>
                <a:path w="4130675" h="1066800">
                  <a:moveTo>
                    <a:pt x="4130675" y="1066800"/>
                  </a:moveTo>
                  <a:lnTo>
                    <a:pt x="3876675" y="1066800"/>
                  </a:lnTo>
                  <a:lnTo>
                    <a:pt x="3876675" y="1054100"/>
                  </a:lnTo>
                  <a:lnTo>
                    <a:pt x="3736975" y="1054100"/>
                  </a:lnTo>
                  <a:lnTo>
                    <a:pt x="3736975" y="1041400"/>
                  </a:lnTo>
                  <a:lnTo>
                    <a:pt x="3384550" y="1041400"/>
                  </a:lnTo>
                  <a:lnTo>
                    <a:pt x="3384550" y="1035050"/>
                  </a:lnTo>
                  <a:lnTo>
                    <a:pt x="3079750" y="1035050"/>
                  </a:lnTo>
                  <a:lnTo>
                    <a:pt x="3079750" y="1028700"/>
                  </a:lnTo>
                  <a:lnTo>
                    <a:pt x="2984500" y="1028700"/>
                  </a:lnTo>
                  <a:lnTo>
                    <a:pt x="2984500" y="1019175"/>
                  </a:lnTo>
                  <a:lnTo>
                    <a:pt x="2828925" y="1019175"/>
                  </a:lnTo>
                  <a:lnTo>
                    <a:pt x="2828925" y="1019175"/>
                  </a:lnTo>
                  <a:lnTo>
                    <a:pt x="2822575" y="1019175"/>
                  </a:lnTo>
                  <a:lnTo>
                    <a:pt x="2822575" y="1016000"/>
                  </a:lnTo>
                  <a:lnTo>
                    <a:pt x="2460625" y="1016000"/>
                  </a:lnTo>
                  <a:lnTo>
                    <a:pt x="2460625" y="1006475"/>
                  </a:lnTo>
                  <a:lnTo>
                    <a:pt x="2181225" y="1006475"/>
                  </a:lnTo>
                  <a:lnTo>
                    <a:pt x="2181225" y="993775"/>
                  </a:lnTo>
                  <a:lnTo>
                    <a:pt x="2136775" y="993775"/>
                  </a:lnTo>
                  <a:lnTo>
                    <a:pt x="2136775" y="984250"/>
                  </a:lnTo>
                  <a:lnTo>
                    <a:pt x="1835150" y="984250"/>
                  </a:lnTo>
                  <a:lnTo>
                    <a:pt x="1835150" y="971550"/>
                  </a:lnTo>
                  <a:lnTo>
                    <a:pt x="1739900" y="971550"/>
                  </a:lnTo>
                  <a:lnTo>
                    <a:pt x="1739900" y="968375"/>
                  </a:lnTo>
                  <a:lnTo>
                    <a:pt x="1616075" y="968375"/>
                  </a:lnTo>
                  <a:lnTo>
                    <a:pt x="1616075" y="958850"/>
                  </a:lnTo>
                  <a:lnTo>
                    <a:pt x="1555750" y="958850"/>
                  </a:lnTo>
                  <a:lnTo>
                    <a:pt x="1555750" y="952500"/>
                  </a:lnTo>
                  <a:lnTo>
                    <a:pt x="1504950" y="952500"/>
                  </a:lnTo>
                  <a:lnTo>
                    <a:pt x="1504950" y="942975"/>
                  </a:lnTo>
                  <a:lnTo>
                    <a:pt x="1454150" y="942975"/>
                  </a:lnTo>
                  <a:lnTo>
                    <a:pt x="1454150" y="933450"/>
                  </a:lnTo>
                  <a:lnTo>
                    <a:pt x="1406525" y="933450"/>
                  </a:lnTo>
                  <a:lnTo>
                    <a:pt x="1406525" y="923925"/>
                  </a:lnTo>
                  <a:lnTo>
                    <a:pt x="1327150" y="923925"/>
                  </a:lnTo>
                  <a:lnTo>
                    <a:pt x="1327150" y="911225"/>
                  </a:lnTo>
                  <a:lnTo>
                    <a:pt x="1292225" y="911225"/>
                  </a:lnTo>
                  <a:lnTo>
                    <a:pt x="1292225" y="898525"/>
                  </a:lnTo>
                  <a:lnTo>
                    <a:pt x="1209675" y="898525"/>
                  </a:lnTo>
                  <a:lnTo>
                    <a:pt x="1209675" y="892175"/>
                  </a:lnTo>
                  <a:lnTo>
                    <a:pt x="1171575" y="892175"/>
                  </a:lnTo>
                  <a:lnTo>
                    <a:pt x="1120775" y="860425"/>
                  </a:lnTo>
                  <a:lnTo>
                    <a:pt x="1079500" y="860425"/>
                  </a:lnTo>
                  <a:lnTo>
                    <a:pt x="1079500" y="847725"/>
                  </a:lnTo>
                  <a:lnTo>
                    <a:pt x="987425" y="847725"/>
                  </a:lnTo>
                  <a:lnTo>
                    <a:pt x="987425" y="835025"/>
                  </a:lnTo>
                  <a:lnTo>
                    <a:pt x="936625" y="835025"/>
                  </a:lnTo>
                  <a:lnTo>
                    <a:pt x="908050" y="819150"/>
                  </a:lnTo>
                  <a:lnTo>
                    <a:pt x="889000" y="819150"/>
                  </a:lnTo>
                  <a:lnTo>
                    <a:pt x="860425" y="800100"/>
                  </a:lnTo>
                  <a:lnTo>
                    <a:pt x="844550" y="800100"/>
                  </a:lnTo>
                  <a:lnTo>
                    <a:pt x="831850" y="774700"/>
                  </a:lnTo>
                  <a:lnTo>
                    <a:pt x="784225" y="774700"/>
                  </a:lnTo>
                  <a:lnTo>
                    <a:pt x="765175" y="749300"/>
                  </a:lnTo>
                  <a:lnTo>
                    <a:pt x="727075" y="749300"/>
                  </a:lnTo>
                  <a:lnTo>
                    <a:pt x="727075" y="736600"/>
                  </a:lnTo>
                  <a:lnTo>
                    <a:pt x="688975" y="736600"/>
                  </a:lnTo>
                  <a:lnTo>
                    <a:pt x="666750" y="711200"/>
                  </a:lnTo>
                  <a:lnTo>
                    <a:pt x="635000" y="711200"/>
                  </a:lnTo>
                  <a:lnTo>
                    <a:pt x="615950" y="688975"/>
                  </a:lnTo>
                  <a:lnTo>
                    <a:pt x="596900" y="688975"/>
                  </a:lnTo>
                  <a:lnTo>
                    <a:pt x="568325" y="654050"/>
                  </a:lnTo>
                  <a:lnTo>
                    <a:pt x="527050" y="654050"/>
                  </a:lnTo>
                  <a:lnTo>
                    <a:pt x="492125" y="574675"/>
                  </a:lnTo>
                  <a:lnTo>
                    <a:pt x="479425" y="574675"/>
                  </a:lnTo>
                  <a:lnTo>
                    <a:pt x="479425" y="546100"/>
                  </a:lnTo>
                  <a:lnTo>
                    <a:pt x="450850" y="546100"/>
                  </a:lnTo>
                  <a:lnTo>
                    <a:pt x="428625" y="508000"/>
                  </a:lnTo>
                  <a:lnTo>
                    <a:pt x="415925" y="508000"/>
                  </a:lnTo>
                  <a:lnTo>
                    <a:pt x="415925" y="488950"/>
                  </a:lnTo>
                  <a:lnTo>
                    <a:pt x="393700" y="488950"/>
                  </a:lnTo>
                  <a:lnTo>
                    <a:pt x="374650" y="441325"/>
                  </a:lnTo>
                  <a:lnTo>
                    <a:pt x="323850" y="393700"/>
                  </a:lnTo>
                  <a:lnTo>
                    <a:pt x="323850" y="393700"/>
                  </a:lnTo>
                  <a:lnTo>
                    <a:pt x="323850" y="368300"/>
                  </a:lnTo>
                  <a:lnTo>
                    <a:pt x="260350" y="346075"/>
                  </a:lnTo>
                  <a:lnTo>
                    <a:pt x="260350" y="330200"/>
                  </a:lnTo>
                  <a:lnTo>
                    <a:pt x="200025" y="282575"/>
                  </a:lnTo>
                  <a:lnTo>
                    <a:pt x="200025" y="250825"/>
                  </a:lnTo>
                  <a:lnTo>
                    <a:pt x="180975" y="250825"/>
                  </a:lnTo>
                  <a:lnTo>
                    <a:pt x="180975" y="231775"/>
                  </a:lnTo>
                  <a:lnTo>
                    <a:pt x="165100" y="231775"/>
                  </a:lnTo>
                  <a:lnTo>
                    <a:pt x="165100" y="200025"/>
                  </a:lnTo>
                  <a:lnTo>
                    <a:pt x="149225" y="200025"/>
                  </a:lnTo>
                  <a:lnTo>
                    <a:pt x="149225" y="165100"/>
                  </a:lnTo>
                  <a:lnTo>
                    <a:pt x="123825" y="165100"/>
                  </a:lnTo>
                  <a:lnTo>
                    <a:pt x="123825" y="139700"/>
                  </a:lnTo>
                  <a:lnTo>
                    <a:pt x="98425" y="139700"/>
                  </a:lnTo>
                  <a:lnTo>
                    <a:pt x="69850" y="104775"/>
                  </a:lnTo>
                  <a:lnTo>
                    <a:pt x="69850" y="85725"/>
                  </a:lnTo>
                  <a:lnTo>
                    <a:pt x="53975" y="85725"/>
                  </a:lnTo>
                  <a:lnTo>
                    <a:pt x="34925" y="57150"/>
                  </a:lnTo>
                  <a:lnTo>
                    <a:pt x="34925" y="41275"/>
                  </a:lnTo>
                  <a:lnTo>
                    <a:pt x="22225" y="41275"/>
                  </a:lnTo>
                  <a:lnTo>
                    <a:pt x="22225" y="19050"/>
                  </a:lnTo>
                  <a:lnTo>
                    <a:pt x="0" y="1905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0" name="Freeform: Shape 429">
              <a:extLst>
                <a:ext uri="{FF2B5EF4-FFF2-40B4-BE49-F238E27FC236}">
                  <a16:creationId xmlns:a16="http://schemas.microsoft.com/office/drawing/2014/main" id="{2589F162-B870-EADA-6DC0-9CA01C105D76}"/>
                </a:ext>
              </a:extLst>
            </p:cNvPr>
            <p:cNvSpPr/>
            <p:nvPr/>
          </p:nvSpPr>
          <p:spPr>
            <a:xfrm>
              <a:off x="723900" y="4600575"/>
              <a:ext cx="219075" cy="238125"/>
            </a:xfrm>
            <a:custGeom>
              <a:avLst/>
              <a:gdLst>
                <a:gd name="csX0" fmla="*/ 0 w 219075"/>
                <a:gd name="csY0" fmla="*/ 0 h 238125"/>
                <a:gd name="csX1" fmla="*/ 50800 w 219075"/>
                <a:gd name="csY1" fmla="*/ 0 h 238125"/>
                <a:gd name="csX2" fmla="*/ 50800 w 219075"/>
                <a:gd name="csY2" fmla="*/ 34925 h 238125"/>
                <a:gd name="csX3" fmla="*/ 73025 w 219075"/>
                <a:gd name="csY3" fmla="*/ 34925 h 238125"/>
                <a:gd name="csX4" fmla="*/ 73025 w 219075"/>
                <a:gd name="csY4" fmla="*/ 73025 h 238125"/>
                <a:gd name="csX5" fmla="*/ 101600 w 219075"/>
                <a:gd name="csY5" fmla="*/ 73025 h 238125"/>
                <a:gd name="csX6" fmla="*/ 101600 w 219075"/>
                <a:gd name="csY6" fmla="*/ 92075 h 238125"/>
                <a:gd name="csX7" fmla="*/ 127000 w 219075"/>
                <a:gd name="csY7" fmla="*/ 92075 h 238125"/>
                <a:gd name="csX8" fmla="*/ 127000 w 219075"/>
                <a:gd name="csY8" fmla="*/ 133350 h 238125"/>
                <a:gd name="csX9" fmla="*/ 149225 w 219075"/>
                <a:gd name="csY9" fmla="*/ 133350 h 238125"/>
                <a:gd name="csX10" fmla="*/ 149225 w 219075"/>
                <a:gd name="csY10" fmla="*/ 155575 h 238125"/>
                <a:gd name="csX11" fmla="*/ 174625 w 219075"/>
                <a:gd name="csY11" fmla="*/ 155575 h 238125"/>
                <a:gd name="csX12" fmla="*/ 174625 w 219075"/>
                <a:gd name="csY12" fmla="*/ 190500 h 238125"/>
                <a:gd name="csX13" fmla="*/ 219075 w 219075"/>
                <a:gd name="csY13" fmla="*/ 238125 h 2381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19075" h="238125">
                  <a:moveTo>
                    <a:pt x="0" y="0"/>
                  </a:moveTo>
                  <a:lnTo>
                    <a:pt x="50800" y="0"/>
                  </a:lnTo>
                  <a:lnTo>
                    <a:pt x="50800" y="34925"/>
                  </a:lnTo>
                  <a:lnTo>
                    <a:pt x="73025" y="34925"/>
                  </a:lnTo>
                  <a:lnTo>
                    <a:pt x="73025" y="73025"/>
                  </a:lnTo>
                  <a:lnTo>
                    <a:pt x="101600" y="73025"/>
                  </a:lnTo>
                  <a:lnTo>
                    <a:pt x="101600" y="92075"/>
                  </a:lnTo>
                  <a:lnTo>
                    <a:pt x="127000" y="92075"/>
                  </a:lnTo>
                  <a:lnTo>
                    <a:pt x="127000" y="133350"/>
                  </a:lnTo>
                  <a:lnTo>
                    <a:pt x="149225" y="133350"/>
                  </a:lnTo>
                  <a:lnTo>
                    <a:pt x="149225" y="155575"/>
                  </a:lnTo>
                  <a:lnTo>
                    <a:pt x="174625" y="155575"/>
                  </a:lnTo>
                  <a:lnTo>
                    <a:pt x="174625" y="190500"/>
                  </a:lnTo>
                  <a:lnTo>
                    <a:pt x="219075" y="238125"/>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61" name="Group 460">
            <a:extLst>
              <a:ext uri="{FF2B5EF4-FFF2-40B4-BE49-F238E27FC236}">
                <a16:creationId xmlns:a16="http://schemas.microsoft.com/office/drawing/2014/main" id="{40EA5EF9-3A42-A42B-3C32-DEC3C3EB3F5C}"/>
              </a:ext>
            </a:extLst>
          </p:cNvPr>
          <p:cNvGrpSpPr/>
          <p:nvPr/>
        </p:nvGrpSpPr>
        <p:grpSpPr>
          <a:xfrm>
            <a:off x="693720" y="4514851"/>
            <a:ext cx="4386025" cy="1454941"/>
            <a:chOff x="693720" y="4514851"/>
            <a:chExt cx="4386025" cy="1454941"/>
          </a:xfrm>
        </p:grpSpPr>
        <p:sp>
          <p:nvSpPr>
            <p:cNvPr id="432" name="TextBox 431">
              <a:extLst>
                <a:ext uri="{FF2B5EF4-FFF2-40B4-BE49-F238E27FC236}">
                  <a16:creationId xmlns:a16="http://schemas.microsoft.com/office/drawing/2014/main" id="{70F7A21B-5C2D-3F4A-6F38-406650352A10}"/>
                </a:ext>
              </a:extLst>
            </p:cNvPr>
            <p:cNvSpPr txBox="1"/>
            <p:nvPr/>
          </p:nvSpPr>
          <p:spPr>
            <a:xfrm>
              <a:off x="693720" y="4514851"/>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3" name="TextBox 432">
              <a:extLst>
                <a:ext uri="{FF2B5EF4-FFF2-40B4-BE49-F238E27FC236}">
                  <a16:creationId xmlns:a16="http://schemas.microsoft.com/office/drawing/2014/main" id="{D4EAF40D-5767-F91F-2F53-9B01BD017C8F}"/>
                </a:ext>
              </a:extLst>
            </p:cNvPr>
            <p:cNvSpPr txBox="1"/>
            <p:nvPr/>
          </p:nvSpPr>
          <p:spPr>
            <a:xfrm>
              <a:off x="792698" y="4628922"/>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4" name="TextBox 433">
              <a:extLst>
                <a:ext uri="{FF2B5EF4-FFF2-40B4-BE49-F238E27FC236}">
                  <a16:creationId xmlns:a16="http://schemas.microsoft.com/office/drawing/2014/main" id="{6F80404B-F0EF-98B3-698C-05F4E0B75FED}"/>
                </a:ext>
              </a:extLst>
            </p:cNvPr>
            <p:cNvSpPr txBox="1"/>
            <p:nvPr/>
          </p:nvSpPr>
          <p:spPr>
            <a:xfrm>
              <a:off x="891676" y="4740840"/>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5" name="TextBox 434">
              <a:extLst>
                <a:ext uri="{FF2B5EF4-FFF2-40B4-BE49-F238E27FC236}">
                  <a16:creationId xmlns:a16="http://schemas.microsoft.com/office/drawing/2014/main" id="{C865604B-2A2C-9D3D-A5F5-4E5D06B56412}"/>
                </a:ext>
              </a:extLst>
            </p:cNvPr>
            <p:cNvSpPr txBox="1"/>
            <p:nvPr/>
          </p:nvSpPr>
          <p:spPr>
            <a:xfrm>
              <a:off x="997059" y="4864665"/>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6" name="TextBox 435">
              <a:extLst>
                <a:ext uri="{FF2B5EF4-FFF2-40B4-BE49-F238E27FC236}">
                  <a16:creationId xmlns:a16="http://schemas.microsoft.com/office/drawing/2014/main" id="{242F0535-6967-8849-D109-C23FD93E399B}"/>
                </a:ext>
              </a:extLst>
            </p:cNvPr>
            <p:cNvSpPr txBox="1"/>
            <p:nvPr/>
          </p:nvSpPr>
          <p:spPr>
            <a:xfrm>
              <a:off x="1042303" y="4943246"/>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7" name="TextBox 436">
              <a:extLst>
                <a:ext uri="{FF2B5EF4-FFF2-40B4-BE49-F238E27FC236}">
                  <a16:creationId xmlns:a16="http://schemas.microsoft.com/office/drawing/2014/main" id="{0FCC7C7C-4E75-6797-9286-20B976C84358}"/>
                </a:ext>
              </a:extLst>
            </p:cNvPr>
            <p:cNvSpPr txBox="1"/>
            <p:nvPr/>
          </p:nvSpPr>
          <p:spPr>
            <a:xfrm>
              <a:off x="1278047" y="5200650"/>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8" name="TextBox 437">
              <a:extLst>
                <a:ext uri="{FF2B5EF4-FFF2-40B4-BE49-F238E27FC236}">
                  <a16:creationId xmlns:a16="http://schemas.microsoft.com/office/drawing/2014/main" id="{8D582115-9150-74D1-5753-5326499F304D}"/>
                </a:ext>
              </a:extLst>
            </p:cNvPr>
            <p:cNvSpPr txBox="1"/>
            <p:nvPr/>
          </p:nvSpPr>
          <p:spPr>
            <a:xfrm>
              <a:off x="1622011" y="5481637"/>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39" name="TextBox 438">
              <a:extLst>
                <a:ext uri="{FF2B5EF4-FFF2-40B4-BE49-F238E27FC236}">
                  <a16:creationId xmlns:a16="http://schemas.microsoft.com/office/drawing/2014/main" id="{B47774A1-8027-C3E9-28A6-29C5224F7D50}"/>
                </a:ext>
              </a:extLst>
            </p:cNvPr>
            <p:cNvSpPr txBox="1"/>
            <p:nvPr/>
          </p:nvSpPr>
          <p:spPr>
            <a:xfrm>
              <a:off x="1387098" y="5324474"/>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0" name="TextBox 439">
              <a:extLst>
                <a:ext uri="{FF2B5EF4-FFF2-40B4-BE49-F238E27FC236}">
                  <a16:creationId xmlns:a16="http://schemas.microsoft.com/office/drawing/2014/main" id="{73D0101A-C9AB-E1D0-B33E-B59C4A17A565}"/>
                </a:ext>
              </a:extLst>
            </p:cNvPr>
            <p:cNvSpPr txBox="1"/>
            <p:nvPr/>
          </p:nvSpPr>
          <p:spPr>
            <a:xfrm>
              <a:off x="1715796" y="5520070"/>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1" name="TextBox 440">
              <a:extLst>
                <a:ext uri="{FF2B5EF4-FFF2-40B4-BE49-F238E27FC236}">
                  <a16:creationId xmlns:a16="http://schemas.microsoft.com/office/drawing/2014/main" id="{DB954065-8D84-51A4-CA73-3B5282013729}"/>
                </a:ext>
              </a:extLst>
            </p:cNvPr>
            <p:cNvSpPr txBox="1"/>
            <p:nvPr/>
          </p:nvSpPr>
          <p:spPr>
            <a:xfrm>
              <a:off x="2508752" y="5705807"/>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2" name="TextBox 441">
              <a:extLst>
                <a:ext uri="{FF2B5EF4-FFF2-40B4-BE49-F238E27FC236}">
                  <a16:creationId xmlns:a16="http://schemas.microsoft.com/office/drawing/2014/main" id="{D449774D-8F58-FFBA-2BBC-A2D061AF4C4A}"/>
                </a:ext>
              </a:extLst>
            </p:cNvPr>
            <p:cNvSpPr txBox="1"/>
            <p:nvPr/>
          </p:nvSpPr>
          <p:spPr>
            <a:xfrm>
              <a:off x="3046412" y="5732461"/>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3" name="TextBox 442">
              <a:extLst>
                <a:ext uri="{FF2B5EF4-FFF2-40B4-BE49-F238E27FC236}">
                  <a16:creationId xmlns:a16="http://schemas.microsoft.com/office/drawing/2014/main" id="{A07D2B87-1EF5-4F8A-B4CC-366F9ED68441}"/>
                </a:ext>
              </a:extLst>
            </p:cNvPr>
            <p:cNvSpPr txBox="1"/>
            <p:nvPr/>
          </p:nvSpPr>
          <p:spPr>
            <a:xfrm>
              <a:off x="4020837"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4" name="TextBox 443">
              <a:extLst>
                <a:ext uri="{FF2B5EF4-FFF2-40B4-BE49-F238E27FC236}">
                  <a16:creationId xmlns:a16="http://schemas.microsoft.com/office/drawing/2014/main" id="{5F65CBC9-2EE5-BD74-F140-604DFBC24B44}"/>
                </a:ext>
              </a:extLst>
            </p:cNvPr>
            <p:cNvSpPr txBox="1"/>
            <p:nvPr/>
          </p:nvSpPr>
          <p:spPr>
            <a:xfrm>
              <a:off x="4053089"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5" name="TextBox 444">
              <a:extLst>
                <a:ext uri="{FF2B5EF4-FFF2-40B4-BE49-F238E27FC236}">
                  <a16:creationId xmlns:a16="http://schemas.microsoft.com/office/drawing/2014/main" id="{4838765B-30CB-DBE6-FE67-E8CA727A8817}"/>
                </a:ext>
              </a:extLst>
            </p:cNvPr>
            <p:cNvSpPr txBox="1"/>
            <p:nvPr/>
          </p:nvSpPr>
          <p:spPr>
            <a:xfrm>
              <a:off x="4075066"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6" name="TextBox 445">
              <a:extLst>
                <a:ext uri="{FF2B5EF4-FFF2-40B4-BE49-F238E27FC236}">
                  <a16:creationId xmlns:a16="http://schemas.microsoft.com/office/drawing/2014/main" id="{A01BD919-21C1-3635-5AB4-2CC4763FA250}"/>
                </a:ext>
              </a:extLst>
            </p:cNvPr>
            <p:cNvSpPr txBox="1"/>
            <p:nvPr/>
          </p:nvSpPr>
          <p:spPr>
            <a:xfrm>
              <a:off x="4129295"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7" name="TextBox 446">
              <a:extLst>
                <a:ext uri="{FF2B5EF4-FFF2-40B4-BE49-F238E27FC236}">
                  <a16:creationId xmlns:a16="http://schemas.microsoft.com/office/drawing/2014/main" id="{3A1F2561-B7BC-4697-75CF-A17614F22894}"/>
                </a:ext>
              </a:extLst>
            </p:cNvPr>
            <p:cNvSpPr txBox="1"/>
            <p:nvPr/>
          </p:nvSpPr>
          <p:spPr>
            <a:xfrm>
              <a:off x="4222220"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8" name="TextBox 447">
              <a:extLst>
                <a:ext uri="{FF2B5EF4-FFF2-40B4-BE49-F238E27FC236}">
                  <a16:creationId xmlns:a16="http://schemas.microsoft.com/office/drawing/2014/main" id="{465DB178-78B6-E20D-AB75-5814631A1C2C}"/>
                </a:ext>
              </a:extLst>
            </p:cNvPr>
            <p:cNvSpPr txBox="1"/>
            <p:nvPr/>
          </p:nvSpPr>
          <p:spPr>
            <a:xfrm>
              <a:off x="4267736"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49" name="TextBox 448">
              <a:extLst>
                <a:ext uri="{FF2B5EF4-FFF2-40B4-BE49-F238E27FC236}">
                  <a16:creationId xmlns:a16="http://schemas.microsoft.com/office/drawing/2014/main" id="{F3C5565C-595A-099C-A2FA-681390F934B9}"/>
                </a:ext>
              </a:extLst>
            </p:cNvPr>
            <p:cNvSpPr txBox="1"/>
            <p:nvPr/>
          </p:nvSpPr>
          <p:spPr>
            <a:xfrm>
              <a:off x="4288385"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0" name="TextBox 449">
              <a:extLst>
                <a:ext uri="{FF2B5EF4-FFF2-40B4-BE49-F238E27FC236}">
                  <a16:creationId xmlns:a16="http://schemas.microsoft.com/office/drawing/2014/main" id="{E0498582-68F7-BDA7-2ED4-CF78EA8D49D3}"/>
                </a:ext>
              </a:extLst>
            </p:cNvPr>
            <p:cNvSpPr txBox="1"/>
            <p:nvPr/>
          </p:nvSpPr>
          <p:spPr>
            <a:xfrm>
              <a:off x="4371732"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1" name="TextBox 450">
              <a:extLst>
                <a:ext uri="{FF2B5EF4-FFF2-40B4-BE49-F238E27FC236}">
                  <a16:creationId xmlns:a16="http://schemas.microsoft.com/office/drawing/2014/main" id="{885C72DE-F562-51D8-6046-8F012A69C00C}"/>
                </a:ext>
              </a:extLst>
            </p:cNvPr>
            <p:cNvSpPr txBox="1"/>
            <p:nvPr/>
          </p:nvSpPr>
          <p:spPr>
            <a:xfrm>
              <a:off x="4461484"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2" name="TextBox 451">
              <a:extLst>
                <a:ext uri="{FF2B5EF4-FFF2-40B4-BE49-F238E27FC236}">
                  <a16:creationId xmlns:a16="http://schemas.microsoft.com/office/drawing/2014/main" id="{6F4FA5CE-D7F0-C80E-74B3-1FAF326230D1}"/>
                </a:ext>
              </a:extLst>
            </p:cNvPr>
            <p:cNvSpPr txBox="1"/>
            <p:nvPr/>
          </p:nvSpPr>
          <p:spPr>
            <a:xfrm>
              <a:off x="4494223"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3" name="TextBox 452">
              <a:extLst>
                <a:ext uri="{FF2B5EF4-FFF2-40B4-BE49-F238E27FC236}">
                  <a16:creationId xmlns:a16="http://schemas.microsoft.com/office/drawing/2014/main" id="{F16CF147-D5A3-F4B2-15D5-2DA495127729}"/>
                </a:ext>
              </a:extLst>
            </p:cNvPr>
            <p:cNvSpPr txBox="1"/>
            <p:nvPr/>
          </p:nvSpPr>
          <p:spPr>
            <a:xfrm>
              <a:off x="4509506" y="577611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4" name="TextBox 453">
              <a:extLst>
                <a:ext uri="{FF2B5EF4-FFF2-40B4-BE49-F238E27FC236}">
                  <a16:creationId xmlns:a16="http://schemas.microsoft.com/office/drawing/2014/main" id="{277E78CD-8535-83FF-DFA2-76BC2278BD17}"/>
                </a:ext>
              </a:extLst>
            </p:cNvPr>
            <p:cNvSpPr txBox="1"/>
            <p:nvPr/>
          </p:nvSpPr>
          <p:spPr>
            <a:xfrm>
              <a:off x="4562892" y="5782695"/>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5" name="TextBox 454">
              <a:extLst>
                <a:ext uri="{FF2B5EF4-FFF2-40B4-BE49-F238E27FC236}">
                  <a16:creationId xmlns:a16="http://schemas.microsoft.com/office/drawing/2014/main" id="{1CC06D41-4782-08A2-F4EF-D302313EC230}"/>
                </a:ext>
              </a:extLst>
            </p:cNvPr>
            <p:cNvSpPr txBox="1"/>
            <p:nvPr/>
          </p:nvSpPr>
          <p:spPr>
            <a:xfrm>
              <a:off x="4755116" y="5801518"/>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6" name="TextBox 455">
              <a:extLst>
                <a:ext uri="{FF2B5EF4-FFF2-40B4-BE49-F238E27FC236}">
                  <a16:creationId xmlns:a16="http://schemas.microsoft.com/office/drawing/2014/main" id="{2CD5741F-3DB3-B693-1F2D-01383E3D7046}"/>
                </a:ext>
              </a:extLst>
            </p:cNvPr>
            <p:cNvSpPr txBox="1"/>
            <p:nvPr/>
          </p:nvSpPr>
          <p:spPr>
            <a:xfrm>
              <a:off x="4793005" y="581262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7" name="TextBox 456">
              <a:extLst>
                <a:ext uri="{FF2B5EF4-FFF2-40B4-BE49-F238E27FC236}">
                  <a16:creationId xmlns:a16="http://schemas.microsoft.com/office/drawing/2014/main" id="{457E6D3B-2C52-ABAA-F4C2-315D4BD8EA91}"/>
                </a:ext>
              </a:extLst>
            </p:cNvPr>
            <p:cNvSpPr txBox="1"/>
            <p:nvPr/>
          </p:nvSpPr>
          <p:spPr>
            <a:xfrm>
              <a:off x="4831005" y="581262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8" name="TextBox 457">
              <a:extLst>
                <a:ext uri="{FF2B5EF4-FFF2-40B4-BE49-F238E27FC236}">
                  <a16:creationId xmlns:a16="http://schemas.microsoft.com/office/drawing/2014/main" id="{4B5FFE6C-585B-AE42-8BBE-78A3742836B8}"/>
                </a:ext>
              </a:extLst>
            </p:cNvPr>
            <p:cNvSpPr txBox="1"/>
            <p:nvPr/>
          </p:nvSpPr>
          <p:spPr>
            <a:xfrm>
              <a:off x="4871906" y="581262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59" name="TextBox 458">
              <a:extLst>
                <a:ext uri="{FF2B5EF4-FFF2-40B4-BE49-F238E27FC236}">
                  <a16:creationId xmlns:a16="http://schemas.microsoft.com/office/drawing/2014/main" id="{D058535D-F9AD-1B69-E2AE-C089DC77E11A}"/>
                </a:ext>
              </a:extLst>
            </p:cNvPr>
            <p:cNvSpPr txBox="1"/>
            <p:nvPr/>
          </p:nvSpPr>
          <p:spPr>
            <a:xfrm>
              <a:off x="4938795" y="581262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460" name="TextBox 459">
              <a:extLst>
                <a:ext uri="{FF2B5EF4-FFF2-40B4-BE49-F238E27FC236}">
                  <a16:creationId xmlns:a16="http://schemas.microsoft.com/office/drawing/2014/main" id="{55081830-DB08-F048-8BA8-376CB029D8D9}"/>
                </a:ext>
              </a:extLst>
            </p:cNvPr>
            <p:cNvSpPr txBox="1"/>
            <p:nvPr/>
          </p:nvSpPr>
          <p:spPr>
            <a:xfrm>
              <a:off x="5003539" y="5812629"/>
              <a:ext cx="7620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grpSp>
      <p:sp>
        <p:nvSpPr>
          <p:cNvPr id="467" name="Freeform: Shape 466">
            <a:extLst>
              <a:ext uri="{FF2B5EF4-FFF2-40B4-BE49-F238E27FC236}">
                <a16:creationId xmlns:a16="http://schemas.microsoft.com/office/drawing/2014/main" id="{98DB6C11-6784-C5E7-D90B-11C358CC2596}"/>
              </a:ext>
            </a:extLst>
          </p:cNvPr>
          <p:cNvSpPr/>
          <p:nvPr/>
        </p:nvSpPr>
        <p:spPr>
          <a:xfrm>
            <a:off x="6711950" y="2457450"/>
            <a:ext cx="4625975" cy="1165225"/>
          </a:xfrm>
          <a:custGeom>
            <a:avLst/>
            <a:gdLst>
              <a:gd name="csX0" fmla="*/ 4625975 w 4625975"/>
              <a:gd name="csY0" fmla="*/ 1165225 h 1165225"/>
              <a:gd name="csX1" fmla="*/ 3959225 w 4625975"/>
              <a:gd name="csY1" fmla="*/ 1165225 h 1165225"/>
              <a:gd name="csX2" fmla="*/ 3952875 w 4625975"/>
              <a:gd name="csY2" fmla="*/ 1158875 h 1165225"/>
              <a:gd name="csX3" fmla="*/ 3673475 w 4625975"/>
              <a:gd name="csY3" fmla="*/ 1158875 h 1165225"/>
              <a:gd name="csX4" fmla="*/ 3673475 w 4625975"/>
              <a:gd name="csY4" fmla="*/ 1146175 h 1165225"/>
              <a:gd name="csX5" fmla="*/ 3409950 w 4625975"/>
              <a:gd name="csY5" fmla="*/ 1146175 h 1165225"/>
              <a:gd name="csX6" fmla="*/ 3409950 w 4625975"/>
              <a:gd name="csY6" fmla="*/ 1136650 h 1165225"/>
              <a:gd name="csX7" fmla="*/ 3314700 w 4625975"/>
              <a:gd name="csY7" fmla="*/ 1136650 h 1165225"/>
              <a:gd name="csX8" fmla="*/ 3314700 w 4625975"/>
              <a:gd name="csY8" fmla="*/ 1130300 h 1165225"/>
              <a:gd name="csX9" fmla="*/ 3101975 w 4625975"/>
              <a:gd name="csY9" fmla="*/ 1130300 h 1165225"/>
              <a:gd name="csX10" fmla="*/ 3101975 w 4625975"/>
              <a:gd name="csY10" fmla="*/ 1117600 h 1165225"/>
              <a:gd name="csX11" fmla="*/ 2832100 w 4625975"/>
              <a:gd name="csY11" fmla="*/ 1117600 h 1165225"/>
              <a:gd name="csX12" fmla="*/ 2832100 w 4625975"/>
              <a:gd name="csY12" fmla="*/ 1108075 h 1165225"/>
              <a:gd name="csX13" fmla="*/ 2651125 w 4625975"/>
              <a:gd name="csY13" fmla="*/ 1108075 h 1165225"/>
              <a:gd name="csX14" fmla="*/ 2651125 w 4625975"/>
              <a:gd name="csY14" fmla="*/ 1098550 h 1165225"/>
              <a:gd name="csX15" fmla="*/ 2362200 w 4625975"/>
              <a:gd name="csY15" fmla="*/ 1098550 h 1165225"/>
              <a:gd name="csX16" fmla="*/ 2362200 w 4625975"/>
              <a:gd name="csY16" fmla="*/ 1089025 h 1165225"/>
              <a:gd name="csX17" fmla="*/ 2219325 w 4625975"/>
              <a:gd name="csY17" fmla="*/ 1089025 h 1165225"/>
              <a:gd name="csX18" fmla="*/ 2219325 w 4625975"/>
              <a:gd name="csY18" fmla="*/ 1076325 h 1165225"/>
              <a:gd name="csX19" fmla="*/ 2098675 w 4625975"/>
              <a:gd name="csY19" fmla="*/ 1076325 h 1165225"/>
              <a:gd name="csX20" fmla="*/ 2098675 w 4625975"/>
              <a:gd name="csY20" fmla="*/ 1069975 h 1165225"/>
              <a:gd name="csX21" fmla="*/ 2019300 w 4625975"/>
              <a:gd name="csY21" fmla="*/ 1069975 h 1165225"/>
              <a:gd name="csX22" fmla="*/ 2019300 w 4625975"/>
              <a:gd name="csY22" fmla="*/ 1057275 h 1165225"/>
              <a:gd name="csX23" fmla="*/ 1974850 w 4625975"/>
              <a:gd name="csY23" fmla="*/ 1057275 h 1165225"/>
              <a:gd name="csX24" fmla="*/ 1974850 w 4625975"/>
              <a:gd name="csY24" fmla="*/ 1044575 h 1165225"/>
              <a:gd name="csX25" fmla="*/ 1860550 w 4625975"/>
              <a:gd name="csY25" fmla="*/ 1044575 h 1165225"/>
              <a:gd name="csX26" fmla="*/ 1860550 w 4625975"/>
              <a:gd name="csY26" fmla="*/ 1035050 h 1165225"/>
              <a:gd name="csX27" fmla="*/ 1701800 w 4625975"/>
              <a:gd name="csY27" fmla="*/ 1035050 h 1165225"/>
              <a:gd name="csX28" fmla="*/ 1701800 w 4625975"/>
              <a:gd name="csY28" fmla="*/ 1022350 h 1165225"/>
              <a:gd name="csX29" fmla="*/ 1597025 w 4625975"/>
              <a:gd name="csY29" fmla="*/ 1022350 h 1165225"/>
              <a:gd name="csX30" fmla="*/ 1597025 w 4625975"/>
              <a:gd name="csY30" fmla="*/ 1012825 h 1165225"/>
              <a:gd name="csX31" fmla="*/ 1562100 w 4625975"/>
              <a:gd name="csY31" fmla="*/ 1012825 h 1165225"/>
              <a:gd name="csX32" fmla="*/ 1562100 w 4625975"/>
              <a:gd name="csY32" fmla="*/ 993775 h 1165225"/>
              <a:gd name="csX33" fmla="*/ 1441450 w 4625975"/>
              <a:gd name="csY33" fmla="*/ 993775 h 1165225"/>
              <a:gd name="csX34" fmla="*/ 1441450 w 4625975"/>
              <a:gd name="csY34" fmla="*/ 984250 h 1165225"/>
              <a:gd name="csX35" fmla="*/ 1384300 w 4625975"/>
              <a:gd name="csY35" fmla="*/ 984250 h 1165225"/>
              <a:gd name="csX36" fmla="*/ 1384300 w 4625975"/>
              <a:gd name="csY36" fmla="*/ 971550 h 1165225"/>
              <a:gd name="csX37" fmla="*/ 1327150 w 4625975"/>
              <a:gd name="csY37" fmla="*/ 946150 h 1165225"/>
              <a:gd name="csX38" fmla="*/ 1301750 w 4625975"/>
              <a:gd name="csY38" fmla="*/ 946150 h 1165225"/>
              <a:gd name="csX39" fmla="*/ 1260475 w 4625975"/>
              <a:gd name="csY39" fmla="*/ 914400 h 1165225"/>
              <a:gd name="csX40" fmla="*/ 1219200 w 4625975"/>
              <a:gd name="csY40" fmla="*/ 892175 h 1165225"/>
              <a:gd name="csX41" fmla="*/ 1149350 w 4625975"/>
              <a:gd name="csY41" fmla="*/ 873125 h 1165225"/>
              <a:gd name="csX42" fmla="*/ 1120775 w 4625975"/>
              <a:gd name="csY42" fmla="*/ 873125 h 1165225"/>
              <a:gd name="csX43" fmla="*/ 1120775 w 4625975"/>
              <a:gd name="csY43" fmla="*/ 860425 h 1165225"/>
              <a:gd name="csX44" fmla="*/ 1095375 w 4625975"/>
              <a:gd name="csY44" fmla="*/ 860425 h 1165225"/>
              <a:gd name="csX45" fmla="*/ 987425 w 4625975"/>
              <a:gd name="csY45" fmla="*/ 809625 h 1165225"/>
              <a:gd name="csX46" fmla="*/ 968375 w 4625975"/>
              <a:gd name="csY46" fmla="*/ 809625 h 1165225"/>
              <a:gd name="csX47" fmla="*/ 892175 w 4625975"/>
              <a:gd name="csY47" fmla="*/ 768350 h 1165225"/>
              <a:gd name="csX48" fmla="*/ 866775 w 4625975"/>
              <a:gd name="csY48" fmla="*/ 768350 h 1165225"/>
              <a:gd name="csX49" fmla="*/ 866775 w 4625975"/>
              <a:gd name="csY49" fmla="*/ 736600 h 1165225"/>
              <a:gd name="csX50" fmla="*/ 838200 w 4625975"/>
              <a:gd name="csY50" fmla="*/ 736600 h 1165225"/>
              <a:gd name="csX51" fmla="*/ 812800 w 4625975"/>
              <a:gd name="csY51" fmla="*/ 701675 h 1165225"/>
              <a:gd name="csX52" fmla="*/ 812800 w 4625975"/>
              <a:gd name="csY52" fmla="*/ 701675 h 1165225"/>
              <a:gd name="csX53" fmla="*/ 784225 w 4625975"/>
              <a:gd name="csY53" fmla="*/ 701675 h 1165225"/>
              <a:gd name="csX54" fmla="*/ 784225 w 4625975"/>
              <a:gd name="csY54" fmla="*/ 679450 h 1165225"/>
              <a:gd name="csX55" fmla="*/ 720725 w 4625975"/>
              <a:gd name="csY55" fmla="*/ 657225 h 1165225"/>
              <a:gd name="csX56" fmla="*/ 720725 w 4625975"/>
              <a:gd name="csY56" fmla="*/ 644525 h 1165225"/>
              <a:gd name="csX57" fmla="*/ 673100 w 4625975"/>
              <a:gd name="csY57" fmla="*/ 606425 h 1165225"/>
              <a:gd name="csX58" fmla="*/ 660400 w 4625975"/>
              <a:gd name="csY58" fmla="*/ 606425 h 1165225"/>
              <a:gd name="csX59" fmla="*/ 660400 w 4625975"/>
              <a:gd name="csY59" fmla="*/ 587375 h 1165225"/>
              <a:gd name="csX60" fmla="*/ 635000 w 4625975"/>
              <a:gd name="csY60" fmla="*/ 587375 h 1165225"/>
              <a:gd name="csX61" fmla="*/ 635000 w 4625975"/>
              <a:gd name="csY61" fmla="*/ 571500 h 1165225"/>
              <a:gd name="csX62" fmla="*/ 590550 w 4625975"/>
              <a:gd name="csY62" fmla="*/ 571500 h 1165225"/>
              <a:gd name="csX63" fmla="*/ 590550 w 4625975"/>
              <a:gd name="csY63" fmla="*/ 546100 h 1165225"/>
              <a:gd name="csX64" fmla="*/ 527050 w 4625975"/>
              <a:gd name="csY64" fmla="*/ 492125 h 1165225"/>
              <a:gd name="csX65" fmla="*/ 501650 w 4625975"/>
              <a:gd name="csY65" fmla="*/ 492125 h 1165225"/>
              <a:gd name="csX66" fmla="*/ 501650 w 4625975"/>
              <a:gd name="csY66" fmla="*/ 469900 h 1165225"/>
              <a:gd name="csX67" fmla="*/ 479425 w 4625975"/>
              <a:gd name="csY67" fmla="*/ 469900 h 1165225"/>
              <a:gd name="csX68" fmla="*/ 479425 w 4625975"/>
              <a:gd name="csY68" fmla="*/ 444500 h 1165225"/>
              <a:gd name="csX69" fmla="*/ 447675 w 4625975"/>
              <a:gd name="csY69" fmla="*/ 412750 h 1165225"/>
              <a:gd name="csX70" fmla="*/ 412750 w 4625975"/>
              <a:gd name="csY70" fmla="*/ 412750 h 1165225"/>
              <a:gd name="csX71" fmla="*/ 384175 w 4625975"/>
              <a:gd name="csY71" fmla="*/ 371475 h 1165225"/>
              <a:gd name="csX72" fmla="*/ 368300 w 4625975"/>
              <a:gd name="csY72" fmla="*/ 371475 h 1165225"/>
              <a:gd name="csX73" fmla="*/ 250825 w 4625975"/>
              <a:gd name="csY73" fmla="*/ 219075 h 1165225"/>
              <a:gd name="csX74" fmla="*/ 234950 w 4625975"/>
              <a:gd name="csY74" fmla="*/ 219075 h 1165225"/>
              <a:gd name="csX75" fmla="*/ 206375 w 4625975"/>
              <a:gd name="csY75" fmla="*/ 190500 h 1165225"/>
              <a:gd name="csX76" fmla="*/ 206375 w 4625975"/>
              <a:gd name="csY76" fmla="*/ 174625 h 1165225"/>
              <a:gd name="csX77" fmla="*/ 174625 w 4625975"/>
              <a:gd name="csY77" fmla="*/ 142875 h 1165225"/>
              <a:gd name="csX78" fmla="*/ 174625 w 4625975"/>
              <a:gd name="csY78" fmla="*/ 127000 h 1165225"/>
              <a:gd name="csX79" fmla="*/ 152400 w 4625975"/>
              <a:gd name="csY79" fmla="*/ 127000 h 1165225"/>
              <a:gd name="csX80" fmla="*/ 152400 w 4625975"/>
              <a:gd name="csY80" fmla="*/ 95250 h 1165225"/>
              <a:gd name="csX81" fmla="*/ 117475 w 4625975"/>
              <a:gd name="csY81" fmla="*/ 73025 h 1165225"/>
              <a:gd name="csX82" fmla="*/ 38100 w 4625975"/>
              <a:gd name="csY82" fmla="*/ 38100 h 1165225"/>
              <a:gd name="csX83" fmla="*/ 38100 w 4625975"/>
              <a:gd name="csY83" fmla="*/ 19050 h 1165225"/>
              <a:gd name="csX84" fmla="*/ 0 w 4625975"/>
              <a:gd name="csY84" fmla="*/ 19050 h 1165225"/>
              <a:gd name="csX85" fmla="*/ 0 w 4625975"/>
              <a:gd name="csY85" fmla="*/ 0 h 11652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4625975" h="1165225">
                <a:moveTo>
                  <a:pt x="4625975" y="1165225"/>
                </a:moveTo>
                <a:lnTo>
                  <a:pt x="3959225" y="1165225"/>
                </a:lnTo>
                <a:lnTo>
                  <a:pt x="3952875" y="1158875"/>
                </a:lnTo>
                <a:lnTo>
                  <a:pt x="3673475" y="1158875"/>
                </a:lnTo>
                <a:lnTo>
                  <a:pt x="3673475" y="1146175"/>
                </a:lnTo>
                <a:lnTo>
                  <a:pt x="3409950" y="1146175"/>
                </a:lnTo>
                <a:lnTo>
                  <a:pt x="3409950" y="1136650"/>
                </a:lnTo>
                <a:lnTo>
                  <a:pt x="3314700" y="1136650"/>
                </a:lnTo>
                <a:lnTo>
                  <a:pt x="3314700" y="1130300"/>
                </a:lnTo>
                <a:lnTo>
                  <a:pt x="3101975" y="1130300"/>
                </a:lnTo>
                <a:lnTo>
                  <a:pt x="3101975" y="1117600"/>
                </a:lnTo>
                <a:lnTo>
                  <a:pt x="2832100" y="1117600"/>
                </a:lnTo>
                <a:lnTo>
                  <a:pt x="2832100" y="1108075"/>
                </a:lnTo>
                <a:lnTo>
                  <a:pt x="2651125" y="1108075"/>
                </a:lnTo>
                <a:lnTo>
                  <a:pt x="2651125" y="1098550"/>
                </a:lnTo>
                <a:lnTo>
                  <a:pt x="2362200" y="1098550"/>
                </a:lnTo>
                <a:lnTo>
                  <a:pt x="2362200" y="1089025"/>
                </a:lnTo>
                <a:lnTo>
                  <a:pt x="2219325" y="1089025"/>
                </a:lnTo>
                <a:lnTo>
                  <a:pt x="2219325" y="1076325"/>
                </a:lnTo>
                <a:lnTo>
                  <a:pt x="2098675" y="1076325"/>
                </a:lnTo>
                <a:lnTo>
                  <a:pt x="2098675" y="1069975"/>
                </a:lnTo>
                <a:lnTo>
                  <a:pt x="2019300" y="1069975"/>
                </a:lnTo>
                <a:lnTo>
                  <a:pt x="2019300" y="1057275"/>
                </a:lnTo>
                <a:lnTo>
                  <a:pt x="1974850" y="1057275"/>
                </a:lnTo>
                <a:lnTo>
                  <a:pt x="1974850" y="1044575"/>
                </a:lnTo>
                <a:lnTo>
                  <a:pt x="1860550" y="1044575"/>
                </a:lnTo>
                <a:lnTo>
                  <a:pt x="1860550" y="1035050"/>
                </a:lnTo>
                <a:lnTo>
                  <a:pt x="1701800" y="1035050"/>
                </a:lnTo>
                <a:lnTo>
                  <a:pt x="1701800" y="1022350"/>
                </a:lnTo>
                <a:lnTo>
                  <a:pt x="1597025" y="1022350"/>
                </a:lnTo>
                <a:lnTo>
                  <a:pt x="1597025" y="1012825"/>
                </a:lnTo>
                <a:lnTo>
                  <a:pt x="1562100" y="1012825"/>
                </a:lnTo>
                <a:lnTo>
                  <a:pt x="1562100" y="993775"/>
                </a:lnTo>
                <a:lnTo>
                  <a:pt x="1441450" y="993775"/>
                </a:lnTo>
                <a:lnTo>
                  <a:pt x="1441450" y="984250"/>
                </a:lnTo>
                <a:lnTo>
                  <a:pt x="1384300" y="984250"/>
                </a:lnTo>
                <a:lnTo>
                  <a:pt x="1384300" y="971550"/>
                </a:lnTo>
                <a:lnTo>
                  <a:pt x="1327150" y="946150"/>
                </a:lnTo>
                <a:lnTo>
                  <a:pt x="1301750" y="946150"/>
                </a:lnTo>
                <a:lnTo>
                  <a:pt x="1260475" y="914400"/>
                </a:lnTo>
                <a:lnTo>
                  <a:pt x="1219200" y="892175"/>
                </a:lnTo>
                <a:lnTo>
                  <a:pt x="1149350" y="873125"/>
                </a:lnTo>
                <a:lnTo>
                  <a:pt x="1120775" y="873125"/>
                </a:lnTo>
                <a:lnTo>
                  <a:pt x="1120775" y="860425"/>
                </a:lnTo>
                <a:lnTo>
                  <a:pt x="1095375" y="860425"/>
                </a:lnTo>
                <a:lnTo>
                  <a:pt x="987425" y="809625"/>
                </a:lnTo>
                <a:lnTo>
                  <a:pt x="968375" y="809625"/>
                </a:lnTo>
                <a:lnTo>
                  <a:pt x="892175" y="768350"/>
                </a:lnTo>
                <a:lnTo>
                  <a:pt x="866775" y="768350"/>
                </a:lnTo>
                <a:lnTo>
                  <a:pt x="866775" y="736600"/>
                </a:lnTo>
                <a:lnTo>
                  <a:pt x="838200" y="736600"/>
                </a:lnTo>
                <a:lnTo>
                  <a:pt x="812800" y="701675"/>
                </a:lnTo>
                <a:lnTo>
                  <a:pt x="812800" y="701675"/>
                </a:lnTo>
                <a:lnTo>
                  <a:pt x="784225" y="701675"/>
                </a:lnTo>
                <a:lnTo>
                  <a:pt x="784225" y="679450"/>
                </a:lnTo>
                <a:lnTo>
                  <a:pt x="720725" y="657225"/>
                </a:lnTo>
                <a:lnTo>
                  <a:pt x="720725" y="644525"/>
                </a:lnTo>
                <a:lnTo>
                  <a:pt x="673100" y="606425"/>
                </a:lnTo>
                <a:lnTo>
                  <a:pt x="660400" y="606425"/>
                </a:lnTo>
                <a:lnTo>
                  <a:pt x="660400" y="587375"/>
                </a:lnTo>
                <a:lnTo>
                  <a:pt x="635000" y="587375"/>
                </a:lnTo>
                <a:lnTo>
                  <a:pt x="635000" y="571500"/>
                </a:lnTo>
                <a:lnTo>
                  <a:pt x="590550" y="571500"/>
                </a:lnTo>
                <a:lnTo>
                  <a:pt x="590550" y="546100"/>
                </a:lnTo>
                <a:lnTo>
                  <a:pt x="527050" y="492125"/>
                </a:lnTo>
                <a:lnTo>
                  <a:pt x="501650" y="492125"/>
                </a:lnTo>
                <a:lnTo>
                  <a:pt x="501650" y="469900"/>
                </a:lnTo>
                <a:lnTo>
                  <a:pt x="479425" y="469900"/>
                </a:lnTo>
                <a:lnTo>
                  <a:pt x="479425" y="444500"/>
                </a:lnTo>
                <a:lnTo>
                  <a:pt x="447675" y="412750"/>
                </a:lnTo>
                <a:lnTo>
                  <a:pt x="412750" y="412750"/>
                </a:lnTo>
                <a:lnTo>
                  <a:pt x="384175" y="371475"/>
                </a:lnTo>
                <a:lnTo>
                  <a:pt x="368300" y="371475"/>
                </a:lnTo>
                <a:lnTo>
                  <a:pt x="250825" y="219075"/>
                </a:lnTo>
                <a:lnTo>
                  <a:pt x="234950" y="219075"/>
                </a:lnTo>
                <a:lnTo>
                  <a:pt x="206375" y="190500"/>
                </a:lnTo>
                <a:lnTo>
                  <a:pt x="206375" y="174625"/>
                </a:lnTo>
                <a:lnTo>
                  <a:pt x="174625" y="142875"/>
                </a:lnTo>
                <a:lnTo>
                  <a:pt x="174625" y="127000"/>
                </a:lnTo>
                <a:lnTo>
                  <a:pt x="152400" y="127000"/>
                </a:lnTo>
                <a:lnTo>
                  <a:pt x="152400" y="95250"/>
                </a:lnTo>
                <a:lnTo>
                  <a:pt x="117475" y="73025"/>
                </a:lnTo>
                <a:lnTo>
                  <a:pt x="38100" y="38100"/>
                </a:lnTo>
                <a:lnTo>
                  <a:pt x="38100" y="19050"/>
                </a:lnTo>
                <a:lnTo>
                  <a:pt x="0" y="1905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20" name="Group 519">
            <a:extLst>
              <a:ext uri="{FF2B5EF4-FFF2-40B4-BE49-F238E27FC236}">
                <a16:creationId xmlns:a16="http://schemas.microsoft.com/office/drawing/2014/main" id="{DAAEA6D7-293F-4355-391A-3033B5F71D64}"/>
              </a:ext>
            </a:extLst>
          </p:cNvPr>
          <p:cNvGrpSpPr/>
          <p:nvPr/>
        </p:nvGrpSpPr>
        <p:grpSpPr>
          <a:xfrm>
            <a:off x="6621725" y="2357437"/>
            <a:ext cx="4727020" cy="1334084"/>
            <a:chOff x="6621725" y="2357437"/>
            <a:chExt cx="4727020" cy="1334084"/>
          </a:xfrm>
        </p:grpSpPr>
        <p:sp>
          <p:nvSpPr>
            <p:cNvPr id="468" name="TextBox 467">
              <a:extLst>
                <a:ext uri="{FF2B5EF4-FFF2-40B4-BE49-F238E27FC236}">
                  <a16:creationId xmlns:a16="http://schemas.microsoft.com/office/drawing/2014/main" id="{FE9FAF95-38ED-D842-5ACC-487BC7DC7A0B}"/>
                </a:ext>
              </a:extLst>
            </p:cNvPr>
            <p:cNvSpPr txBox="1"/>
            <p:nvPr/>
          </p:nvSpPr>
          <p:spPr>
            <a:xfrm>
              <a:off x="6621725" y="2357437"/>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69" name="TextBox 468">
              <a:extLst>
                <a:ext uri="{FF2B5EF4-FFF2-40B4-BE49-F238E27FC236}">
                  <a16:creationId xmlns:a16="http://schemas.microsoft.com/office/drawing/2014/main" id="{7C4A6CE1-8531-7157-8CC9-11A5FFBE9B9F}"/>
                </a:ext>
              </a:extLst>
            </p:cNvPr>
            <p:cNvSpPr txBox="1"/>
            <p:nvPr/>
          </p:nvSpPr>
          <p:spPr>
            <a:xfrm>
              <a:off x="6809580" y="247615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0" name="TextBox 469">
              <a:extLst>
                <a:ext uri="{FF2B5EF4-FFF2-40B4-BE49-F238E27FC236}">
                  <a16:creationId xmlns:a16="http://schemas.microsoft.com/office/drawing/2014/main" id="{C542E31B-88F5-E2ED-7563-8988B76961FC}"/>
                </a:ext>
              </a:extLst>
            </p:cNvPr>
            <p:cNvSpPr txBox="1"/>
            <p:nvPr/>
          </p:nvSpPr>
          <p:spPr>
            <a:xfrm>
              <a:off x="6839929" y="2511250"/>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1" name="TextBox 470">
              <a:extLst>
                <a:ext uri="{FF2B5EF4-FFF2-40B4-BE49-F238E27FC236}">
                  <a16:creationId xmlns:a16="http://schemas.microsoft.com/office/drawing/2014/main" id="{2085058E-A44B-3B63-6CB4-3D7074C2F402}"/>
                </a:ext>
              </a:extLst>
            </p:cNvPr>
            <p:cNvSpPr txBox="1"/>
            <p:nvPr/>
          </p:nvSpPr>
          <p:spPr>
            <a:xfrm>
              <a:off x="6880581" y="255308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2" name="TextBox 471">
              <a:extLst>
                <a:ext uri="{FF2B5EF4-FFF2-40B4-BE49-F238E27FC236}">
                  <a16:creationId xmlns:a16="http://schemas.microsoft.com/office/drawing/2014/main" id="{F78B9BFF-8451-3D88-81EB-8EF41EEAE513}"/>
                </a:ext>
              </a:extLst>
            </p:cNvPr>
            <p:cNvSpPr txBox="1"/>
            <p:nvPr/>
          </p:nvSpPr>
          <p:spPr>
            <a:xfrm>
              <a:off x="6998679" y="266744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3" name="TextBox 472">
              <a:extLst>
                <a:ext uri="{FF2B5EF4-FFF2-40B4-BE49-F238E27FC236}">
                  <a16:creationId xmlns:a16="http://schemas.microsoft.com/office/drawing/2014/main" id="{EB41A93C-9A9A-9072-EBF5-A906CABB9727}"/>
                </a:ext>
              </a:extLst>
            </p:cNvPr>
            <p:cNvSpPr txBox="1"/>
            <p:nvPr/>
          </p:nvSpPr>
          <p:spPr>
            <a:xfrm>
              <a:off x="7127320" y="2804950"/>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4" name="TextBox 473">
              <a:extLst>
                <a:ext uri="{FF2B5EF4-FFF2-40B4-BE49-F238E27FC236}">
                  <a16:creationId xmlns:a16="http://schemas.microsoft.com/office/drawing/2014/main" id="{8677B0BD-96BF-3580-B7C5-E7AEEBC054B4}"/>
                </a:ext>
              </a:extLst>
            </p:cNvPr>
            <p:cNvSpPr txBox="1"/>
            <p:nvPr/>
          </p:nvSpPr>
          <p:spPr>
            <a:xfrm>
              <a:off x="7288165" y="2940797"/>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5" name="TextBox 474">
              <a:extLst>
                <a:ext uri="{FF2B5EF4-FFF2-40B4-BE49-F238E27FC236}">
                  <a16:creationId xmlns:a16="http://schemas.microsoft.com/office/drawing/2014/main" id="{35E4D935-F9F8-D81F-8EB7-1A3926DEACD8}"/>
                </a:ext>
              </a:extLst>
            </p:cNvPr>
            <p:cNvSpPr txBox="1"/>
            <p:nvPr/>
          </p:nvSpPr>
          <p:spPr>
            <a:xfrm>
              <a:off x="7666768" y="318095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6" name="TextBox 475">
              <a:extLst>
                <a:ext uri="{FF2B5EF4-FFF2-40B4-BE49-F238E27FC236}">
                  <a16:creationId xmlns:a16="http://schemas.microsoft.com/office/drawing/2014/main" id="{F84F592F-FAF3-7025-2C4C-71711DC97E7F}"/>
                </a:ext>
              </a:extLst>
            </p:cNvPr>
            <p:cNvSpPr txBox="1"/>
            <p:nvPr/>
          </p:nvSpPr>
          <p:spPr>
            <a:xfrm>
              <a:off x="8141755" y="337019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7" name="TextBox 476">
              <a:extLst>
                <a:ext uri="{FF2B5EF4-FFF2-40B4-BE49-F238E27FC236}">
                  <a16:creationId xmlns:a16="http://schemas.microsoft.com/office/drawing/2014/main" id="{88694B27-7039-E112-9A5E-BDC4789866EB}"/>
                </a:ext>
              </a:extLst>
            </p:cNvPr>
            <p:cNvSpPr txBox="1"/>
            <p:nvPr/>
          </p:nvSpPr>
          <p:spPr>
            <a:xfrm>
              <a:off x="8747702" y="3433511"/>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8" name="TextBox 477">
              <a:extLst>
                <a:ext uri="{FF2B5EF4-FFF2-40B4-BE49-F238E27FC236}">
                  <a16:creationId xmlns:a16="http://schemas.microsoft.com/office/drawing/2014/main" id="{73C865B4-9F75-C7B6-DA52-B64AA312BAA5}"/>
                </a:ext>
              </a:extLst>
            </p:cNvPr>
            <p:cNvSpPr txBox="1"/>
            <p:nvPr/>
          </p:nvSpPr>
          <p:spPr>
            <a:xfrm>
              <a:off x="8797016" y="3442350"/>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79" name="TextBox 478">
              <a:extLst>
                <a:ext uri="{FF2B5EF4-FFF2-40B4-BE49-F238E27FC236}">
                  <a16:creationId xmlns:a16="http://schemas.microsoft.com/office/drawing/2014/main" id="{D6E51AD6-43A9-48D4-E840-B27F76CD5E4F}"/>
                </a:ext>
              </a:extLst>
            </p:cNvPr>
            <p:cNvSpPr txBox="1"/>
            <p:nvPr/>
          </p:nvSpPr>
          <p:spPr>
            <a:xfrm>
              <a:off x="9402963" y="348124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0" name="TextBox 479">
              <a:extLst>
                <a:ext uri="{FF2B5EF4-FFF2-40B4-BE49-F238E27FC236}">
                  <a16:creationId xmlns:a16="http://schemas.microsoft.com/office/drawing/2014/main" id="{8B54D47F-BD3D-C939-EB2F-A7806572EBB5}"/>
                </a:ext>
              </a:extLst>
            </p:cNvPr>
            <p:cNvSpPr txBox="1"/>
            <p:nvPr/>
          </p:nvSpPr>
          <p:spPr>
            <a:xfrm>
              <a:off x="9978832" y="3507779"/>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1" name="TextBox 480">
              <a:extLst>
                <a:ext uri="{FF2B5EF4-FFF2-40B4-BE49-F238E27FC236}">
                  <a16:creationId xmlns:a16="http://schemas.microsoft.com/office/drawing/2014/main" id="{FCB4FBF1-AAB2-9732-7256-4D903017BEAA}"/>
                </a:ext>
              </a:extLst>
            </p:cNvPr>
            <p:cNvSpPr txBox="1"/>
            <p:nvPr/>
          </p:nvSpPr>
          <p:spPr>
            <a:xfrm>
              <a:off x="10008910" y="3507779"/>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2" name="TextBox 481">
              <a:extLst>
                <a:ext uri="{FF2B5EF4-FFF2-40B4-BE49-F238E27FC236}">
                  <a16:creationId xmlns:a16="http://schemas.microsoft.com/office/drawing/2014/main" id="{C50326F4-0948-3F47-533B-33B8FBBED2D7}"/>
                </a:ext>
              </a:extLst>
            </p:cNvPr>
            <p:cNvSpPr txBox="1"/>
            <p:nvPr/>
          </p:nvSpPr>
          <p:spPr>
            <a:xfrm>
              <a:off x="10032594" y="3507779"/>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3" name="TextBox 482">
              <a:extLst>
                <a:ext uri="{FF2B5EF4-FFF2-40B4-BE49-F238E27FC236}">
                  <a16:creationId xmlns:a16="http://schemas.microsoft.com/office/drawing/2014/main" id="{7E3DC7D7-9DF0-17D9-9034-A978625C79DA}"/>
                </a:ext>
              </a:extLst>
            </p:cNvPr>
            <p:cNvSpPr txBox="1"/>
            <p:nvPr/>
          </p:nvSpPr>
          <p:spPr>
            <a:xfrm>
              <a:off x="10056278" y="3507779"/>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4" name="TextBox 483">
              <a:extLst>
                <a:ext uri="{FF2B5EF4-FFF2-40B4-BE49-F238E27FC236}">
                  <a16:creationId xmlns:a16="http://schemas.microsoft.com/office/drawing/2014/main" id="{C5E649E9-A085-6DD0-8D21-CC47D7D919C0}"/>
                </a:ext>
              </a:extLst>
            </p:cNvPr>
            <p:cNvSpPr txBox="1"/>
            <p:nvPr/>
          </p:nvSpPr>
          <p:spPr>
            <a:xfrm>
              <a:off x="10106783"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5" name="TextBox 484">
              <a:extLst>
                <a:ext uri="{FF2B5EF4-FFF2-40B4-BE49-F238E27FC236}">
                  <a16:creationId xmlns:a16="http://schemas.microsoft.com/office/drawing/2014/main" id="{BB8D0297-B9F2-5F4F-CB98-01A127443747}"/>
                </a:ext>
              </a:extLst>
            </p:cNvPr>
            <p:cNvSpPr txBox="1"/>
            <p:nvPr/>
          </p:nvSpPr>
          <p:spPr>
            <a:xfrm>
              <a:off x="10119185"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6" name="TextBox 485">
              <a:extLst>
                <a:ext uri="{FF2B5EF4-FFF2-40B4-BE49-F238E27FC236}">
                  <a16:creationId xmlns:a16="http://schemas.microsoft.com/office/drawing/2014/main" id="{B4E123AB-054B-4585-541B-5770FC75F110}"/>
                </a:ext>
              </a:extLst>
            </p:cNvPr>
            <p:cNvSpPr txBox="1"/>
            <p:nvPr/>
          </p:nvSpPr>
          <p:spPr>
            <a:xfrm>
              <a:off x="10136979"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7" name="TextBox 486">
              <a:extLst>
                <a:ext uri="{FF2B5EF4-FFF2-40B4-BE49-F238E27FC236}">
                  <a16:creationId xmlns:a16="http://schemas.microsoft.com/office/drawing/2014/main" id="{195E8FD3-0B89-64BF-F8F8-2C9D0B4636B6}"/>
                </a:ext>
              </a:extLst>
            </p:cNvPr>
            <p:cNvSpPr txBox="1"/>
            <p:nvPr/>
          </p:nvSpPr>
          <p:spPr>
            <a:xfrm>
              <a:off x="10199886"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8" name="TextBox 487">
              <a:extLst>
                <a:ext uri="{FF2B5EF4-FFF2-40B4-BE49-F238E27FC236}">
                  <a16:creationId xmlns:a16="http://schemas.microsoft.com/office/drawing/2014/main" id="{9EBDBD44-52C9-EF10-DFAB-B8854C54A63C}"/>
                </a:ext>
              </a:extLst>
            </p:cNvPr>
            <p:cNvSpPr txBox="1"/>
            <p:nvPr/>
          </p:nvSpPr>
          <p:spPr>
            <a:xfrm>
              <a:off x="10240538"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89" name="TextBox 488">
              <a:extLst>
                <a:ext uri="{FF2B5EF4-FFF2-40B4-BE49-F238E27FC236}">
                  <a16:creationId xmlns:a16="http://schemas.microsoft.com/office/drawing/2014/main" id="{B69F85B6-273D-1C02-FAB7-06F768C73CC4}"/>
                </a:ext>
              </a:extLst>
            </p:cNvPr>
            <p:cNvSpPr txBox="1"/>
            <p:nvPr/>
          </p:nvSpPr>
          <p:spPr>
            <a:xfrm>
              <a:off x="10273998"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0" name="TextBox 489">
              <a:extLst>
                <a:ext uri="{FF2B5EF4-FFF2-40B4-BE49-F238E27FC236}">
                  <a16:creationId xmlns:a16="http://schemas.microsoft.com/office/drawing/2014/main" id="{9EDD82B7-ADEB-A152-C7CF-9E0764359E3E}"/>
                </a:ext>
              </a:extLst>
            </p:cNvPr>
            <p:cNvSpPr txBox="1"/>
            <p:nvPr/>
          </p:nvSpPr>
          <p:spPr>
            <a:xfrm>
              <a:off x="10290901"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1" name="TextBox 490">
              <a:extLst>
                <a:ext uri="{FF2B5EF4-FFF2-40B4-BE49-F238E27FC236}">
                  <a16:creationId xmlns:a16="http://schemas.microsoft.com/office/drawing/2014/main" id="{37EE853D-E730-8302-ADB1-32187489B243}"/>
                </a:ext>
              </a:extLst>
            </p:cNvPr>
            <p:cNvSpPr txBox="1"/>
            <p:nvPr/>
          </p:nvSpPr>
          <p:spPr>
            <a:xfrm>
              <a:off x="10310272"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2" name="TextBox 491">
              <a:extLst>
                <a:ext uri="{FF2B5EF4-FFF2-40B4-BE49-F238E27FC236}">
                  <a16:creationId xmlns:a16="http://schemas.microsoft.com/office/drawing/2014/main" id="{37A920F8-94D1-673E-95E9-1B23658C924C}"/>
                </a:ext>
              </a:extLst>
            </p:cNvPr>
            <p:cNvSpPr txBox="1"/>
            <p:nvPr/>
          </p:nvSpPr>
          <p:spPr>
            <a:xfrm>
              <a:off x="10350924"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3" name="TextBox 492">
              <a:extLst>
                <a:ext uri="{FF2B5EF4-FFF2-40B4-BE49-F238E27FC236}">
                  <a16:creationId xmlns:a16="http://schemas.microsoft.com/office/drawing/2014/main" id="{ECEE9588-4468-F7B0-B619-FC4D25C66F49}"/>
                </a:ext>
              </a:extLst>
            </p:cNvPr>
            <p:cNvSpPr txBox="1"/>
            <p:nvPr/>
          </p:nvSpPr>
          <p:spPr>
            <a:xfrm>
              <a:off x="10381935" y="3519343"/>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4" name="TextBox 493">
              <a:extLst>
                <a:ext uri="{FF2B5EF4-FFF2-40B4-BE49-F238E27FC236}">
                  <a16:creationId xmlns:a16="http://schemas.microsoft.com/office/drawing/2014/main" id="{BB109616-9934-71A7-7059-FF594D28CD54}"/>
                </a:ext>
              </a:extLst>
            </p:cNvPr>
            <p:cNvSpPr txBox="1"/>
            <p:nvPr/>
          </p:nvSpPr>
          <p:spPr>
            <a:xfrm>
              <a:off x="10422587"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5" name="TextBox 494">
              <a:extLst>
                <a:ext uri="{FF2B5EF4-FFF2-40B4-BE49-F238E27FC236}">
                  <a16:creationId xmlns:a16="http://schemas.microsoft.com/office/drawing/2014/main" id="{1F1EFBD0-6360-F307-75FE-F47B2927A52E}"/>
                </a:ext>
              </a:extLst>
            </p:cNvPr>
            <p:cNvSpPr txBox="1"/>
            <p:nvPr/>
          </p:nvSpPr>
          <p:spPr>
            <a:xfrm>
              <a:off x="10441958"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6" name="TextBox 495">
              <a:extLst>
                <a:ext uri="{FF2B5EF4-FFF2-40B4-BE49-F238E27FC236}">
                  <a16:creationId xmlns:a16="http://schemas.microsoft.com/office/drawing/2014/main" id="{C497D066-A73A-C26C-A4C0-73E050BFBAAB}"/>
                </a:ext>
              </a:extLst>
            </p:cNvPr>
            <p:cNvSpPr txBox="1"/>
            <p:nvPr/>
          </p:nvSpPr>
          <p:spPr>
            <a:xfrm>
              <a:off x="10460790"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7" name="TextBox 496">
              <a:extLst>
                <a:ext uri="{FF2B5EF4-FFF2-40B4-BE49-F238E27FC236}">
                  <a16:creationId xmlns:a16="http://schemas.microsoft.com/office/drawing/2014/main" id="{3DEFB12B-96D2-E7DA-743E-CC3186ED501E}"/>
                </a:ext>
              </a:extLst>
            </p:cNvPr>
            <p:cNvSpPr txBox="1"/>
            <p:nvPr/>
          </p:nvSpPr>
          <p:spPr>
            <a:xfrm>
              <a:off x="10499730"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8" name="TextBox 497">
              <a:extLst>
                <a:ext uri="{FF2B5EF4-FFF2-40B4-BE49-F238E27FC236}">
                  <a16:creationId xmlns:a16="http://schemas.microsoft.com/office/drawing/2014/main" id="{26D841EB-539C-C05A-DB74-3F7349D15443}"/>
                </a:ext>
              </a:extLst>
            </p:cNvPr>
            <p:cNvSpPr txBox="1"/>
            <p:nvPr/>
          </p:nvSpPr>
          <p:spPr>
            <a:xfrm>
              <a:off x="10525880"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499" name="TextBox 498">
              <a:extLst>
                <a:ext uri="{FF2B5EF4-FFF2-40B4-BE49-F238E27FC236}">
                  <a16:creationId xmlns:a16="http://schemas.microsoft.com/office/drawing/2014/main" id="{4DE39CF0-A3AE-FCB9-298C-0B13890C9EFF}"/>
                </a:ext>
              </a:extLst>
            </p:cNvPr>
            <p:cNvSpPr txBox="1"/>
            <p:nvPr/>
          </p:nvSpPr>
          <p:spPr>
            <a:xfrm>
              <a:off x="10587426"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0" name="TextBox 499">
              <a:extLst>
                <a:ext uri="{FF2B5EF4-FFF2-40B4-BE49-F238E27FC236}">
                  <a16:creationId xmlns:a16="http://schemas.microsoft.com/office/drawing/2014/main" id="{AAC74E81-6EC0-5E8A-B7AE-722F3C12CC39}"/>
                </a:ext>
              </a:extLst>
            </p:cNvPr>
            <p:cNvSpPr txBox="1"/>
            <p:nvPr/>
          </p:nvSpPr>
          <p:spPr>
            <a:xfrm>
              <a:off x="10563404"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1" name="TextBox 500">
              <a:extLst>
                <a:ext uri="{FF2B5EF4-FFF2-40B4-BE49-F238E27FC236}">
                  <a16:creationId xmlns:a16="http://schemas.microsoft.com/office/drawing/2014/main" id="{75590592-3FA2-7C63-1DC4-55F77D08B5F4}"/>
                </a:ext>
              </a:extLst>
            </p:cNvPr>
            <p:cNvSpPr txBox="1"/>
            <p:nvPr/>
          </p:nvSpPr>
          <p:spPr>
            <a:xfrm>
              <a:off x="10604056" y="3527215"/>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2" name="TextBox 501">
              <a:extLst>
                <a:ext uri="{FF2B5EF4-FFF2-40B4-BE49-F238E27FC236}">
                  <a16:creationId xmlns:a16="http://schemas.microsoft.com/office/drawing/2014/main" id="{8A99395E-E70E-8915-9C88-F8E13EA8BAE7}"/>
                </a:ext>
              </a:extLst>
            </p:cNvPr>
            <p:cNvSpPr txBox="1"/>
            <p:nvPr/>
          </p:nvSpPr>
          <p:spPr>
            <a:xfrm>
              <a:off x="10628916" y="3534358"/>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3" name="TextBox 502">
              <a:extLst>
                <a:ext uri="{FF2B5EF4-FFF2-40B4-BE49-F238E27FC236}">
                  <a16:creationId xmlns:a16="http://schemas.microsoft.com/office/drawing/2014/main" id="{367F2DED-F59F-AA15-980B-0F537043FFD3}"/>
                </a:ext>
              </a:extLst>
            </p:cNvPr>
            <p:cNvSpPr txBox="1"/>
            <p:nvPr/>
          </p:nvSpPr>
          <p:spPr>
            <a:xfrm>
              <a:off x="10650347" y="3534358"/>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4" name="TextBox 503">
              <a:extLst>
                <a:ext uri="{FF2B5EF4-FFF2-40B4-BE49-F238E27FC236}">
                  <a16:creationId xmlns:a16="http://schemas.microsoft.com/office/drawing/2014/main" id="{7AD9B802-1914-9AFF-D90D-016CABBB8332}"/>
                </a:ext>
              </a:extLst>
            </p:cNvPr>
            <p:cNvSpPr txBox="1"/>
            <p:nvPr/>
          </p:nvSpPr>
          <p:spPr>
            <a:xfrm>
              <a:off x="10683130"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5" name="TextBox 504">
              <a:extLst>
                <a:ext uri="{FF2B5EF4-FFF2-40B4-BE49-F238E27FC236}">
                  <a16:creationId xmlns:a16="http://schemas.microsoft.com/office/drawing/2014/main" id="{4979DCB6-51F3-7E0E-533A-02C6B1B41DBD}"/>
                </a:ext>
              </a:extLst>
            </p:cNvPr>
            <p:cNvSpPr txBox="1"/>
            <p:nvPr/>
          </p:nvSpPr>
          <p:spPr>
            <a:xfrm>
              <a:off x="10699799"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6" name="TextBox 505">
              <a:extLst>
                <a:ext uri="{FF2B5EF4-FFF2-40B4-BE49-F238E27FC236}">
                  <a16:creationId xmlns:a16="http://schemas.microsoft.com/office/drawing/2014/main" id="{A30DB934-8650-F57E-E3EB-A269835CAB2C}"/>
                </a:ext>
              </a:extLst>
            </p:cNvPr>
            <p:cNvSpPr txBox="1"/>
            <p:nvPr/>
          </p:nvSpPr>
          <p:spPr>
            <a:xfrm>
              <a:off x="10749806"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7" name="TextBox 506">
              <a:extLst>
                <a:ext uri="{FF2B5EF4-FFF2-40B4-BE49-F238E27FC236}">
                  <a16:creationId xmlns:a16="http://schemas.microsoft.com/office/drawing/2014/main" id="{1AF00459-463C-F77E-4D51-0CE20AE6D36C}"/>
                </a:ext>
              </a:extLst>
            </p:cNvPr>
            <p:cNvSpPr txBox="1"/>
            <p:nvPr/>
          </p:nvSpPr>
          <p:spPr>
            <a:xfrm>
              <a:off x="10780762"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8" name="TextBox 507">
              <a:extLst>
                <a:ext uri="{FF2B5EF4-FFF2-40B4-BE49-F238E27FC236}">
                  <a16:creationId xmlns:a16="http://schemas.microsoft.com/office/drawing/2014/main" id="{07FC9240-D34C-D178-1923-C88146A6CAC0}"/>
                </a:ext>
              </a:extLst>
            </p:cNvPr>
            <p:cNvSpPr txBox="1"/>
            <p:nvPr/>
          </p:nvSpPr>
          <p:spPr>
            <a:xfrm>
              <a:off x="10804574"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09" name="TextBox 508">
              <a:extLst>
                <a:ext uri="{FF2B5EF4-FFF2-40B4-BE49-F238E27FC236}">
                  <a16:creationId xmlns:a16="http://schemas.microsoft.com/office/drawing/2014/main" id="{4C35EE57-52B5-1D88-73CD-B4EC3EF62D4C}"/>
                </a:ext>
              </a:extLst>
            </p:cNvPr>
            <p:cNvSpPr txBox="1"/>
            <p:nvPr/>
          </p:nvSpPr>
          <p:spPr>
            <a:xfrm>
              <a:off x="10868868"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0" name="TextBox 509">
              <a:extLst>
                <a:ext uri="{FF2B5EF4-FFF2-40B4-BE49-F238E27FC236}">
                  <a16:creationId xmlns:a16="http://schemas.microsoft.com/office/drawing/2014/main" id="{E8DDD61C-896B-686C-B786-F8C0E2EF49FF}"/>
                </a:ext>
              </a:extLst>
            </p:cNvPr>
            <p:cNvSpPr txBox="1"/>
            <p:nvPr/>
          </p:nvSpPr>
          <p:spPr>
            <a:xfrm>
              <a:off x="10899824"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1" name="TextBox 510">
              <a:extLst>
                <a:ext uri="{FF2B5EF4-FFF2-40B4-BE49-F238E27FC236}">
                  <a16:creationId xmlns:a16="http://schemas.microsoft.com/office/drawing/2014/main" id="{568CE014-BA32-6A3C-BAE2-7EA53020DFCA}"/>
                </a:ext>
              </a:extLst>
            </p:cNvPr>
            <p:cNvSpPr txBox="1"/>
            <p:nvPr/>
          </p:nvSpPr>
          <p:spPr>
            <a:xfrm>
              <a:off x="10923637"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2" name="TextBox 511">
              <a:extLst>
                <a:ext uri="{FF2B5EF4-FFF2-40B4-BE49-F238E27FC236}">
                  <a16:creationId xmlns:a16="http://schemas.microsoft.com/office/drawing/2014/main" id="{F053F8D2-59DB-86E3-10E4-097B3E62C577}"/>
                </a:ext>
              </a:extLst>
            </p:cNvPr>
            <p:cNvSpPr txBox="1"/>
            <p:nvPr/>
          </p:nvSpPr>
          <p:spPr>
            <a:xfrm>
              <a:off x="10947449"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3" name="TextBox 512">
              <a:extLst>
                <a:ext uri="{FF2B5EF4-FFF2-40B4-BE49-F238E27FC236}">
                  <a16:creationId xmlns:a16="http://schemas.microsoft.com/office/drawing/2014/main" id="{FD4D698B-5507-CD04-31EC-BAD7E5223FA3}"/>
                </a:ext>
              </a:extLst>
            </p:cNvPr>
            <p:cNvSpPr txBox="1"/>
            <p:nvPr/>
          </p:nvSpPr>
          <p:spPr>
            <a:xfrm>
              <a:off x="10971261"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4" name="TextBox 513">
              <a:extLst>
                <a:ext uri="{FF2B5EF4-FFF2-40B4-BE49-F238E27FC236}">
                  <a16:creationId xmlns:a16="http://schemas.microsoft.com/office/drawing/2014/main" id="{F63C6EDA-9E85-DFB7-888A-A84B8B1ECDED}"/>
                </a:ext>
              </a:extLst>
            </p:cNvPr>
            <p:cNvSpPr txBox="1"/>
            <p:nvPr/>
          </p:nvSpPr>
          <p:spPr>
            <a:xfrm>
              <a:off x="11011742"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5" name="TextBox 514">
              <a:extLst>
                <a:ext uri="{FF2B5EF4-FFF2-40B4-BE49-F238E27FC236}">
                  <a16:creationId xmlns:a16="http://schemas.microsoft.com/office/drawing/2014/main" id="{5A967221-0455-B7A6-BB69-B5C429DBBB7B}"/>
                </a:ext>
              </a:extLst>
            </p:cNvPr>
            <p:cNvSpPr txBox="1"/>
            <p:nvPr/>
          </p:nvSpPr>
          <p:spPr>
            <a:xfrm>
              <a:off x="11049842"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6" name="TextBox 515">
              <a:extLst>
                <a:ext uri="{FF2B5EF4-FFF2-40B4-BE49-F238E27FC236}">
                  <a16:creationId xmlns:a16="http://schemas.microsoft.com/office/drawing/2014/main" id="{352F5280-2E60-B1E0-7BBA-E3CA32E4C989}"/>
                </a:ext>
              </a:extLst>
            </p:cNvPr>
            <p:cNvSpPr txBox="1"/>
            <p:nvPr/>
          </p:nvSpPr>
          <p:spPr>
            <a:xfrm>
              <a:off x="11097467"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7" name="TextBox 516">
              <a:extLst>
                <a:ext uri="{FF2B5EF4-FFF2-40B4-BE49-F238E27FC236}">
                  <a16:creationId xmlns:a16="http://schemas.microsoft.com/office/drawing/2014/main" id="{4904A543-DF04-1573-D880-D65C7FB59721}"/>
                </a:ext>
              </a:extLst>
            </p:cNvPr>
            <p:cNvSpPr txBox="1"/>
            <p:nvPr/>
          </p:nvSpPr>
          <p:spPr>
            <a:xfrm>
              <a:off x="11173667"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8" name="TextBox 517">
              <a:extLst>
                <a:ext uri="{FF2B5EF4-FFF2-40B4-BE49-F238E27FC236}">
                  <a16:creationId xmlns:a16="http://schemas.microsoft.com/office/drawing/2014/main" id="{B95D4E08-6BCC-CCD2-E773-D91CFEAC637C}"/>
                </a:ext>
              </a:extLst>
            </p:cNvPr>
            <p:cNvSpPr txBox="1"/>
            <p:nvPr/>
          </p:nvSpPr>
          <p:spPr>
            <a:xfrm>
              <a:off x="11209386"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sp>
          <p:nvSpPr>
            <p:cNvPr id="519" name="TextBox 518">
              <a:extLst>
                <a:ext uri="{FF2B5EF4-FFF2-40B4-BE49-F238E27FC236}">
                  <a16:creationId xmlns:a16="http://schemas.microsoft.com/office/drawing/2014/main" id="{0EC9A7C5-0684-7FF9-E0F4-79D8DC708C0E}"/>
                </a:ext>
              </a:extLst>
            </p:cNvPr>
            <p:cNvSpPr txBox="1"/>
            <p:nvPr/>
          </p:nvSpPr>
          <p:spPr>
            <a:xfrm>
              <a:off x="11271299" y="3532956"/>
              <a:ext cx="77446" cy="157163"/>
            </a:xfrm>
            <a:prstGeom prst="rect">
              <a:avLst/>
            </a:prstGeom>
          </p:spPr>
          <p:txBody>
            <a:bodyPr vert="horz" wrap="none" lIns="0" tIns="0" rIns="0" bIns="0" rtlCol="0">
              <a:noAutofit/>
            </a:bodyPr>
            <a:lstStyle/>
            <a:p>
              <a:pPr algn="ctr"/>
              <a:r>
                <a:rPr lang="en-US" sz="1200" dirty="0">
                  <a:solidFill>
                    <a:schemeClr val="accent1"/>
                  </a:solidFill>
                </a:rPr>
                <a:t>+</a:t>
              </a:r>
            </a:p>
          </p:txBody>
        </p:sp>
      </p:grpSp>
      <p:sp>
        <p:nvSpPr>
          <p:cNvPr id="521" name="Freeform: Shape 520">
            <a:extLst>
              <a:ext uri="{FF2B5EF4-FFF2-40B4-BE49-F238E27FC236}">
                <a16:creationId xmlns:a16="http://schemas.microsoft.com/office/drawing/2014/main" id="{2E37F962-9846-C734-86C0-70DCA6F7376E}"/>
              </a:ext>
            </a:extLst>
          </p:cNvPr>
          <p:cNvSpPr/>
          <p:nvPr/>
        </p:nvSpPr>
        <p:spPr>
          <a:xfrm>
            <a:off x="6654800" y="2441575"/>
            <a:ext cx="4359275" cy="1295400"/>
          </a:xfrm>
          <a:custGeom>
            <a:avLst/>
            <a:gdLst>
              <a:gd name="csX0" fmla="*/ 4359275 w 4359275"/>
              <a:gd name="csY0" fmla="*/ 1295400 h 1295400"/>
              <a:gd name="csX1" fmla="*/ 4098925 w 4359275"/>
              <a:gd name="csY1" fmla="*/ 1295400 h 1295400"/>
              <a:gd name="csX2" fmla="*/ 4098925 w 4359275"/>
              <a:gd name="csY2" fmla="*/ 1285875 h 1295400"/>
              <a:gd name="csX3" fmla="*/ 3930650 w 4359275"/>
              <a:gd name="csY3" fmla="*/ 1285875 h 1295400"/>
              <a:gd name="csX4" fmla="*/ 3930650 w 4359275"/>
              <a:gd name="csY4" fmla="*/ 1279525 h 1295400"/>
              <a:gd name="csX5" fmla="*/ 3613150 w 4359275"/>
              <a:gd name="csY5" fmla="*/ 1279525 h 1295400"/>
              <a:gd name="csX6" fmla="*/ 3613150 w 4359275"/>
              <a:gd name="csY6" fmla="*/ 1273175 h 1295400"/>
              <a:gd name="csX7" fmla="*/ 3311525 w 4359275"/>
              <a:gd name="csY7" fmla="*/ 1273175 h 1295400"/>
              <a:gd name="csX8" fmla="*/ 3311525 w 4359275"/>
              <a:gd name="csY8" fmla="*/ 1263650 h 1295400"/>
              <a:gd name="csX9" fmla="*/ 3048000 w 4359275"/>
              <a:gd name="csY9" fmla="*/ 1263650 h 1295400"/>
              <a:gd name="csX10" fmla="*/ 3048000 w 4359275"/>
              <a:gd name="csY10" fmla="*/ 1254125 h 1295400"/>
              <a:gd name="csX11" fmla="*/ 2663825 w 4359275"/>
              <a:gd name="csY11" fmla="*/ 1254125 h 1295400"/>
              <a:gd name="csX12" fmla="*/ 2663825 w 4359275"/>
              <a:gd name="csY12" fmla="*/ 1244600 h 1295400"/>
              <a:gd name="csX13" fmla="*/ 2520950 w 4359275"/>
              <a:gd name="csY13" fmla="*/ 1244600 h 1295400"/>
              <a:gd name="csX14" fmla="*/ 2520950 w 4359275"/>
              <a:gd name="csY14" fmla="*/ 1238250 h 1295400"/>
              <a:gd name="csX15" fmla="*/ 2355850 w 4359275"/>
              <a:gd name="csY15" fmla="*/ 1238250 h 1295400"/>
              <a:gd name="csX16" fmla="*/ 2355850 w 4359275"/>
              <a:gd name="csY16" fmla="*/ 1228725 h 1295400"/>
              <a:gd name="csX17" fmla="*/ 2171700 w 4359275"/>
              <a:gd name="csY17" fmla="*/ 1228725 h 1295400"/>
              <a:gd name="csX18" fmla="*/ 2171700 w 4359275"/>
              <a:gd name="csY18" fmla="*/ 1219200 h 1295400"/>
              <a:gd name="csX19" fmla="*/ 2028825 w 4359275"/>
              <a:gd name="csY19" fmla="*/ 1219200 h 1295400"/>
              <a:gd name="csX20" fmla="*/ 2028825 w 4359275"/>
              <a:gd name="csY20" fmla="*/ 1206500 h 1295400"/>
              <a:gd name="csX21" fmla="*/ 1879600 w 4359275"/>
              <a:gd name="csY21" fmla="*/ 1206500 h 1295400"/>
              <a:gd name="csX22" fmla="*/ 1873250 w 4359275"/>
              <a:gd name="csY22" fmla="*/ 1200150 h 1295400"/>
              <a:gd name="csX23" fmla="*/ 1809750 w 4359275"/>
              <a:gd name="csY23" fmla="*/ 1200150 h 1295400"/>
              <a:gd name="csX24" fmla="*/ 1803400 w 4359275"/>
              <a:gd name="csY24" fmla="*/ 1193800 h 1295400"/>
              <a:gd name="csX25" fmla="*/ 1758950 w 4359275"/>
              <a:gd name="csY25" fmla="*/ 1193800 h 1295400"/>
              <a:gd name="csX26" fmla="*/ 1758950 w 4359275"/>
              <a:gd name="csY26" fmla="*/ 1181100 h 1295400"/>
              <a:gd name="csX27" fmla="*/ 1679575 w 4359275"/>
              <a:gd name="csY27" fmla="*/ 1181100 h 1295400"/>
              <a:gd name="csX28" fmla="*/ 1679575 w 4359275"/>
              <a:gd name="csY28" fmla="*/ 1162050 h 1295400"/>
              <a:gd name="csX29" fmla="*/ 1546225 w 4359275"/>
              <a:gd name="csY29" fmla="*/ 1162050 h 1295400"/>
              <a:gd name="csX30" fmla="*/ 1546225 w 4359275"/>
              <a:gd name="csY30" fmla="*/ 1149350 h 1295400"/>
              <a:gd name="csX31" fmla="*/ 1514475 w 4359275"/>
              <a:gd name="csY31" fmla="*/ 1149350 h 1295400"/>
              <a:gd name="csX32" fmla="*/ 1514475 w 4359275"/>
              <a:gd name="csY32" fmla="*/ 1139825 h 1295400"/>
              <a:gd name="csX33" fmla="*/ 1470025 w 4359275"/>
              <a:gd name="csY33" fmla="*/ 1139825 h 1295400"/>
              <a:gd name="csX34" fmla="*/ 1470025 w 4359275"/>
              <a:gd name="csY34" fmla="*/ 1127125 h 1295400"/>
              <a:gd name="csX35" fmla="*/ 1403350 w 4359275"/>
              <a:gd name="csY35" fmla="*/ 1127125 h 1295400"/>
              <a:gd name="csX36" fmla="*/ 1403350 w 4359275"/>
              <a:gd name="csY36" fmla="*/ 1120775 h 1295400"/>
              <a:gd name="csX37" fmla="*/ 1365250 w 4359275"/>
              <a:gd name="csY37" fmla="*/ 1120775 h 1295400"/>
              <a:gd name="csX38" fmla="*/ 1336675 w 4359275"/>
              <a:gd name="csY38" fmla="*/ 1092200 h 1295400"/>
              <a:gd name="csX39" fmla="*/ 1289050 w 4359275"/>
              <a:gd name="csY39" fmla="*/ 1092200 h 1295400"/>
              <a:gd name="csX40" fmla="*/ 1289050 w 4359275"/>
              <a:gd name="csY40" fmla="*/ 1079500 h 1295400"/>
              <a:gd name="csX41" fmla="*/ 1219200 w 4359275"/>
              <a:gd name="csY41" fmla="*/ 1079500 h 1295400"/>
              <a:gd name="csX42" fmla="*/ 1219200 w 4359275"/>
              <a:gd name="csY42" fmla="*/ 1063625 h 1295400"/>
              <a:gd name="csX43" fmla="*/ 1158875 w 4359275"/>
              <a:gd name="csY43" fmla="*/ 1063625 h 1295400"/>
              <a:gd name="csX44" fmla="*/ 1035050 w 4359275"/>
              <a:gd name="csY44" fmla="*/ 996950 h 1295400"/>
              <a:gd name="csX45" fmla="*/ 1012825 w 4359275"/>
              <a:gd name="csY45" fmla="*/ 996950 h 1295400"/>
              <a:gd name="csX46" fmla="*/ 962025 w 4359275"/>
              <a:gd name="csY46" fmla="*/ 971550 h 1295400"/>
              <a:gd name="csX47" fmla="*/ 939800 w 4359275"/>
              <a:gd name="csY47" fmla="*/ 971550 h 1295400"/>
              <a:gd name="csX48" fmla="*/ 939800 w 4359275"/>
              <a:gd name="csY48" fmla="*/ 958850 h 1295400"/>
              <a:gd name="csX49" fmla="*/ 904875 w 4359275"/>
              <a:gd name="csY49" fmla="*/ 958850 h 1295400"/>
              <a:gd name="csX50" fmla="*/ 904875 w 4359275"/>
              <a:gd name="csY50" fmla="*/ 939800 h 1295400"/>
              <a:gd name="csX51" fmla="*/ 873125 w 4359275"/>
              <a:gd name="csY51" fmla="*/ 939800 h 1295400"/>
              <a:gd name="csX52" fmla="*/ 749300 w 4359275"/>
              <a:gd name="csY52" fmla="*/ 847725 h 1295400"/>
              <a:gd name="csX53" fmla="*/ 749300 w 4359275"/>
              <a:gd name="csY53" fmla="*/ 831850 h 1295400"/>
              <a:gd name="csX54" fmla="*/ 723900 w 4359275"/>
              <a:gd name="csY54" fmla="*/ 831850 h 1295400"/>
              <a:gd name="csX55" fmla="*/ 723900 w 4359275"/>
              <a:gd name="csY55" fmla="*/ 790575 h 1295400"/>
              <a:gd name="csX56" fmla="*/ 698500 w 4359275"/>
              <a:gd name="csY56" fmla="*/ 790575 h 1295400"/>
              <a:gd name="csX57" fmla="*/ 698500 w 4359275"/>
              <a:gd name="csY57" fmla="*/ 765175 h 1295400"/>
              <a:gd name="csX58" fmla="*/ 679450 w 4359275"/>
              <a:gd name="csY58" fmla="*/ 765175 h 1295400"/>
              <a:gd name="csX59" fmla="*/ 679450 w 4359275"/>
              <a:gd name="csY59" fmla="*/ 742950 h 1295400"/>
              <a:gd name="csX60" fmla="*/ 666750 w 4359275"/>
              <a:gd name="csY60" fmla="*/ 742950 h 1295400"/>
              <a:gd name="csX61" fmla="*/ 638175 w 4359275"/>
              <a:gd name="csY61" fmla="*/ 704850 h 1295400"/>
              <a:gd name="csX62" fmla="*/ 619125 w 4359275"/>
              <a:gd name="csY62" fmla="*/ 704850 h 1295400"/>
              <a:gd name="csX63" fmla="*/ 593725 w 4359275"/>
              <a:gd name="csY63" fmla="*/ 663575 h 1295400"/>
              <a:gd name="csX64" fmla="*/ 584200 w 4359275"/>
              <a:gd name="csY64" fmla="*/ 663575 h 1295400"/>
              <a:gd name="csX65" fmla="*/ 584200 w 4359275"/>
              <a:gd name="csY65" fmla="*/ 635000 h 1295400"/>
              <a:gd name="csX66" fmla="*/ 555625 w 4359275"/>
              <a:gd name="csY66" fmla="*/ 619125 h 1295400"/>
              <a:gd name="csX67" fmla="*/ 555625 w 4359275"/>
              <a:gd name="csY67" fmla="*/ 600075 h 1295400"/>
              <a:gd name="csX68" fmla="*/ 533400 w 4359275"/>
              <a:gd name="csY68" fmla="*/ 600075 h 1295400"/>
              <a:gd name="csX69" fmla="*/ 476250 w 4359275"/>
              <a:gd name="csY69" fmla="*/ 539750 h 1295400"/>
              <a:gd name="csX70" fmla="*/ 438150 w 4359275"/>
              <a:gd name="csY70" fmla="*/ 514350 h 1295400"/>
              <a:gd name="csX71" fmla="*/ 438150 w 4359275"/>
              <a:gd name="csY71" fmla="*/ 485775 h 1295400"/>
              <a:gd name="csX72" fmla="*/ 409575 w 4359275"/>
              <a:gd name="csY72" fmla="*/ 485775 h 1295400"/>
              <a:gd name="csX73" fmla="*/ 409575 w 4359275"/>
              <a:gd name="csY73" fmla="*/ 460375 h 1295400"/>
              <a:gd name="csX74" fmla="*/ 374650 w 4359275"/>
              <a:gd name="csY74" fmla="*/ 422275 h 1295400"/>
              <a:gd name="csX75" fmla="*/ 374650 w 4359275"/>
              <a:gd name="csY75" fmla="*/ 393700 h 1295400"/>
              <a:gd name="csX76" fmla="*/ 361950 w 4359275"/>
              <a:gd name="csY76" fmla="*/ 393700 h 1295400"/>
              <a:gd name="csX77" fmla="*/ 346075 w 4359275"/>
              <a:gd name="csY77" fmla="*/ 377825 h 1295400"/>
              <a:gd name="csX78" fmla="*/ 346075 w 4359275"/>
              <a:gd name="csY78" fmla="*/ 339725 h 1295400"/>
              <a:gd name="csX79" fmla="*/ 317500 w 4359275"/>
              <a:gd name="csY79" fmla="*/ 339725 h 1295400"/>
              <a:gd name="csX80" fmla="*/ 317500 w 4359275"/>
              <a:gd name="csY80" fmla="*/ 317500 h 1295400"/>
              <a:gd name="csX81" fmla="*/ 282575 w 4359275"/>
              <a:gd name="csY81" fmla="*/ 317500 h 1295400"/>
              <a:gd name="csX82" fmla="*/ 282575 w 4359275"/>
              <a:gd name="csY82" fmla="*/ 285750 h 1295400"/>
              <a:gd name="csX83" fmla="*/ 266700 w 4359275"/>
              <a:gd name="csY83" fmla="*/ 285750 h 1295400"/>
              <a:gd name="csX84" fmla="*/ 266700 w 4359275"/>
              <a:gd name="csY84" fmla="*/ 247650 h 1295400"/>
              <a:gd name="csX85" fmla="*/ 184150 w 4359275"/>
              <a:gd name="csY85" fmla="*/ 174625 h 1295400"/>
              <a:gd name="csX86" fmla="*/ 184150 w 4359275"/>
              <a:gd name="csY86" fmla="*/ 165100 h 1295400"/>
              <a:gd name="csX87" fmla="*/ 165100 w 4359275"/>
              <a:gd name="csY87" fmla="*/ 165100 h 1295400"/>
              <a:gd name="csX88" fmla="*/ 165100 w 4359275"/>
              <a:gd name="csY88" fmla="*/ 142875 h 1295400"/>
              <a:gd name="csX89" fmla="*/ 149225 w 4359275"/>
              <a:gd name="csY89" fmla="*/ 142875 h 1295400"/>
              <a:gd name="csX90" fmla="*/ 149225 w 4359275"/>
              <a:gd name="csY90" fmla="*/ 120650 h 1295400"/>
              <a:gd name="csX91" fmla="*/ 127000 w 4359275"/>
              <a:gd name="csY91" fmla="*/ 120650 h 1295400"/>
              <a:gd name="csX92" fmla="*/ 127000 w 4359275"/>
              <a:gd name="csY92" fmla="*/ 92075 h 1295400"/>
              <a:gd name="csX93" fmla="*/ 101600 w 4359275"/>
              <a:gd name="csY93" fmla="*/ 92075 h 1295400"/>
              <a:gd name="csX94" fmla="*/ 101600 w 4359275"/>
              <a:gd name="csY94" fmla="*/ 63500 h 1295400"/>
              <a:gd name="csX95" fmla="*/ 85725 w 4359275"/>
              <a:gd name="csY95" fmla="*/ 63500 h 1295400"/>
              <a:gd name="csX96" fmla="*/ 85725 w 4359275"/>
              <a:gd name="csY96" fmla="*/ 38100 h 1295400"/>
              <a:gd name="csX97" fmla="*/ 63500 w 4359275"/>
              <a:gd name="csY97" fmla="*/ 38100 h 1295400"/>
              <a:gd name="csX98" fmla="*/ 63500 w 4359275"/>
              <a:gd name="csY98" fmla="*/ 15875 h 1295400"/>
              <a:gd name="csX99" fmla="*/ 31750 w 4359275"/>
              <a:gd name="csY99" fmla="*/ 15875 h 1295400"/>
              <a:gd name="csX100" fmla="*/ 31750 w 4359275"/>
              <a:gd name="csY100" fmla="*/ 0 h 1295400"/>
              <a:gd name="csX101" fmla="*/ 0 w 4359275"/>
              <a:gd name="csY101" fmla="*/ 0 h 12954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Lst>
            <a:rect l="l" t="t" r="r" b="b"/>
            <a:pathLst>
              <a:path w="4359275" h="1295400">
                <a:moveTo>
                  <a:pt x="4359275" y="1295400"/>
                </a:moveTo>
                <a:lnTo>
                  <a:pt x="4098925" y="1295400"/>
                </a:lnTo>
                <a:lnTo>
                  <a:pt x="4098925" y="1285875"/>
                </a:lnTo>
                <a:lnTo>
                  <a:pt x="3930650" y="1285875"/>
                </a:lnTo>
                <a:lnTo>
                  <a:pt x="3930650" y="1279525"/>
                </a:lnTo>
                <a:lnTo>
                  <a:pt x="3613150" y="1279525"/>
                </a:lnTo>
                <a:lnTo>
                  <a:pt x="3613150" y="1273175"/>
                </a:lnTo>
                <a:lnTo>
                  <a:pt x="3311525" y="1273175"/>
                </a:lnTo>
                <a:lnTo>
                  <a:pt x="3311525" y="1263650"/>
                </a:lnTo>
                <a:lnTo>
                  <a:pt x="3048000" y="1263650"/>
                </a:lnTo>
                <a:lnTo>
                  <a:pt x="3048000" y="1254125"/>
                </a:lnTo>
                <a:lnTo>
                  <a:pt x="2663825" y="1254125"/>
                </a:lnTo>
                <a:lnTo>
                  <a:pt x="2663825" y="1244600"/>
                </a:lnTo>
                <a:lnTo>
                  <a:pt x="2520950" y="1244600"/>
                </a:lnTo>
                <a:lnTo>
                  <a:pt x="2520950" y="1238250"/>
                </a:lnTo>
                <a:lnTo>
                  <a:pt x="2355850" y="1238250"/>
                </a:lnTo>
                <a:lnTo>
                  <a:pt x="2355850" y="1228725"/>
                </a:lnTo>
                <a:lnTo>
                  <a:pt x="2171700" y="1228725"/>
                </a:lnTo>
                <a:lnTo>
                  <a:pt x="2171700" y="1219200"/>
                </a:lnTo>
                <a:lnTo>
                  <a:pt x="2028825" y="1219200"/>
                </a:lnTo>
                <a:lnTo>
                  <a:pt x="2028825" y="1206500"/>
                </a:lnTo>
                <a:lnTo>
                  <a:pt x="1879600" y="1206500"/>
                </a:lnTo>
                <a:lnTo>
                  <a:pt x="1873250" y="1200150"/>
                </a:lnTo>
                <a:lnTo>
                  <a:pt x="1809750" y="1200150"/>
                </a:lnTo>
                <a:lnTo>
                  <a:pt x="1803400" y="1193800"/>
                </a:lnTo>
                <a:lnTo>
                  <a:pt x="1758950" y="1193800"/>
                </a:lnTo>
                <a:lnTo>
                  <a:pt x="1758950" y="1181100"/>
                </a:lnTo>
                <a:lnTo>
                  <a:pt x="1679575" y="1181100"/>
                </a:lnTo>
                <a:lnTo>
                  <a:pt x="1679575" y="1162050"/>
                </a:lnTo>
                <a:lnTo>
                  <a:pt x="1546225" y="1162050"/>
                </a:lnTo>
                <a:lnTo>
                  <a:pt x="1546225" y="1149350"/>
                </a:lnTo>
                <a:lnTo>
                  <a:pt x="1514475" y="1149350"/>
                </a:lnTo>
                <a:lnTo>
                  <a:pt x="1514475" y="1139825"/>
                </a:lnTo>
                <a:lnTo>
                  <a:pt x="1470025" y="1139825"/>
                </a:lnTo>
                <a:lnTo>
                  <a:pt x="1470025" y="1127125"/>
                </a:lnTo>
                <a:lnTo>
                  <a:pt x="1403350" y="1127125"/>
                </a:lnTo>
                <a:lnTo>
                  <a:pt x="1403350" y="1120775"/>
                </a:lnTo>
                <a:lnTo>
                  <a:pt x="1365250" y="1120775"/>
                </a:lnTo>
                <a:lnTo>
                  <a:pt x="1336675" y="1092200"/>
                </a:lnTo>
                <a:lnTo>
                  <a:pt x="1289050" y="1092200"/>
                </a:lnTo>
                <a:lnTo>
                  <a:pt x="1289050" y="1079500"/>
                </a:lnTo>
                <a:lnTo>
                  <a:pt x="1219200" y="1079500"/>
                </a:lnTo>
                <a:lnTo>
                  <a:pt x="1219200" y="1063625"/>
                </a:lnTo>
                <a:lnTo>
                  <a:pt x="1158875" y="1063625"/>
                </a:lnTo>
                <a:lnTo>
                  <a:pt x="1035050" y="996950"/>
                </a:lnTo>
                <a:lnTo>
                  <a:pt x="1012825" y="996950"/>
                </a:lnTo>
                <a:lnTo>
                  <a:pt x="962025" y="971550"/>
                </a:lnTo>
                <a:lnTo>
                  <a:pt x="939800" y="971550"/>
                </a:lnTo>
                <a:lnTo>
                  <a:pt x="939800" y="958850"/>
                </a:lnTo>
                <a:lnTo>
                  <a:pt x="904875" y="958850"/>
                </a:lnTo>
                <a:lnTo>
                  <a:pt x="904875" y="939800"/>
                </a:lnTo>
                <a:lnTo>
                  <a:pt x="873125" y="939800"/>
                </a:lnTo>
                <a:lnTo>
                  <a:pt x="749300" y="847725"/>
                </a:lnTo>
                <a:lnTo>
                  <a:pt x="749300" y="831850"/>
                </a:lnTo>
                <a:lnTo>
                  <a:pt x="723900" y="831850"/>
                </a:lnTo>
                <a:lnTo>
                  <a:pt x="723900" y="790575"/>
                </a:lnTo>
                <a:lnTo>
                  <a:pt x="698500" y="790575"/>
                </a:lnTo>
                <a:lnTo>
                  <a:pt x="698500" y="765175"/>
                </a:lnTo>
                <a:lnTo>
                  <a:pt x="679450" y="765175"/>
                </a:lnTo>
                <a:lnTo>
                  <a:pt x="679450" y="742950"/>
                </a:lnTo>
                <a:lnTo>
                  <a:pt x="666750" y="742950"/>
                </a:lnTo>
                <a:lnTo>
                  <a:pt x="638175" y="704850"/>
                </a:lnTo>
                <a:lnTo>
                  <a:pt x="619125" y="704850"/>
                </a:lnTo>
                <a:lnTo>
                  <a:pt x="593725" y="663575"/>
                </a:lnTo>
                <a:lnTo>
                  <a:pt x="584200" y="663575"/>
                </a:lnTo>
                <a:lnTo>
                  <a:pt x="584200" y="635000"/>
                </a:lnTo>
                <a:lnTo>
                  <a:pt x="555625" y="619125"/>
                </a:lnTo>
                <a:lnTo>
                  <a:pt x="555625" y="600075"/>
                </a:lnTo>
                <a:lnTo>
                  <a:pt x="533400" y="600075"/>
                </a:lnTo>
                <a:lnTo>
                  <a:pt x="476250" y="539750"/>
                </a:lnTo>
                <a:lnTo>
                  <a:pt x="438150" y="514350"/>
                </a:lnTo>
                <a:lnTo>
                  <a:pt x="438150" y="485775"/>
                </a:lnTo>
                <a:lnTo>
                  <a:pt x="409575" y="485775"/>
                </a:lnTo>
                <a:lnTo>
                  <a:pt x="409575" y="460375"/>
                </a:lnTo>
                <a:lnTo>
                  <a:pt x="374650" y="422275"/>
                </a:lnTo>
                <a:lnTo>
                  <a:pt x="374650" y="393700"/>
                </a:lnTo>
                <a:lnTo>
                  <a:pt x="361950" y="393700"/>
                </a:lnTo>
                <a:lnTo>
                  <a:pt x="346075" y="377825"/>
                </a:lnTo>
                <a:lnTo>
                  <a:pt x="346075" y="339725"/>
                </a:lnTo>
                <a:lnTo>
                  <a:pt x="317500" y="339725"/>
                </a:lnTo>
                <a:lnTo>
                  <a:pt x="317500" y="317500"/>
                </a:lnTo>
                <a:lnTo>
                  <a:pt x="282575" y="317500"/>
                </a:lnTo>
                <a:lnTo>
                  <a:pt x="282575" y="285750"/>
                </a:lnTo>
                <a:lnTo>
                  <a:pt x="266700" y="285750"/>
                </a:lnTo>
                <a:lnTo>
                  <a:pt x="266700" y="247650"/>
                </a:lnTo>
                <a:lnTo>
                  <a:pt x="184150" y="174625"/>
                </a:lnTo>
                <a:lnTo>
                  <a:pt x="184150" y="165100"/>
                </a:lnTo>
                <a:lnTo>
                  <a:pt x="165100" y="165100"/>
                </a:lnTo>
                <a:lnTo>
                  <a:pt x="165100" y="142875"/>
                </a:lnTo>
                <a:lnTo>
                  <a:pt x="149225" y="142875"/>
                </a:lnTo>
                <a:lnTo>
                  <a:pt x="149225" y="120650"/>
                </a:lnTo>
                <a:lnTo>
                  <a:pt x="127000" y="120650"/>
                </a:lnTo>
                <a:lnTo>
                  <a:pt x="127000" y="92075"/>
                </a:lnTo>
                <a:lnTo>
                  <a:pt x="101600" y="92075"/>
                </a:lnTo>
                <a:lnTo>
                  <a:pt x="101600" y="63500"/>
                </a:lnTo>
                <a:lnTo>
                  <a:pt x="85725" y="63500"/>
                </a:lnTo>
                <a:lnTo>
                  <a:pt x="85725" y="38100"/>
                </a:lnTo>
                <a:lnTo>
                  <a:pt x="63500" y="38100"/>
                </a:lnTo>
                <a:lnTo>
                  <a:pt x="63500" y="15875"/>
                </a:lnTo>
                <a:lnTo>
                  <a:pt x="31750" y="15875"/>
                </a:lnTo>
                <a:lnTo>
                  <a:pt x="3175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49" name="Group 548">
            <a:extLst>
              <a:ext uri="{FF2B5EF4-FFF2-40B4-BE49-F238E27FC236}">
                <a16:creationId xmlns:a16="http://schemas.microsoft.com/office/drawing/2014/main" id="{01A839D4-B1B8-C438-0CC1-CA323265ECE4}"/>
              </a:ext>
            </a:extLst>
          </p:cNvPr>
          <p:cNvGrpSpPr/>
          <p:nvPr/>
        </p:nvGrpSpPr>
        <p:grpSpPr>
          <a:xfrm>
            <a:off x="6813676" y="2567895"/>
            <a:ext cx="4214718" cy="1240915"/>
            <a:chOff x="6813676" y="2567895"/>
            <a:chExt cx="4214718" cy="1240915"/>
          </a:xfrm>
        </p:grpSpPr>
        <p:sp>
          <p:nvSpPr>
            <p:cNvPr id="522" name="TextBox 521">
              <a:extLst>
                <a:ext uri="{FF2B5EF4-FFF2-40B4-BE49-F238E27FC236}">
                  <a16:creationId xmlns:a16="http://schemas.microsoft.com/office/drawing/2014/main" id="{476E9BFC-6727-497E-F819-CCA5A6CCBA72}"/>
                </a:ext>
              </a:extLst>
            </p:cNvPr>
            <p:cNvSpPr txBox="1"/>
            <p:nvPr/>
          </p:nvSpPr>
          <p:spPr>
            <a:xfrm>
              <a:off x="7637972" y="335493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3" name="TextBox 522">
              <a:extLst>
                <a:ext uri="{FF2B5EF4-FFF2-40B4-BE49-F238E27FC236}">
                  <a16:creationId xmlns:a16="http://schemas.microsoft.com/office/drawing/2014/main" id="{C392A240-6144-4DB8-2A7F-0C7FA525CC95}"/>
                </a:ext>
              </a:extLst>
            </p:cNvPr>
            <p:cNvSpPr txBox="1"/>
            <p:nvPr/>
          </p:nvSpPr>
          <p:spPr>
            <a:xfrm>
              <a:off x="7544651" y="3321208"/>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4" name="TextBox 523">
              <a:extLst>
                <a:ext uri="{FF2B5EF4-FFF2-40B4-BE49-F238E27FC236}">
                  <a16:creationId xmlns:a16="http://schemas.microsoft.com/office/drawing/2014/main" id="{61021F80-B7DD-0CCC-4CF5-7BDE9135B9AB}"/>
                </a:ext>
              </a:extLst>
            </p:cNvPr>
            <p:cNvSpPr txBox="1"/>
            <p:nvPr/>
          </p:nvSpPr>
          <p:spPr>
            <a:xfrm>
              <a:off x="7200669" y="300593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5" name="TextBox 524">
              <a:extLst>
                <a:ext uri="{FF2B5EF4-FFF2-40B4-BE49-F238E27FC236}">
                  <a16:creationId xmlns:a16="http://schemas.microsoft.com/office/drawing/2014/main" id="{CA599E49-BF27-C144-99F4-679095C4CA3D}"/>
                </a:ext>
              </a:extLst>
            </p:cNvPr>
            <p:cNvSpPr txBox="1"/>
            <p:nvPr/>
          </p:nvSpPr>
          <p:spPr>
            <a:xfrm>
              <a:off x="6919697" y="2683782"/>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6" name="TextBox 525">
              <a:extLst>
                <a:ext uri="{FF2B5EF4-FFF2-40B4-BE49-F238E27FC236}">
                  <a16:creationId xmlns:a16="http://schemas.microsoft.com/office/drawing/2014/main" id="{55642D93-0165-4107-0523-17CF89522746}"/>
                </a:ext>
              </a:extLst>
            </p:cNvPr>
            <p:cNvSpPr txBox="1"/>
            <p:nvPr/>
          </p:nvSpPr>
          <p:spPr>
            <a:xfrm>
              <a:off x="7057078" y="2853645"/>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7" name="TextBox 526">
              <a:extLst>
                <a:ext uri="{FF2B5EF4-FFF2-40B4-BE49-F238E27FC236}">
                  <a16:creationId xmlns:a16="http://schemas.microsoft.com/office/drawing/2014/main" id="{0F5DD310-3FEF-3919-6A4F-2562761AB83F}"/>
                </a:ext>
              </a:extLst>
            </p:cNvPr>
            <p:cNvSpPr txBox="1"/>
            <p:nvPr/>
          </p:nvSpPr>
          <p:spPr>
            <a:xfrm>
              <a:off x="6813676" y="2567895"/>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8" name="TextBox 527">
              <a:extLst>
                <a:ext uri="{FF2B5EF4-FFF2-40B4-BE49-F238E27FC236}">
                  <a16:creationId xmlns:a16="http://schemas.microsoft.com/office/drawing/2014/main" id="{AFA5844B-E9C0-11E2-3757-1BD4AC5494E3}"/>
                </a:ext>
              </a:extLst>
            </p:cNvPr>
            <p:cNvSpPr txBox="1"/>
            <p:nvPr/>
          </p:nvSpPr>
          <p:spPr>
            <a:xfrm>
              <a:off x="6855700" y="259559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29" name="TextBox 528">
              <a:extLst>
                <a:ext uri="{FF2B5EF4-FFF2-40B4-BE49-F238E27FC236}">
                  <a16:creationId xmlns:a16="http://schemas.microsoft.com/office/drawing/2014/main" id="{5984939D-D16D-2CD4-C8BC-1CCB637AB9A9}"/>
                </a:ext>
              </a:extLst>
            </p:cNvPr>
            <p:cNvSpPr txBox="1"/>
            <p:nvPr/>
          </p:nvSpPr>
          <p:spPr>
            <a:xfrm>
              <a:off x="6974431" y="2740932"/>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0" name="TextBox 529">
              <a:extLst>
                <a:ext uri="{FF2B5EF4-FFF2-40B4-BE49-F238E27FC236}">
                  <a16:creationId xmlns:a16="http://schemas.microsoft.com/office/drawing/2014/main" id="{D1455B2E-7295-3558-CB2F-2C416CD44E09}"/>
                </a:ext>
              </a:extLst>
            </p:cNvPr>
            <p:cNvSpPr txBox="1"/>
            <p:nvPr/>
          </p:nvSpPr>
          <p:spPr>
            <a:xfrm>
              <a:off x="8436128" y="3558381"/>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1" name="TextBox 530">
              <a:extLst>
                <a:ext uri="{FF2B5EF4-FFF2-40B4-BE49-F238E27FC236}">
                  <a16:creationId xmlns:a16="http://schemas.microsoft.com/office/drawing/2014/main" id="{9B046F54-FE2A-C350-653B-199599156927}"/>
                </a:ext>
              </a:extLst>
            </p:cNvPr>
            <p:cNvSpPr txBox="1"/>
            <p:nvPr/>
          </p:nvSpPr>
          <p:spPr>
            <a:xfrm>
              <a:off x="8967147" y="3591719"/>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2" name="TextBox 531">
              <a:extLst>
                <a:ext uri="{FF2B5EF4-FFF2-40B4-BE49-F238E27FC236}">
                  <a16:creationId xmlns:a16="http://schemas.microsoft.com/office/drawing/2014/main" id="{679C619C-58CE-9F29-A3D2-1725CF2278B3}"/>
                </a:ext>
              </a:extLst>
            </p:cNvPr>
            <p:cNvSpPr txBox="1"/>
            <p:nvPr/>
          </p:nvSpPr>
          <p:spPr>
            <a:xfrm>
              <a:off x="9951888" y="362399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3" name="TextBox 532">
              <a:extLst>
                <a:ext uri="{FF2B5EF4-FFF2-40B4-BE49-F238E27FC236}">
                  <a16:creationId xmlns:a16="http://schemas.microsoft.com/office/drawing/2014/main" id="{53A3C55A-2E43-C2F4-5A1A-1A0DAF939F82}"/>
                </a:ext>
              </a:extLst>
            </p:cNvPr>
            <p:cNvSpPr txBox="1"/>
            <p:nvPr/>
          </p:nvSpPr>
          <p:spPr>
            <a:xfrm>
              <a:off x="10004283" y="362399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4" name="TextBox 533">
              <a:extLst>
                <a:ext uri="{FF2B5EF4-FFF2-40B4-BE49-F238E27FC236}">
                  <a16:creationId xmlns:a16="http://schemas.microsoft.com/office/drawing/2014/main" id="{25C2B928-26AE-4CCD-5D5B-44087A3EBFE8}"/>
                </a:ext>
              </a:extLst>
            </p:cNvPr>
            <p:cNvSpPr txBox="1"/>
            <p:nvPr/>
          </p:nvSpPr>
          <p:spPr>
            <a:xfrm>
              <a:off x="10056678" y="362399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5" name="TextBox 534">
              <a:extLst>
                <a:ext uri="{FF2B5EF4-FFF2-40B4-BE49-F238E27FC236}">
                  <a16:creationId xmlns:a16="http://schemas.microsoft.com/office/drawing/2014/main" id="{7187ABA4-BF1A-599E-93CA-5DFB07BE680E}"/>
                </a:ext>
              </a:extLst>
            </p:cNvPr>
            <p:cNvSpPr txBox="1"/>
            <p:nvPr/>
          </p:nvSpPr>
          <p:spPr>
            <a:xfrm>
              <a:off x="10160306" y="3636962"/>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6" name="TextBox 535">
              <a:extLst>
                <a:ext uri="{FF2B5EF4-FFF2-40B4-BE49-F238E27FC236}">
                  <a16:creationId xmlns:a16="http://schemas.microsoft.com/office/drawing/2014/main" id="{167D03F7-BCAD-C247-0726-F354EB618119}"/>
                </a:ext>
              </a:extLst>
            </p:cNvPr>
            <p:cNvSpPr txBox="1"/>
            <p:nvPr/>
          </p:nvSpPr>
          <p:spPr>
            <a:xfrm>
              <a:off x="10214253" y="3632385"/>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7" name="TextBox 536">
              <a:extLst>
                <a:ext uri="{FF2B5EF4-FFF2-40B4-BE49-F238E27FC236}">
                  <a16:creationId xmlns:a16="http://schemas.microsoft.com/office/drawing/2014/main" id="{CB419AF5-4808-8C7D-5E46-B86D360FCB1B}"/>
                </a:ext>
              </a:extLst>
            </p:cNvPr>
            <p:cNvSpPr txBox="1"/>
            <p:nvPr/>
          </p:nvSpPr>
          <p:spPr>
            <a:xfrm>
              <a:off x="10306923" y="364191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8" name="TextBox 537">
              <a:extLst>
                <a:ext uri="{FF2B5EF4-FFF2-40B4-BE49-F238E27FC236}">
                  <a16:creationId xmlns:a16="http://schemas.microsoft.com/office/drawing/2014/main" id="{300CD76F-8C3A-D494-12F2-AC77CAC8DC13}"/>
                </a:ext>
              </a:extLst>
            </p:cNvPr>
            <p:cNvSpPr txBox="1"/>
            <p:nvPr/>
          </p:nvSpPr>
          <p:spPr>
            <a:xfrm>
              <a:off x="10399593" y="364191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39" name="TextBox 538">
              <a:extLst>
                <a:ext uri="{FF2B5EF4-FFF2-40B4-BE49-F238E27FC236}">
                  <a16:creationId xmlns:a16="http://schemas.microsoft.com/office/drawing/2014/main" id="{13E06C71-C9D5-E822-0734-D2154E774DC7}"/>
                </a:ext>
              </a:extLst>
            </p:cNvPr>
            <p:cNvSpPr txBox="1"/>
            <p:nvPr/>
          </p:nvSpPr>
          <p:spPr>
            <a:xfrm>
              <a:off x="10425607" y="364191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0" name="TextBox 539">
              <a:extLst>
                <a:ext uri="{FF2B5EF4-FFF2-40B4-BE49-F238E27FC236}">
                  <a16:creationId xmlns:a16="http://schemas.microsoft.com/office/drawing/2014/main" id="{39C10AE6-A229-FF5A-4B01-B74468A408F9}"/>
                </a:ext>
              </a:extLst>
            </p:cNvPr>
            <p:cNvSpPr txBox="1"/>
            <p:nvPr/>
          </p:nvSpPr>
          <p:spPr>
            <a:xfrm>
              <a:off x="10448301" y="364191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1" name="TextBox 540">
              <a:extLst>
                <a:ext uri="{FF2B5EF4-FFF2-40B4-BE49-F238E27FC236}">
                  <a16:creationId xmlns:a16="http://schemas.microsoft.com/office/drawing/2014/main" id="{388181BC-2A19-F0C8-C141-C7D9D57367F6}"/>
                </a:ext>
              </a:extLst>
            </p:cNvPr>
            <p:cNvSpPr txBox="1"/>
            <p:nvPr/>
          </p:nvSpPr>
          <p:spPr>
            <a:xfrm>
              <a:off x="10497762" y="364191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2" name="TextBox 541">
              <a:extLst>
                <a:ext uri="{FF2B5EF4-FFF2-40B4-BE49-F238E27FC236}">
                  <a16:creationId xmlns:a16="http://schemas.microsoft.com/office/drawing/2014/main" id="{4E7D7ED2-0905-4EEF-9541-01362C4C6519}"/>
                </a:ext>
              </a:extLst>
            </p:cNvPr>
            <p:cNvSpPr txBox="1"/>
            <p:nvPr/>
          </p:nvSpPr>
          <p:spPr>
            <a:xfrm>
              <a:off x="10688075" y="3641910"/>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3" name="TextBox 542">
              <a:extLst>
                <a:ext uri="{FF2B5EF4-FFF2-40B4-BE49-F238E27FC236}">
                  <a16:creationId xmlns:a16="http://schemas.microsoft.com/office/drawing/2014/main" id="{9A99D5F3-A72F-9DB0-6A44-93828B92BD6A}"/>
                </a:ext>
              </a:extLst>
            </p:cNvPr>
            <p:cNvSpPr txBox="1"/>
            <p:nvPr/>
          </p:nvSpPr>
          <p:spPr>
            <a:xfrm>
              <a:off x="10724355" y="3651647"/>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4" name="TextBox 543">
              <a:extLst>
                <a:ext uri="{FF2B5EF4-FFF2-40B4-BE49-F238E27FC236}">
                  <a16:creationId xmlns:a16="http://schemas.microsoft.com/office/drawing/2014/main" id="{6E51FCDE-B1FC-657A-4D9D-E606B2AE58C0}"/>
                </a:ext>
              </a:extLst>
            </p:cNvPr>
            <p:cNvSpPr txBox="1"/>
            <p:nvPr/>
          </p:nvSpPr>
          <p:spPr>
            <a:xfrm>
              <a:off x="10756519" y="3651647"/>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5" name="TextBox 544">
              <a:extLst>
                <a:ext uri="{FF2B5EF4-FFF2-40B4-BE49-F238E27FC236}">
                  <a16:creationId xmlns:a16="http://schemas.microsoft.com/office/drawing/2014/main" id="{F3529292-5469-CF0B-C391-12C9252F343F}"/>
                </a:ext>
              </a:extLst>
            </p:cNvPr>
            <p:cNvSpPr txBox="1"/>
            <p:nvPr/>
          </p:nvSpPr>
          <p:spPr>
            <a:xfrm>
              <a:off x="10811368" y="3651647"/>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6" name="TextBox 545">
              <a:extLst>
                <a:ext uri="{FF2B5EF4-FFF2-40B4-BE49-F238E27FC236}">
                  <a16:creationId xmlns:a16="http://schemas.microsoft.com/office/drawing/2014/main" id="{4D6CB6D8-1EE7-B241-E047-4A4FB1A2F849}"/>
                </a:ext>
              </a:extLst>
            </p:cNvPr>
            <p:cNvSpPr txBox="1"/>
            <p:nvPr/>
          </p:nvSpPr>
          <p:spPr>
            <a:xfrm>
              <a:off x="10873998" y="3651647"/>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7" name="TextBox 546">
              <a:extLst>
                <a:ext uri="{FF2B5EF4-FFF2-40B4-BE49-F238E27FC236}">
                  <a16:creationId xmlns:a16="http://schemas.microsoft.com/office/drawing/2014/main" id="{B5502445-5809-36CF-D20B-4A0DAE61D193}"/>
                </a:ext>
              </a:extLst>
            </p:cNvPr>
            <p:cNvSpPr txBox="1"/>
            <p:nvPr/>
          </p:nvSpPr>
          <p:spPr>
            <a:xfrm>
              <a:off x="10896969" y="3651647"/>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sp>
          <p:nvSpPr>
            <p:cNvPr id="548" name="TextBox 547">
              <a:extLst>
                <a:ext uri="{FF2B5EF4-FFF2-40B4-BE49-F238E27FC236}">
                  <a16:creationId xmlns:a16="http://schemas.microsoft.com/office/drawing/2014/main" id="{AA0C9749-5E5C-4877-2365-8F92D30F3537}"/>
                </a:ext>
              </a:extLst>
            </p:cNvPr>
            <p:cNvSpPr txBox="1"/>
            <p:nvPr/>
          </p:nvSpPr>
          <p:spPr>
            <a:xfrm>
              <a:off x="10950948" y="3651647"/>
              <a:ext cx="77446" cy="157163"/>
            </a:xfrm>
            <a:prstGeom prst="rect">
              <a:avLst/>
            </a:prstGeom>
          </p:spPr>
          <p:txBody>
            <a:bodyPr vert="horz" wrap="none" lIns="0" tIns="0" rIns="0" bIns="0" rtlCol="0">
              <a:noAutofit/>
            </a:bodyPr>
            <a:lstStyle/>
            <a:p>
              <a:pPr algn="ctr"/>
              <a:r>
                <a:rPr lang="en-US" sz="1200" dirty="0">
                  <a:solidFill>
                    <a:schemeClr val="bg1">
                      <a:lumMod val="50000"/>
                    </a:schemeClr>
                  </a:solidFill>
                </a:rPr>
                <a:t>+</a:t>
              </a:r>
            </a:p>
          </p:txBody>
        </p:sp>
      </p:grpSp>
      <p:grpSp>
        <p:nvGrpSpPr>
          <p:cNvPr id="561" name="Group 560">
            <a:extLst>
              <a:ext uri="{FF2B5EF4-FFF2-40B4-BE49-F238E27FC236}">
                <a16:creationId xmlns:a16="http://schemas.microsoft.com/office/drawing/2014/main" id="{1520AAAC-DD23-3BFE-6897-849F53342F91}"/>
              </a:ext>
            </a:extLst>
          </p:cNvPr>
          <p:cNvGrpSpPr/>
          <p:nvPr/>
        </p:nvGrpSpPr>
        <p:grpSpPr>
          <a:xfrm>
            <a:off x="7324425" y="2873375"/>
            <a:ext cx="2858010" cy="715963"/>
            <a:chOff x="7324425" y="2873375"/>
            <a:chExt cx="2858010" cy="715963"/>
          </a:xfrm>
        </p:grpSpPr>
        <p:sp>
          <p:nvSpPr>
            <p:cNvPr id="550" name="TextBox 549">
              <a:extLst>
                <a:ext uri="{FF2B5EF4-FFF2-40B4-BE49-F238E27FC236}">
                  <a16:creationId xmlns:a16="http://schemas.microsoft.com/office/drawing/2014/main" id="{7DBDC8CA-4AA2-B5D0-DA3C-5E1B304976C0}"/>
                </a:ext>
              </a:extLst>
            </p:cNvPr>
            <p:cNvSpPr txBox="1"/>
            <p:nvPr/>
          </p:nvSpPr>
          <p:spPr>
            <a:xfrm>
              <a:off x="7324425" y="2873375"/>
              <a:ext cx="300052" cy="180975"/>
            </a:xfrm>
            <a:prstGeom prst="rect">
              <a:avLst/>
            </a:prstGeom>
          </p:spPr>
          <p:txBody>
            <a:bodyPr vert="horz" wrap="none" lIns="0" tIns="0" rIns="0" bIns="0" rtlCol="0">
              <a:noAutofit/>
            </a:bodyPr>
            <a:lstStyle/>
            <a:p>
              <a:pPr algn="ctr"/>
              <a:r>
                <a:rPr lang="en-US" sz="1050" dirty="0">
                  <a:solidFill>
                    <a:schemeClr val="accent1"/>
                  </a:solidFill>
                </a:rPr>
                <a:t>57%</a:t>
              </a:r>
            </a:p>
          </p:txBody>
        </p:sp>
        <p:sp>
          <p:nvSpPr>
            <p:cNvPr id="551" name="TextBox 550">
              <a:extLst>
                <a:ext uri="{FF2B5EF4-FFF2-40B4-BE49-F238E27FC236}">
                  <a16:creationId xmlns:a16="http://schemas.microsoft.com/office/drawing/2014/main" id="{A1E2DB9A-9916-07D1-052A-7C86DFC305C4}"/>
                </a:ext>
              </a:extLst>
            </p:cNvPr>
            <p:cNvSpPr txBox="1"/>
            <p:nvPr/>
          </p:nvSpPr>
          <p:spPr>
            <a:xfrm>
              <a:off x="7899400" y="3215087"/>
              <a:ext cx="300052" cy="180975"/>
            </a:xfrm>
            <a:prstGeom prst="rect">
              <a:avLst/>
            </a:prstGeom>
          </p:spPr>
          <p:txBody>
            <a:bodyPr vert="horz" wrap="none" lIns="0" tIns="0" rIns="0" bIns="0" rtlCol="0">
              <a:noAutofit/>
            </a:bodyPr>
            <a:lstStyle/>
            <a:p>
              <a:pPr algn="ctr"/>
              <a:r>
                <a:rPr lang="en-US" sz="1050" dirty="0">
                  <a:solidFill>
                    <a:schemeClr val="accent1"/>
                  </a:solidFill>
                </a:rPr>
                <a:t>31%</a:t>
              </a:r>
            </a:p>
          </p:txBody>
        </p:sp>
        <p:sp>
          <p:nvSpPr>
            <p:cNvPr id="552" name="TextBox 551">
              <a:extLst>
                <a:ext uri="{FF2B5EF4-FFF2-40B4-BE49-F238E27FC236}">
                  <a16:creationId xmlns:a16="http://schemas.microsoft.com/office/drawing/2014/main" id="{8ABACC57-2F17-E279-D303-66EBA9784FE4}"/>
                </a:ext>
              </a:extLst>
            </p:cNvPr>
            <p:cNvSpPr txBox="1"/>
            <p:nvPr/>
          </p:nvSpPr>
          <p:spPr>
            <a:xfrm>
              <a:off x="8535625" y="3333105"/>
              <a:ext cx="300052" cy="180975"/>
            </a:xfrm>
            <a:prstGeom prst="rect">
              <a:avLst/>
            </a:prstGeom>
          </p:spPr>
          <p:txBody>
            <a:bodyPr vert="horz" wrap="none" lIns="0" tIns="0" rIns="0" bIns="0" rtlCol="0">
              <a:noAutofit/>
            </a:bodyPr>
            <a:lstStyle/>
            <a:p>
              <a:pPr algn="ctr"/>
              <a:r>
                <a:rPr lang="en-US" sz="1050" dirty="0">
                  <a:solidFill>
                    <a:schemeClr val="accent1"/>
                  </a:solidFill>
                </a:rPr>
                <a:t>21%</a:t>
              </a:r>
            </a:p>
          </p:txBody>
        </p:sp>
        <p:sp>
          <p:nvSpPr>
            <p:cNvPr id="553" name="TextBox 552">
              <a:extLst>
                <a:ext uri="{FF2B5EF4-FFF2-40B4-BE49-F238E27FC236}">
                  <a16:creationId xmlns:a16="http://schemas.microsoft.com/office/drawing/2014/main" id="{C0F98DAC-DD9A-1B27-2E6C-18A0799B0EAD}"/>
                </a:ext>
              </a:extLst>
            </p:cNvPr>
            <p:cNvSpPr txBox="1"/>
            <p:nvPr/>
          </p:nvSpPr>
          <p:spPr>
            <a:xfrm>
              <a:off x="9209004" y="3396062"/>
              <a:ext cx="300052" cy="180975"/>
            </a:xfrm>
            <a:prstGeom prst="rect">
              <a:avLst/>
            </a:prstGeom>
          </p:spPr>
          <p:txBody>
            <a:bodyPr vert="horz" wrap="none" lIns="0" tIns="0" rIns="0" bIns="0" rtlCol="0">
              <a:noAutofit/>
            </a:bodyPr>
            <a:lstStyle/>
            <a:p>
              <a:pPr algn="ctr"/>
              <a:r>
                <a:rPr lang="en-US" sz="1050" dirty="0">
                  <a:solidFill>
                    <a:schemeClr val="accent1"/>
                  </a:solidFill>
                </a:rPr>
                <a:t>17%</a:t>
              </a:r>
            </a:p>
          </p:txBody>
        </p:sp>
        <p:sp>
          <p:nvSpPr>
            <p:cNvPr id="554" name="TextBox 553">
              <a:extLst>
                <a:ext uri="{FF2B5EF4-FFF2-40B4-BE49-F238E27FC236}">
                  <a16:creationId xmlns:a16="http://schemas.microsoft.com/office/drawing/2014/main" id="{D2A83E3F-9609-745A-20F2-80604B596271}"/>
                </a:ext>
              </a:extLst>
            </p:cNvPr>
            <p:cNvSpPr txBox="1"/>
            <p:nvPr/>
          </p:nvSpPr>
          <p:spPr>
            <a:xfrm>
              <a:off x="9882383" y="3408363"/>
              <a:ext cx="300052" cy="180975"/>
            </a:xfrm>
            <a:prstGeom prst="rect">
              <a:avLst/>
            </a:prstGeom>
          </p:spPr>
          <p:txBody>
            <a:bodyPr vert="horz" wrap="none" lIns="0" tIns="0" rIns="0" bIns="0" rtlCol="0">
              <a:noAutofit/>
            </a:bodyPr>
            <a:lstStyle/>
            <a:p>
              <a:pPr algn="ctr"/>
              <a:r>
                <a:rPr lang="en-US" sz="1050" dirty="0">
                  <a:solidFill>
                    <a:schemeClr val="accent1"/>
                  </a:solidFill>
                </a:rPr>
                <a:t>16%</a:t>
              </a:r>
            </a:p>
          </p:txBody>
        </p:sp>
      </p:grpSp>
      <p:grpSp>
        <p:nvGrpSpPr>
          <p:cNvPr id="560" name="Group 559">
            <a:extLst>
              <a:ext uri="{FF2B5EF4-FFF2-40B4-BE49-F238E27FC236}">
                <a16:creationId xmlns:a16="http://schemas.microsoft.com/office/drawing/2014/main" id="{658B16BF-923A-D515-AA25-06C339563008}"/>
              </a:ext>
            </a:extLst>
          </p:cNvPr>
          <p:cNvGrpSpPr/>
          <p:nvPr/>
        </p:nvGrpSpPr>
        <p:grpSpPr>
          <a:xfrm>
            <a:off x="7024373" y="3136028"/>
            <a:ext cx="2998513" cy="692136"/>
            <a:chOff x="7024373" y="3136028"/>
            <a:chExt cx="2998513" cy="692136"/>
          </a:xfrm>
        </p:grpSpPr>
        <p:sp>
          <p:nvSpPr>
            <p:cNvPr id="555" name="TextBox 554">
              <a:extLst>
                <a:ext uri="{FF2B5EF4-FFF2-40B4-BE49-F238E27FC236}">
                  <a16:creationId xmlns:a16="http://schemas.microsoft.com/office/drawing/2014/main" id="{C09EC16D-5985-C4AA-CAD6-5A1FF87508CC}"/>
                </a:ext>
              </a:extLst>
            </p:cNvPr>
            <p:cNvSpPr txBox="1"/>
            <p:nvPr/>
          </p:nvSpPr>
          <p:spPr>
            <a:xfrm>
              <a:off x="7024373" y="3136028"/>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47%</a:t>
              </a:r>
            </a:p>
          </p:txBody>
        </p:sp>
        <p:sp>
          <p:nvSpPr>
            <p:cNvPr id="556" name="TextBox 555">
              <a:extLst>
                <a:ext uri="{FF2B5EF4-FFF2-40B4-BE49-F238E27FC236}">
                  <a16:creationId xmlns:a16="http://schemas.microsoft.com/office/drawing/2014/main" id="{806586FF-3BB0-0AA8-28B3-FB4F3EFACE22}"/>
                </a:ext>
              </a:extLst>
            </p:cNvPr>
            <p:cNvSpPr txBox="1"/>
            <p:nvPr/>
          </p:nvSpPr>
          <p:spPr>
            <a:xfrm>
              <a:off x="7684618" y="3514724"/>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19%</a:t>
              </a:r>
            </a:p>
          </p:txBody>
        </p:sp>
        <p:sp>
          <p:nvSpPr>
            <p:cNvPr id="557" name="TextBox 556">
              <a:extLst>
                <a:ext uri="{FF2B5EF4-FFF2-40B4-BE49-F238E27FC236}">
                  <a16:creationId xmlns:a16="http://schemas.microsoft.com/office/drawing/2014/main" id="{43B37C43-6758-6F8A-C5A2-D893A1C46438}"/>
                </a:ext>
              </a:extLst>
            </p:cNvPr>
            <p:cNvSpPr txBox="1"/>
            <p:nvPr/>
          </p:nvSpPr>
          <p:spPr>
            <a:xfrm>
              <a:off x="8359398" y="3647189"/>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11%</a:t>
              </a:r>
            </a:p>
          </p:txBody>
        </p:sp>
        <p:sp>
          <p:nvSpPr>
            <p:cNvPr id="558" name="TextBox 557">
              <a:extLst>
                <a:ext uri="{FF2B5EF4-FFF2-40B4-BE49-F238E27FC236}">
                  <a16:creationId xmlns:a16="http://schemas.microsoft.com/office/drawing/2014/main" id="{1B0776CC-B7E1-DCC4-E86A-AC5296C0F7AE}"/>
                </a:ext>
              </a:extLst>
            </p:cNvPr>
            <p:cNvSpPr txBox="1"/>
            <p:nvPr/>
          </p:nvSpPr>
          <p:spPr>
            <a:xfrm>
              <a:off x="9049573" y="3548062"/>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8%</a:t>
              </a:r>
            </a:p>
          </p:txBody>
        </p:sp>
        <p:sp>
          <p:nvSpPr>
            <p:cNvPr id="559" name="TextBox 558">
              <a:extLst>
                <a:ext uri="{FF2B5EF4-FFF2-40B4-BE49-F238E27FC236}">
                  <a16:creationId xmlns:a16="http://schemas.microsoft.com/office/drawing/2014/main" id="{69116BC9-5BCD-9B70-C440-8BFCA5F48CAE}"/>
                </a:ext>
              </a:extLst>
            </p:cNvPr>
            <p:cNvSpPr txBox="1"/>
            <p:nvPr/>
          </p:nvSpPr>
          <p:spPr>
            <a:xfrm>
              <a:off x="9722834" y="3574500"/>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6%</a:t>
              </a:r>
            </a:p>
          </p:txBody>
        </p:sp>
      </p:grpSp>
      <p:grpSp>
        <p:nvGrpSpPr>
          <p:cNvPr id="562" name="Group 561">
            <a:extLst>
              <a:ext uri="{FF2B5EF4-FFF2-40B4-BE49-F238E27FC236}">
                <a16:creationId xmlns:a16="http://schemas.microsoft.com/office/drawing/2014/main" id="{ADA09D3D-C41D-B943-0373-4507EF1A984A}"/>
              </a:ext>
            </a:extLst>
          </p:cNvPr>
          <p:cNvGrpSpPr/>
          <p:nvPr/>
        </p:nvGrpSpPr>
        <p:grpSpPr>
          <a:xfrm>
            <a:off x="1409445" y="2912471"/>
            <a:ext cx="2858010" cy="715963"/>
            <a:chOff x="7324425" y="2873375"/>
            <a:chExt cx="2858010" cy="715963"/>
          </a:xfrm>
        </p:grpSpPr>
        <p:sp>
          <p:nvSpPr>
            <p:cNvPr id="563" name="TextBox 562">
              <a:extLst>
                <a:ext uri="{FF2B5EF4-FFF2-40B4-BE49-F238E27FC236}">
                  <a16:creationId xmlns:a16="http://schemas.microsoft.com/office/drawing/2014/main" id="{442277B3-A1E8-991C-7759-272FEB4E8300}"/>
                </a:ext>
              </a:extLst>
            </p:cNvPr>
            <p:cNvSpPr txBox="1"/>
            <p:nvPr/>
          </p:nvSpPr>
          <p:spPr>
            <a:xfrm>
              <a:off x="7324425" y="2873375"/>
              <a:ext cx="300052" cy="180975"/>
            </a:xfrm>
            <a:prstGeom prst="rect">
              <a:avLst/>
            </a:prstGeom>
          </p:spPr>
          <p:txBody>
            <a:bodyPr vert="horz" wrap="none" lIns="0" tIns="0" rIns="0" bIns="0" rtlCol="0">
              <a:noAutofit/>
            </a:bodyPr>
            <a:lstStyle/>
            <a:p>
              <a:pPr algn="ctr"/>
              <a:r>
                <a:rPr lang="en-US" sz="1050" dirty="0">
                  <a:solidFill>
                    <a:schemeClr val="accent1"/>
                  </a:solidFill>
                </a:rPr>
                <a:t>55%</a:t>
              </a:r>
            </a:p>
          </p:txBody>
        </p:sp>
        <p:sp>
          <p:nvSpPr>
            <p:cNvPr id="564" name="TextBox 563">
              <a:extLst>
                <a:ext uri="{FF2B5EF4-FFF2-40B4-BE49-F238E27FC236}">
                  <a16:creationId xmlns:a16="http://schemas.microsoft.com/office/drawing/2014/main" id="{5385FEA3-2D01-132D-F011-1AE881855A8C}"/>
                </a:ext>
              </a:extLst>
            </p:cNvPr>
            <p:cNvSpPr txBox="1"/>
            <p:nvPr/>
          </p:nvSpPr>
          <p:spPr>
            <a:xfrm>
              <a:off x="7899400" y="3215087"/>
              <a:ext cx="300052" cy="180975"/>
            </a:xfrm>
            <a:prstGeom prst="rect">
              <a:avLst/>
            </a:prstGeom>
          </p:spPr>
          <p:txBody>
            <a:bodyPr vert="horz" wrap="none" lIns="0" tIns="0" rIns="0" bIns="0" rtlCol="0">
              <a:noAutofit/>
            </a:bodyPr>
            <a:lstStyle/>
            <a:p>
              <a:pPr algn="ctr"/>
              <a:r>
                <a:rPr lang="en-US" sz="1050" dirty="0">
                  <a:solidFill>
                    <a:schemeClr val="accent1"/>
                  </a:solidFill>
                </a:rPr>
                <a:t>29%</a:t>
              </a:r>
            </a:p>
          </p:txBody>
        </p:sp>
        <p:sp>
          <p:nvSpPr>
            <p:cNvPr id="565" name="TextBox 564">
              <a:extLst>
                <a:ext uri="{FF2B5EF4-FFF2-40B4-BE49-F238E27FC236}">
                  <a16:creationId xmlns:a16="http://schemas.microsoft.com/office/drawing/2014/main" id="{7002FE37-7112-2BA1-8249-B57E95FE8D5E}"/>
                </a:ext>
              </a:extLst>
            </p:cNvPr>
            <p:cNvSpPr txBox="1"/>
            <p:nvPr/>
          </p:nvSpPr>
          <p:spPr>
            <a:xfrm>
              <a:off x="8535625" y="3333105"/>
              <a:ext cx="300052" cy="180975"/>
            </a:xfrm>
            <a:prstGeom prst="rect">
              <a:avLst/>
            </a:prstGeom>
          </p:spPr>
          <p:txBody>
            <a:bodyPr vert="horz" wrap="none" lIns="0" tIns="0" rIns="0" bIns="0" rtlCol="0">
              <a:noAutofit/>
            </a:bodyPr>
            <a:lstStyle/>
            <a:p>
              <a:pPr algn="ctr"/>
              <a:r>
                <a:rPr lang="en-US" sz="1050" dirty="0">
                  <a:solidFill>
                    <a:schemeClr val="accent1"/>
                  </a:solidFill>
                </a:rPr>
                <a:t>19%</a:t>
              </a:r>
            </a:p>
          </p:txBody>
        </p:sp>
        <p:sp>
          <p:nvSpPr>
            <p:cNvPr id="566" name="TextBox 565">
              <a:extLst>
                <a:ext uri="{FF2B5EF4-FFF2-40B4-BE49-F238E27FC236}">
                  <a16:creationId xmlns:a16="http://schemas.microsoft.com/office/drawing/2014/main" id="{01BA19BE-C562-3E2A-0560-557952C0EA11}"/>
                </a:ext>
              </a:extLst>
            </p:cNvPr>
            <p:cNvSpPr txBox="1"/>
            <p:nvPr/>
          </p:nvSpPr>
          <p:spPr>
            <a:xfrm>
              <a:off x="9209004" y="3396062"/>
              <a:ext cx="300052" cy="180975"/>
            </a:xfrm>
            <a:prstGeom prst="rect">
              <a:avLst/>
            </a:prstGeom>
          </p:spPr>
          <p:txBody>
            <a:bodyPr vert="horz" wrap="none" lIns="0" tIns="0" rIns="0" bIns="0" rtlCol="0">
              <a:noAutofit/>
            </a:bodyPr>
            <a:lstStyle/>
            <a:p>
              <a:pPr algn="ctr"/>
              <a:r>
                <a:rPr lang="en-US" sz="1050" dirty="0">
                  <a:solidFill>
                    <a:schemeClr val="accent1"/>
                  </a:solidFill>
                </a:rPr>
                <a:t>15%</a:t>
              </a:r>
            </a:p>
          </p:txBody>
        </p:sp>
        <p:sp>
          <p:nvSpPr>
            <p:cNvPr id="567" name="TextBox 566">
              <a:extLst>
                <a:ext uri="{FF2B5EF4-FFF2-40B4-BE49-F238E27FC236}">
                  <a16:creationId xmlns:a16="http://schemas.microsoft.com/office/drawing/2014/main" id="{F823732B-8362-5DB2-FDAF-2FFCAC550E7E}"/>
                </a:ext>
              </a:extLst>
            </p:cNvPr>
            <p:cNvSpPr txBox="1"/>
            <p:nvPr/>
          </p:nvSpPr>
          <p:spPr>
            <a:xfrm>
              <a:off x="9882383" y="3408363"/>
              <a:ext cx="300052" cy="180975"/>
            </a:xfrm>
            <a:prstGeom prst="rect">
              <a:avLst/>
            </a:prstGeom>
          </p:spPr>
          <p:txBody>
            <a:bodyPr vert="horz" wrap="none" lIns="0" tIns="0" rIns="0" bIns="0" rtlCol="0">
              <a:noAutofit/>
            </a:bodyPr>
            <a:lstStyle/>
            <a:p>
              <a:pPr algn="ctr"/>
              <a:r>
                <a:rPr lang="en-US" sz="1050" dirty="0">
                  <a:solidFill>
                    <a:schemeClr val="accent1"/>
                  </a:solidFill>
                </a:rPr>
                <a:t>13%</a:t>
              </a:r>
            </a:p>
          </p:txBody>
        </p:sp>
      </p:grpSp>
      <p:grpSp>
        <p:nvGrpSpPr>
          <p:cNvPr id="568" name="Group 567">
            <a:extLst>
              <a:ext uri="{FF2B5EF4-FFF2-40B4-BE49-F238E27FC236}">
                <a16:creationId xmlns:a16="http://schemas.microsoft.com/office/drawing/2014/main" id="{AD8632CF-7F34-19D8-F1BA-EF8875294AB9}"/>
              </a:ext>
            </a:extLst>
          </p:cNvPr>
          <p:cNvGrpSpPr/>
          <p:nvPr/>
        </p:nvGrpSpPr>
        <p:grpSpPr>
          <a:xfrm>
            <a:off x="1064037" y="3114954"/>
            <a:ext cx="3008038" cy="770939"/>
            <a:chOff x="7024373" y="3136028"/>
            <a:chExt cx="3008038" cy="770939"/>
          </a:xfrm>
        </p:grpSpPr>
        <p:sp>
          <p:nvSpPr>
            <p:cNvPr id="569" name="TextBox 568">
              <a:extLst>
                <a:ext uri="{FF2B5EF4-FFF2-40B4-BE49-F238E27FC236}">
                  <a16:creationId xmlns:a16="http://schemas.microsoft.com/office/drawing/2014/main" id="{BA337DBC-52A7-BD98-A884-CDFDB7F15C97}"/>
                </a:ext>
              </a:extLst>
            </p:cNvPr>
            <p:cNvSpPr txBox="1"/>
            <p:nvPr/>
          </p:nvSpPr>
          <p:spPr>
            <a:xfrm>
              <a:off x="7024373" y="3136028"/>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47%</a:t>
              </a:r>
            </a:p>
          </p:txBody>
        </p:sp>
        <p:sp>
          <p:nvSpPr>
            <p:cNvPr id="570" name="TextBox 569">
              <a:extLst>
                <a:ext uri="{FF2B5EF4-FFF2-40B4-BE49-F238E27FC236}">
                  <a16:creationId xmlns:a16="http://schemas.microsoft.com/office/drawing/2014/main" id="{49186E09-4218-8654-45BB-C0F76CB829D9}"/>
                </a:ext>
              </a:extLst>
            </p:cNvPr>
            <p:cNvSpPr txBox="1"/>
            <p:nvPr/>
          </p:nvSpPr>
          <p:spPr>
            <a:xfrm>
              <a:off x="7672535" y="3542149"/>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20%</a:t>
              </a:r>
            </a:p>
          </p:txBody>
        </p:sp>
        <p:sp>
          <p:nvSpPr>
            <p:cNvPr id="571" name="TextBox 570">
              <a:extLst>
                <a:ext uri="{FF2B5EF4-FFF2-40B4-BE49-F238E27FC236}">
                  <a16:creationId xmlns:a16="http://schemas.microsoft.com/office/drawing/2014/main" id="{8A4F64D6-0554-20CE-6EC1-196006CD821D}"/>
                </a:ext>
              </a:extLst>
            </p:cNvPr>
            <p:cNvSpPr txBox="1"/>
            <p:nvPr/>
          </p:nvSpPr>
          <p:spPr>
            <a:xfrm>
              <a:off x="8372098" y="3672694"/>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10%</a:t>
              </a:r>
            </a:p>
          </p:txBody>
        </p:sp>
        <p:sp>
          <p:nvSpPr>
            <p:cNvPr id="572" name="TextBox 571">
              <a:extLst>
                <a:ext uri="{FF2B5EF4-FFF2-40B4-BE49-F238E27FC236}">
                  <a16:creationId xmlns:a16="http://schemas.microsoft.com/office/drawing/2014/main" id="{CEBE0D5C-D66E-3DE7-ABEB-3311F169F515}"/>
                </a:ext>
              </a:extLst>
            </p:cNvPr>
            <p:cNvSpPr txBox="1"/>
            <p:nvPr/>
          </p:nvSpPr>
          <p:spPr>
            <a:xfrm>
              <a:off x="9068661" y="3707249"/>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7%</a:t>
              </a:r>
            </a:p>
          </p:txBody>
        </p:sp>
        <p:sp>
          <p:nvSpPr>
            <p:cNvPr id="573" name="TextBox 572">
              <a:extLst>
                <a:ext uri="{FF2B5EF4-FFF2-40B4-BE49-F238E27FC236}">
                  <a16:creationId xmlns:a16="http://schemas.microsoft.com/office/drawing/2014/main" id="{2737C22A-72ED-7AF6-0822-C6915C0EA928}"/>
                </a:ext>
              </a:extLst>
            </p:cNvPr>
            <p:cNvSpPr txBox="1"/>
            <p:nvPr/>
          </p:nvSpPr>
          <p:spPr>
            <a:xfrm>
              <a:off x="9732359" y="3725992"/>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5%</a:t>
              </a:r>
            </a:p>
          </p:txBody>
        </p:sp>
      </p:grpSp>
      <p:grpSp>
        <p:nvGrpSpPr>
          <p:cNvPr id="574" name="Group 573">
            <a:extLst>
              <a:ext uri="{FF2B5EF4-FFF2-40B4-BE49-F238E27FC236}">
                <a16:creationId xmlns:a16="http://schemas.microsoft.com/office/drawing/2014/main" id="{3B7C7A8E-625D-A05E-7022-6FABBD49F3B2}"/>
              </a:ext>
            </a:extLst>
          </p:cNvPr>
          <p:cNvGrpSpPr/>
          <p:nvPr/>
        </p:nvGrpSpPr>
        <p:grpSpPr>
          <a:xfrm>
            <a:off x="1409445" y="5058486"/>
            <a:ext cx="2864360" cy="692094"/>
            <a:chOff x="7324425" y="2873375"/>
            <a:chExt cx="2864360" cy="692094"/>
          </a:xfrm>
        </p:grpSpPr>
        <p:sp>
          <p:nvSpPr>
            <p:cNvPr id="575" name="TextBox 574">
              <a:extLst>
                <a:ext uri="{FF2B5EF4-FFF2-40B4-BE49-F238E27FC236}">
                  <a16:creationId xmlns:a16="http://schemas.microsoft.com/office/drawing/2014/main" id="{ECC5D18B-6112-EE73-137A-551297A226A3}"/>
                </a:ext>
              </a:extLst>
            </p:cNvPr>
            <p:cNvSpPr txBox="1"/>
            <p:nvPr/>
          </p:nvSpPr>
          <p:spPr>
            <a:xfrm>
              <a:off x="7324425" y="2873375"/>
              <a:ext cx="300052" cy="180975"/>
            </a:xfrm>
            <a:prstGeom prst="rect">
              <a:avLst/>
            </a:prstGeom>
          </p:spPr>
          <p:txBody>
            <a:bodyPr vert="horz" wrap="none" lIns="0" tIns="0" rIns="0" bIns="0" rtlCol="0">
              <a:noAutofit/>
            </a:bodyPr>
            <a:lstStyle/>
            <a:p>
              <a:pPr algn="ctr"/>
              <a:r>
                <a:rPr lang="en-US" sz="1050" dirty="0">
                  <a:solidFill>
                    <a:schemeClr val="accent1"/>
                  </a:solidFill>
                </a:rPr>
                <a:t>58%</a:t>
              </a:r>
            </a:p>
          </p:txBody>
        </p:sp>
        <p:sp>
          <p:nvSpPr>
            <p:cNvPr id="576" name="TextBox 575">
              <a:extLst>
                <a:ext uri="{FF2B5EF4-FFF2-40B4-BE49-F238E27FC236}">
                  <a16:creationId xmlns:a16="http://schemas.microsoft.com/office/drawing/2014/main" id="{E4CABACA-3913-9820-8195-5A66ECDD3E10}"/>
                </a:ext>
              </a:extLst>
            </p:cNvPr>
            <p:cNvSpPr txBox="1"/>
            <p:nvPr/>
          </p:nvSpPr>
          <p:spPr>
            <a:xfrm>
              <a:off x="7902575" y="3169424"/>
              <a:ext cx="300052" cy="180975"/>
            </a:xfrm>
            <a:prstGeom prst="rect">
              <a:avLst/>
            </a:prstGeom>
          </p:spPr>
          <p:txBody>
            <a:bodyPr vert="horz" wrap="none" lIns="0" tIns="0" rIns="0" bIns="0" rtlCol="0">
              <a:noAutofit/>
            </a:bodyPr>
            <a:lstStyle/>
            <a:p>
              <a:pPr algn="ctr"/>
              <a:r>
                <a:rPr lang="en-US" sz="1050" dirty="0">
                  <a:solidFill>
                    <a:schemeClr val="accent1"/>
                  </a:solidFill>
                </a:rPr>
                <a:t>33%</a:t>
              </a:r>
            </a:p>
          </p:txBody>
        </p:sp>
        <p:sp>
          <p:nvSpPr>
            <p:cNvPr id="577" name="TextBox 576">
              <a:extLst>
                <a:ext uri="{FF2B5EF4-FFF2-40B4-BE49-F238E27FC236}">
                  <a16:creationId xmlns:a16="http://schemas.microsoft.com/office/drawing/2014/main" id="{EC243ACA-2A59-AEC6-622C-5B44C28FCEDF}"/>
                </a:ext>
              </a:extLst>
            </p:cNvPr>
            <p:cNvSpPr txBox="1"/>
            <p:nvPr/>
          </p:nvSpPr>
          <p:spPr>
            <a:xfrm>
              <a:off x="8564200" y="3294007"/>
              <a:ext cx="300052" cy="180975"/>
            </a:xfrm>
            <a:prstGeom prst="rect">
              <a:avLst/>
            </a:prstGeom>
          </p:spPr>
          <p:txBody>
            <a:bodyPr vert="horz" wrap="none" lIns="0" tIns="0" rIns="0" bIns="0" rtlCol="0">
              <a:noAutofit/>
            </a:bodyPr>
            <a:lstStyle/>
            <a:p>
              <a:pPr algn="ctr"/>
              <a:r>
                <a:rPr lang="en-US" sz="1050" dirty="0">
                  <a:solidFill>
                    <a:schemeClr val="accent1"/>
                  </a:solidFill>
                </a:rPr>
                <a:t>23%</a:t>
              </a:r>
            </a:p>
          </p:txBody>
        </p:sp>
        <p:sp>
          <p:nvSpPr>
            <p:cNvPr id="578" name="TextBox 577">
              <a:extLst>
                <a:ext uri="{FF2B5EF4-FFF2-40B4-BE49-F238E27FC236}">
                  <a16:creationId xmlns:a16="http://schemas.microsoft.com/office/drawing/2014/main" id="{87DDAF70-3E41-875C-CBDA-2B63608B2C3F}"/>
                </a:ext>
              </a:extLst>
            </p:cNvPr>
            <p:cNvSpPr txBox="1"/>
            <p:nvPr/>
          </p:nvSpPr>
          <p:spPr>
            <a:xfrm>
              <a:off x="9240754" y="3372727"/>
              <a:ext cx="300052" cy="180975"/>
            </a:xfrm>
            <a:prstGeom prst="rect">
              <a:avLst/>
            </a:prstGeom>
          </p:spPr>
          <p:txBody>
            <a:bodyPr vert="horz" wrap="none" lIns="0" tIns="0" rIns="0" bIns="0" rtlCol="0">
              <a:noAutofit/>
            </a:bodyPr>
            <a:lstStyle/>
            <a:p>
              <a:pPr algn="ctr"/>
              <a:r>
                <a:rPr lang="en-US" sz="1050" dirty="0">
                  <a:solidFill>
                    <a:schemeClr val="accent1"/>
                  </a:solidFill>
                </a:rPr>
                <a:t>19%</a:t>
              </a:r>
            </a:p>
          </p:txBody>
        </p:sp>
        <p:sp>
          <p:nvSpPr>
            <p:cNvPr id="579" name="TextBox 578">
              <a:extLst>
                <a:ext uri="{FF2B5EF4-FFF2-40B4-BE49-F238E27FC236}">
                  <a16:creationId xmlns:a16="http://schemas.microsoft.com/office/drawing/2014/main" id="{06BDC5B7-412C-4C22-FEC5-E28B00A07CC1}"/>
                </a:ext>
              </a:extLst>
            </p:cNvPr>
            <p:cNvSpPr txBox="1"/>
            <p:nvPr/>
          </p:nvSpPr>
          <p:spPr>
            <a:xfrm>
              <a:off x="9888733" y="3384494"/>
              <a:ext cx="300052" cy="180975"/>
            </a:xfrm>
            <a:prstGeom prst="rect">
              <a:avLst/>
            </a:prstGeom>
          </p:spPr>
          <p:txBody>
            <a:bodyPr vert="horz" wrap="none" lIns="0" tIns="0" rIns="0" bIns="0" rtlCol="0">
              <a:noAutofit/>
            </a:bodyPr>
            <a:lstStyle/>
            <a:p>
              <a:pPr algn="ctr"/>
              <a:r>
                <a:rPr lang="en-US" sz="1050" dirty="0">
                  <a:solidFill>
                    <a:schemeClr val="accent1"/>
                  </a:solidFill>
                </a:rPr>
                <a:t>17%</a:t>
              </a:r>
            </a:p>
          </p:txBody>
        </p:sp>
      </p:grpSp>
      <p:grpSp>
        <p:nvGrpSpPr>
          <p:cNvPr id="580" name="Group 579">
            <a:extLst>
              <a:ext uri="{FF2B5EF4-FFF2-40B4-BE49-F238E27FC236}">
                <a16:creationId xmlns:a16="http://schemas.microsoft.com/office/drawing/2014/main" id="{668BB629-0678-98D4-8253-8F3798B9AB23}"/>
              </a:ext>
            </a:extLst>
          </p:cNvPr>
          <p:cNvGrpSpPr/>
          <p:nvPr/>
        </p:nvGrpSpPr>
        <p:grpSpPr>
          <a:xfrm>
            <a:off x="1070387" y="5337234"/>
            <a:ext cx="2993264" cy="669581"/>
            <a:chOff x="7030723" y="3212293"/>
            <a:chExt cx="2993264" cy="669581"/>
          </a:xfrm>
        </p:grpSpPr>
        <p:sp>
          <p:nvSpPr>
            <p:cNvPr id="581" name="TextBox 580">
              <a:extLst>
                <a:ext uri="{FF2B5EF4-FFF2-40B4-BE49-F238E27FC236}">
                  <a16:creationId xmlns:a16="http://schemas.microsoft.com/office/drawing/2014/main" id="{EA463943-BA7A-A8D2-A79F-8246CDD90639}"/>
                </a:ext>
              </a:extLst>
            </p:cNvPr>
            <p:cNvSpPr txBox="1"/>
            <p:nvPr/>
          </p:nvSpPr>
          <p:spPr>
            <a:xfrm>
              <a:off x="7030723" y="3212293"/>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45%</a:t>
              </a:r>
            </a:p>
          </p:txBody>
        </p:sp>
        <p:sp>
          <p:nvSpPr>
            <p:cNvPr id="582" name="TextBox 581">
              <a:extLst>
                <a:ext uri="{FF2B5EF4-FFF2-40B4-BE49-F238E27FC236}">
                  <a16:creationId xmlns:a16="http://schemas.microsoft.com/office/drawing/2014/main" id="{B68E7FBC-CBED-4753-2918-3A82398B8209}"/>
                </a:ext>
              </a:extLst>
            </p:cNvPr>
            <p:cNvSpPr txBox="1"/>
            <p:nvPr/>
          </p:nvSpPr>
          <p:spPr>
            <a:xfrm>
              <a:off x="7672535" y="3542149"/>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20%</a:t>
              </a:r>
            </a:p>
          </p:txBody>
        </p:sp>
        <p:sp>
          <p:nvSpPr>
            <p:cNvPr id="583" name="TextBox 582">
              <a:extLst>
                <a:ext uri="{FF2B5EF4-FFF2-40B4-BE49-F238E27FC236}">
                  <a16:creationId xmlns:a16="http://schemas.microsoft.com/office/drawing/2014/main" id="{7E69AB0E-394A-53A7-DA5E-C18E0234B432}"/>
                </a:ext>
              </a:extLst>
            </p:cNvPr>
            <p:cNvSpPr txBox="1"/>
            <p:nvPr/>
          </p:nvSpPr>
          <p:spPr>
            <a:xfrm>
              <a:off x="8400673" y="3683721"/>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11%</a:t>
              </a:r>
            </a:p>
          </p:txBody>
        </p:sp>
        <p:sp>
          <p:nvSpPr>
            <p:cNvPr id="584" name="TextBox 583">
              <a:extLst>
                <a:ext uri="{FF2B5EF4-FFF2-40B4-BE49-F238E27FC236}">
                  <a16:creationId xmlns:a16="http://schemas.microsoft.com/office/drawing/2014/main" id="{E4B11259-C047-62E6-E470-04B57DE91691}"/>
                </a:ext>
              </a:extLst>
            </p:cNvPr>
            <p:cNvSpPr txBox="1"/>
            <p:nvPr/>
          </p:nvSpPr>
          <p:spPr>
            <a:xfrm>
              <a:off x="9068661" y="3700899"/>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9%</a:t>
              </a:r>
            </a:p>
          </p:txBody>
        </p:sp>
        <p:sp>
          <p:nvSpPr>
            <p:cNvPr id="585" name="TextBox 584">
              <a:extLst>
                <a:ext uri="{FF2B5EF4-FFF2-40B4-BE49-F238E27FC236}">
                  <a16:creationId xmlns:a16="http://schemas.microsoft.com/office/drawing/2014/main" id="{F763767B-FCAA-DB69-8C95-2FED683A4554}"/>
                </a:ext>
              </a:extLst>
            </p:cNvPr>
            <p:cNvSpPr txBox="1"/>
            <p:nvPr/>
          </p:nvSpPr>
          <p:spPr>
            <a:xfrm>
              <a:off x="9723935" y="3598026"/>
              <a:ext cx="300052" cy="180975"/>
            </a:xfrm>
            <a:prstGeom prst="rect">
              <a:avLst/>
            </a:prstGeom>
          </p:spPr>
          <p:txBody>
            <a:bodyPr vert="horz" wrap="none" lIns="0" tIns="0" rIns="0" bIns="0" rtlCol="0">
              <a:noAutofit/>
            </a:bodyPr>
            <a:lstStyle/>
            <a:p>
              <a:pPr algn="ctr"/>
              <a:r>
                <a:rPr lang="en-US" sz="1050" dirty="0">
                  <a:solidFill>
                    <a:schemeClr val="bg1">
                      <a:lumMod val="50000"/>
                    </a:schemeClr>
                  </a:solidFill>
                </a:rPr>
                <a:t>7%</a:t>
              </a:r>
            </a:p>
          </p:txBody>
        </p:sp>
      </p:grpSp>
    </p:spTree>
    <p:extLst>
      <p:ext uri="{BB962C8B-B14F-4D97-AF65-F5344CB8AC3E}">
        <p14:creationId xmlns:p14="http://schemas.microsoft.com/office/powerpoint/2010/main" val="1869079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76FC4-3556-A983-2871-54F780563D7A}"/>
            </a:ext>
          </a:extLst>
        </p:cNvPr>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34F70B34-B021-FA08-3345-2C7E2099D6D6}"/>
              </a:ext>
            </a:extLst>
          </p:cNvPr>
          <p:cNvSpPr txBox="1">
            <a:spLocks/>
          </p:cNvSpPr>
          <p:nvPr/>
        </p:nvSpPr>
        <p:spPr>
          <a:xfrm>
            <a:off x="148797" y="942946"/>
            <a:ext cx="11812124" cy="941003"/>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Adults with locally advanced or metastatic HER2-negative gastric or GEJ adenocarcinoma treated with chemotherapy plus either pembrolizumab or placebo</a:t>
            </a:r>
            <a:endParaRPr lang="en-US" sz="2000" dirty="0">
              <a:solidFill>
                <a:schemeClr val="accent4"/>
              </a:solidFill>
            </a:endParaRPr>
          </a:p>
          <a:p>
            <a:endParaRPr lang="en-US" sz="2000" dirty="0">
              <a:solidFill>
                <a:schemeClr val="accent4"/>
              </a:solidFill>
            </a:endParaRPr>
          </a:p>
          <a:p>
            <a:endParaRPr lang="en-US" sz="2000" dirty="0">
              <a:solidFill>
                <a:schemeClr val="accent4"/>
              </a:solidFill>
            </a:endParaRPr>
          </a:p>
          <a:p>
            <a:endParaRPr lang="en-US" sz="2000" dirty="0">
              <a:solidFill>
                <a:schemeClr val="accent4"/>
              </a:solidFill>
            </a:endParaRPr>
          </a:p>
        </p:txBody>
      </p:sp>
      <p:sp>
        <p:nvSpPr>
          <p:cNvPr id="2" name="Title 1">
            <a:extLst>
              <a:ext uri="{FF2B5EF4-FFF2-40B4-BE49-F238E27FC236}">
                <a16:creationId xmlns:a16="http://schemas.microsoft.com/office/drawing/2014/main" id="{E413DB75-7FAA-7978-12DB-25DE792CA014}"/>
              </a:ext>
            </a:extLst>
          </p:cNvPr>
          <p:cNvSpPr>
            <a:spLocks noGrp="1"/>
          </p:cNvSpPr>
          <p:nvPr>
            <p:ph type="title"/>
          </p:nvPr>
        </p:nvSpPr>
        <p:spPr>
          <a:xfrm>
            <a:off x="231775" y="259778"/>
            <a:ext cx="11960225" cy="1044132"/>
          </a:xfrm>
        </p:spPr>
        <p:txBody>
          <a:bodyPr/>
          <a:lstStyle/>
          <a:p>
            <a:r>
              <a:rPr lang="en-US" dirty="0"/>
              <a:t>KEYNOTE 859: Follow-up With Pembrolizumab in ITT Population</a:t>
            </a:r>
            <a:br>
              <a:rPr lang="en-US" dirty="0"/>
            </a:br>
            <a:endParaRPr lang="en-US" dirty="0"/>
          </a:p>
        </p:txBody>
      </p:sp>
      <p:sp>
        <p:nvSpPr>
          <p:cNvPr id="3" name="Content Placeholder 2">
            <a:extLst>
              <a:ext uri="{FF2B5EF4-FFF2-40B4-BE49-F238E27FC236}">
                <a16:creationId xmlns:a16="http://schemas.microsoft.com/office/drawing/2014/main" id="{E3C874F5-6F51-52EB-2728-21BB03AAAFE7}"/>
              </a:ext>
            </a:extLst>
          </p:cNvPr>
          <p:cNvSpPr>
            <a:spLocks noGrp="1"/>
          </p:cNvSpPr>
          <p:nvPr>
            <p:ph sz="quarter" idx="10"/>
          </p:nvPr>
        </p:nvSpPr>
        <p:spPr>
          <a:xfrm>
            <a:off x="1712199" y="6302375"/>
            <a:ext cx="7812290" cy="327025"/>
          </a:xfrm>
        </p:spPr>
        <p:txBody>
          <a:bodyPr/>
          <a:lstStyle/>
          <a:p>
            <a:pPr algn="ctr"/>
            <a:r>
              <a:rPr lang="en-US" dirty="0"/>
              <a:t>Rha. </a:t>
            </a:r>
            <a:r>
              <a:rPr lang="it-IT" dirty="0"/>
              <a:t>Lancet Oncol. 2023;24:1181. </a:t>
            </a:r>
            <a:r>
              <a:rPr lang="en-US" dirty="0"/>
              <a:t>Rha. ASCO 2025. Abstr 4036. Pembrolizumab PI.</a:t>
            </a:r>
            <a:r>
              <a:rPr lang="it-IT" dirty="0"/>
              <a:t> </a:t>
            </a:r>
            <a:endParaRPr lang="en-US" dirty="0"/>
          </a:p>
        </p:txBody>
      </p:sp>
      <p:sp>
        <p:nvSpPr>
          <p:cNvPr id="4" name="Content Placeholder 3">
            <a:extLst>
              <a:ext uri="{FF2B5EF4-FFF2-40B4-BE49-F238E27FC236}">
                <a16:creationId xmlns:a16="http://schemas.microsoft.com/office/drawing/2014/main" id="{1BEAFFAB-4485-B7C9-CC86-9000E04A1005}"/>
              </a:ext>
            </a:extLst>
          </p:cNvPr>
          <p:cNvSpPr txBox="1">
            <a:spLocks/>
          </p:cNvSpPr>
          <p:nvPr/>
        </p:nvSpPr>
        <p:spPr>
          <a:xfrm>
            <a:off x="231078" y="1358671"/>
            <a:ext cx="11740260" cy="4754880"/>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solidFill>
                <a:schemeClr val="accent4"/>
              </a:solidFill>
            </a:endParaRPr>
          </a:p>
        </p:txBody>
      </p:sp>
      <p:sp>
        <p:nvSpPr>
          <p:cNvPr id="6" name="TextBox 5">
            <a:extLst>
              <a:ext uri="{FF2B5EF4-FFF2-40B4-BE49-F238E27FC236}">
                <a16:creationId xmlns:a16="http://schemas.microsoft.com/office/drawing/2014/main" id="{7166E7BB-7156-1385-2AE4-AD6E41525215}"/>
              </a:ext>
            </a:extLst>
          </p:cNvPr>
          <p:cNvSpPr txBox="1"/>
          <p:nvPr/>
        </p:nvSpPr>
        <p:spPr>
          <a:xfrm>
            <a:off x="8408927" y="1600750"/>
            <a:ext cx="1971694" cy="381389"/>
          </a:xfrm>
          <a:prstGeom prst="rect">
            <a:avLst/>
          </a:prstGeom>
          <a:solidFill>
            <a:schemeClr val="bg1"/>
          </a:solidFill>
        </p:spPr>
        <p:txBody>
          <a:bodyPr vert="horz" wrap="none" lIns="0" tIns="0" rIns="0" bIns="0" rtlCol="0">
            <a:noAutofit/>
          </a:bodyPr>
          <a:lstStyle/>
          <a:p>
            <a:pPr algn="ctr"/>
            <a:r>
              <a:rPr lang="en-US" b="1" dirty="0"/>
              <a:t>PD-L1 CPS </a:t>
            </a:r>
            <a:r>
              <a:rPr lang="en-US" b="1" dirty="0">
                <a:ea typeface="Calibri" panose="020F0502020204030204" pitchFamily="34" charset="0"/>
                <a:cs typeface="Calibri" panose="020F0502020204030204" pitchFamily="34" charset="0"/>
              </a:rPr>
              <a:t>≥</a:t>
            </a:r>
            <a:r>
              <a:rPr lang="en-US" b="1" dirty="0"/>
              <a:t>10</a:t>
            </a:r>
          </a:p>
        </p:txBody>
      </p:sp>
      <p:sp>
        <p:nvSpPr>
          <p:cNvPr id="11" name="Oval 10">
            <a:extLst>
              <a:ext uri="{FF2B5EF4-FFF2-40B4-BE49-F238E27FC236}">
                <a16:creationId xmlns:a16="http://schemas.microsoft.com/office/drawing/2014/main" id="{91B2C7A4-3608-FF76-FF0E-D79CE2F1E2BB}"/>
              </a:ext>
            </a:extLst>
          </p:cNvPr>
          <p:cNvSpPr/>
          <p:nvPr/>
        </p:nvSpPr>
        <p:spPr>
          <a:xfrm>
            <a:off x="148797" y="4092394"/>
            <a:ext cx="587829" cy="407941"/>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64665969-F331-C952-EF69-A79EFB799C03}"/>
              </a:ext>
            </a:extLst>
          </p:cNvPr>
          <p:cNvSpPr txBox="1"/>
          <p:nvPr/>
        </p:nvSpPr>
        <p:spPr>
          <a:xfrm>
            <a:off x="6096000" y="4689394"/>
            <a:ext cx="5911270" cy="1536821"/>
          </a:xfrm>
          <a:prstGeom prst="rect">
            <a:avLst/>
          </a:prstGeom>
          <a:solidFill>
            <a:schemeClr val="bg2"/>
          </a:solidFill>
        </p:spPr>
        <p:txBody>
          <a:bodyPr vert="horz" wrap="square" lIns="0" tIns="0" rIns="0" bIns="0" rtlCol="0" anchor="ctr">
            <a:noAutofit/>
          </a:bodyPr>
          <a:lstStyle/>
          <a:p>
            <a:pPr algn="ctr"/>
            <a:r>
              <a:rPr lang="en-US" dirty="0"/>
              <a:t>Approved in combination with trastuzumab and chemotherapy for the 1L treatment of locally advanced unresectable or metastatic HER2-positive or negative gastric or GEJ adeno-carcinoma whose tumors express PD-L1 (CPS ≥1)</a:t>
            </a:r>
          </a:p>
        </p:txBody>
      </p:sp>
      <p:sp>
        <p:nvSpPr>
          <p:cNvPr id="7" name="TextBox 6">
            <a:extLst>
              <a:ext uri="{FF2B5EF4-FFF2-40B4-BE49-F238E27FC236}">
                <a16:creationId xmlns:a16="http://schemas.microsoft.com/office/drawing/2014/main" id="{F64DD6F7-CF24-AAE0-F7E1-3A9DCC9FF0B0}"/>
              </a:ext>
            </a:extLst>
          </p:cNvPr>
          <p:cNvSpPr txBox="1"/>
          <p:nvPr/>
        </p:nvSpPr>
        <p:spPr>
          <a:xfrm>
            <a:off x="8838062" y="4500335"/>
            <a:ext cx="623888" cy="142837"/>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106" name="Group 105">
            <a:extLst>
              <a:ext uri="{FF2B5EF4-FFF2-40B4-BE49-F238E27FC236}">
                <a16:creationId xmlns:a16="http://schemas.microsoft.com/office/drawing/2014/main" id="{40D03A9D-A627-2E60-07C1-2D64221356C5}"/>
              </a:ext>
            </a:extLst>
          </p:cNvPr>
          <p:cNvGrpSpPr/>
          <p:nvPr/>
        </p:nvGrpSpPr>
        <p:grpSpPr>
          <a:xfrm>
            <a:off x="6412117" y="4317193"/>
            <a:ext cx="5433244" cy="185738"/>
            <a:chOff x="6412117" y="4293378"/>
            <a:chExt cx="5433244" cy="185738"/>
          </a:xfrm>
        </p:grpSpPr>
        <p:sp>
          <p:nvSpPr>
            <p:cNvPr id="63" name="TextBox 62">
              <a:extLst>
                <a:ext uri="{FF2B5EF4-FFF2-40B4-BE49-F238E27FC236}">
                  <a16:creationId xmlns:a16="http://schemas.microsoft.com/office/drawing/2014/main" id="{3DABE2C5-8BB2-5D8A-19EC-1A554354D6D6}"/>
                </a:ext>
              </a:extLst>
            </p:cNvPr>
            <p:cNvSpPr txBox="1"/>
            <p:nvPr/>
          </p:nvSpPr>
          <p:spPr>
            <a:xfrm>
              <a:off x="6412117" y="4293378"/>
              <a:ext cx="285750" cy="185738"/>
            </a:xfrm>
            <a:prstGeom prst="rect">
              <a:avLst/>
            </a:prstGeom>
          </p:spPr>
          <p:txBody>
            <a:bodyPr vert="horz" wrap="none" lIns="0" tIns="0" rIns="0" bIns="0" rtlCol="0">
              <a:noAutofit/>
            </a:bodyPr>
            <a:lstStyle/>
            <a:p>
              <a:pPr algn="ctr"/>
              <a:r>
                <a:rPr lang="en-US" sz="1400" dirty="0"/>
                <a:t>0</a:t>
              </a:r>
            </a:p>
          </p:txBody>
        </p:sp>
        <p:sp>
          <p:nvSpPr>
            <p:cNvPr id="64" name="TextBox 63">
              <a:extLst>
                <a:ext uri="{FF2B5EF4-FFF2-40B4-BE49-F238E27FC236}">
                  <a16:creationId xmlns:a16="http://schemas.microsoft.com/office/drawing/2014/main" id="{3AF0D520-50AC-30B9-61D2-C114A7240C1E}"/>
                </a:ext>
              </a:extLst>
            </p:cNvPr>
            <p:cNvSpPr txBox="1"/>
            <p:nvPr/>
          </p:nvSpPr>
          <p:spPr>
            <a:xfrm>
              <a:off x="6941788" y="4293378"/>
              <a:ext cx="285750" cy="185738"/>
            </a:xfrm>
            <a:prstGeom prst="rect">
              <a:avLst/>
            </a:prstGeom>
          </p:spPr>
          <p:txBody>
            <a:bodyPr vert="horz" wrap="none" lIns="0" tIns="0" rIns="0" bIns="0" rtlCol="0">
              <a:noAutofit/>
            </a:bodyPr>
            <a:lstStyle/>
            <a:p>
              <a:pPr algn="ctr"/>
              <a:r>
                <a:rPr lang="en-US" sz="1400" dirty="0"/>
                <a:t>5</a:t>
              </a:r>
            </a:p>
          </p:txBody>
        </p:sp>
        <p:sp>
          <p:nvSpPr>
            <p:cNvPr id="65" name="TextBox 64">
              <a:extLst>
                <a:ext uri="{FF2B5EF4-FFF2-40B4-BE49-F238E27FC236}">
                  <a16:creationId xmlns:a16="http://schemas.microsoft.com/office/drawing/2014/main" id="{1FC086C9-68DC-987F-2454-82BF08664864}"/>
                </a:ext>
              </a:extLst>
            </p:cNvPr>
            <p:cNvSpPr txBox="1"/>
            <p:nvPr/>
          </p:nvSpPr>
          <p:spPr>
            <a:xfrm>
              <a:off x="7448550" y="4293378"/>
              <a:ext cx="285750" cy="185738"/>
            </a:xfrm>
            <a:prstGeom prst="rect">
              <a:avLst/>
            </a:prstGeom>
          </p:spPr>
          <p:txBody>
            <a:bodyPr vert="horz" wrap="none" lIns="0" tIns="0" rIns="0" bIns="0" rtlCol="0">
              <a:noAutofit/>
            </a:bodyPr>
            <a:lstStyle/>
            <a:p>
              <a:pPr algn="ctr"/>
              <a:r>
                <a:rPr lang="en-US" sz="1400" dirty="0"/>
                <a:t>10</a:t>
              </a:r>
            </a:p>
          </p:txBody>
        </p:sp>
        <p:sp>
          <p:nvSpPr>
            <p:cNvPr id="66" name="TextBox 65">
              <a:extLst>
                <a:ext uri="{FF2B5EF4-FFF2-40B4-BE49-F238E27FC236}">
                  <a16:creationId xmlns:a16="http://schemas.microsoft.com/office/drawing/2014/main" id="{676C2839-F617-464D-1833-41963187A85E}"/>
                </a:ext>
              </a:extLst>
            </p:cNvPr>
            <p:cNvSpPr txBox="1"/>
            <p:nvPr/>
          </p:nvSpPr>
          <p:spPr>
            <a:xfrm>
              <a:off x="7974385" y="4293378"/>
              <a:ext cx="285750" cy="185738"/>
            </a:xfrm>
            <a:prstGeom prst="rect">
              <a:avLst/>
            </a:prstGeom>
          </p:spPr>
          <p:txBody>
            <a:bodyPr vert="horz" wrap="none" lIns="0" tIns="0" rIns="0" bIns="0" rtlCol="0">
              <a:noAutofit/>
            </a:bodyPr>
            <a:lstStyle/>
            <a:p>
              <a:pPr algn="ctr"/>
              <a:r>
                <a:rPr lang="en-US" sz="1400" dirty="0"/>
                <a:t>15</a:t>
              </a:r>
            </a:p>
          </p:txBody>
        </p:sp>
        <p:sp>
          <p:nvSpPr>
            <p:cNvPr id="67" name="TextBox 66">
              <a:extLst>
                <a:ext uri="{FF2B5EF4-FFF2-40B4-BE49-F238E27FC236}">
                  <a16:creationId xmlns:a16="http://schemas.microsoft.com/office/drawing/2014/main" id="{9CC0A24D-3F5C-2227-595C-6A7D40387FE6}"/>
                </a:ext>
              </a:extLst>
            </p:cNvPr>
            <p:cNvSpPr txBox="1"/>
            <p:nvPr/>
          </p:nvSpPr>
          <p:spPr>
            <a:xfrm>
              <a:off x="8480408" y="4293378"/>
              <a:ext cx="285750" cy="185738"/>
            </a:xfrm>
            <a:prstGeom prst="rect">
              <a:avLst/>
            </a:prstGeom>
          </p:spPr>
          <p:txBody>
            <a:bodyPr vert="horz" wrap="none" lIns="0" tIns="0" rIns="0" bIns="0" rtlCol="0">
              <a:noAutofit/>
            </a:bodyPr>
            <a:lstStyle/>
            <a:p>
              <a:pPr algn="ctr"/>
              <a:r>
                <a:rPr lang="en-US" sz="1400" dirty="0"/>
                <a:t>20</a:t>
              </a:r>
            </a:p>
          </p:txBody>
        </p:sp>
        <p:sp>
          <p:nvSpPr>
            <p:cNvPr id="68" name="TextBox 67">
              <a:extLst>
                <a:ext uri="{FF2B5EF4-FFF2-40B4-BE49-F238E27FC236}">
                  <a16:creationId xmlns:a16="http://schemas.microsoft.com/office/drawing/2014/main" id="{260C3634-6717-8241-21DF-C2D979704060}"/>
                </a:ext>
              </a:extLst>
            </p:cNvPr>
            <p:cNvSpPr txBox="1"/>
            <p:nvPr/>
          </p:nvSpPr>
          <p:spPr>
            <a:xfrm>
              <a:off x="8970528" y="4293378"/>
              <a:ext cx="285750" cy="185738"/>
            </a:xfrm>
            <a:prstGeom prst="rect">
              <a:avLst/>
            </a:prstGeom>
          </p:spPr>
          <p:txBody>
            <a:bodyPr vert="horz" wrap="none" lIns="0" tIns="0" rIns="0" bIns="0" rtlCol="0">
              <a:noAutofit/>
            </a:bodyPr>
            <a:lstStyle/>
            <a:p>
              <a:pPr algn="ctr"/>
              <a:r>
                <a:rPr lang="en-US" sz="1400" dirty="0"/>
                <a:t>25</a:t>
              </a:r>
            </a:p>
          </p:txBody>
        </p:sp>
        <p:sp>
          <p:nvSpPr>
            <p:cNvPr id="69" name="TextBox 68">
              <a:extLst>
                <a:ext uri="{FF2B5EF4-FFF2-40B4-BE49-F238E27FC236}">
                  <a16:creationId xmlns:a16="http://schemas.microsoft.com/office/drawing/2014/main" id="{BC0E2320-5E51-FDC9-D7E4-09F94EFD3541}"/>
                </a:ext>
              </a:extLst>
            </p:cNvPr>
            <p:cNvSpPr txBox="1"/>
            <p:nvPr/>
          </p:nvSpPr>
          <p:spPr>
            <a:xfrm>
              <a:off x="9497882" y="4293378"/>
              <a:ext cx="285750" cy="185738"/>
            </a:xfrm>
            <a:prstGeom prst="rect">
              <a:avLst/>
            </a:prstGeom>
          </p:spPr>
          <p:txBody>
            <a:bodyPr vert="horz" wrap="none" lIns="0" tIns="0" rIns="0" bIns="0" rtlCol="0">
              <a:noAutofit/>
            </a:bodyPr>
            <a:lstStyle/>
            <a:p>
              <a:pPr algn="ctr"/>
              <a:r>
                <a:rPr lang="en-US" sz="1400" dirty="0"/>
                <a:t>30</a:t>
              </a:r>
            </a:p>
          </p:txBody>
        </p:sp>
        <p:sp>
          <p:nvSpPr>
            <p:cNvPr id="70" name="TextBox 69">
              <a:extLst>
                <a:ext uri="{FF2B5EF4-FFF2-40B4-BE49-F238E27FC236}">
                  <a16:creationId xmlns:a16="http://schemas.microsoft.com/office/drawing/2014/main" id="{6595987C-885E-770A-1CA4-9A844F93D5C5}"/>
                </a:ext>
              </a:extLst>
            </p:cNvPr>
            <p:cNvSpPr txBox="1"/>
            <p:nvPr/>
          </p:nvSpPr>
          <p:spPr>
            <a:xfrm>
              <a:off x="10036114" y="4293378"/>
              <a:ext cx="285750" cy="185738"/>
            </a:xfrm>
            <a:prstGeom prst="rect">
              <a:avLst/>
            </a:prstGeom>
          </p:spPr>
          <p:txBody>
            <a:bodyPr vert="horz" wrap="none" lIns="0" tIns="0" rIns="0" bIns="0" rtlCol="0">
              <a:noAutofit/>
            </a:bodyPr>
            <a:lstStyle/>
            <a:p>
              <a:pPr algn="ctr"/>
              <a:r>
                <a:rPr lang="en-US" sz="1400" dirty="0"/>
                <a:t>35</a:t>
              </a:r>
            </a:p>
          </p:txBody>
        </p:sp>
        <p:sp>
          <p:nvSpPr>
            <p:cNvPr id="71" name="TextBox 70">
              <a:extLst>
                <a:ext uri="{FF2B5EF4-FFF2-40B4-BE49-F238E27FC236}">
                  <a16:creationId xmlns:a16="http://schemas.microsoft.com/office/drawing/2014/main" id="{1AAAE450-D6E6-A5D4-5E39-279BE507CFC7}"/>
                </a:ext>
              </a:extLst>
            </p:cNvPr>
            <p:cNvSpPr txBox="1"/>
            <p:nvPr/>
          </p:nvSpPr>
          <p:spPr>
            <a:xfrm>
              <a:off x="10526234" y="4293378"/>
              <a:ext cx="285750" cy="185738"/>
            </a:xfrm>
            <a:prstGeom prst="rect">
              <a:avLst/>
            </a:prstGeom>
          </p:spPr>
          <p:txBody>
            <a:bodyPr vert="horz" wrap="none" lIns="0" tIns="0" rIns="0" bIns="0" rtlCol="0">
              <a:noAutofit/>
            </a:bodyPr>
            <a:lstStyle/>
            <a:p>
              <a:pPr algn="ctr"/>
              <a:r>
                <a:rPr lang="en-US" sz="1400" dirty="0"/>
                <a:t>40</a:t>
              </a:r>
            </a:p>
          </p:txBody>
        </p:sp>
        <p:sp>
          <p:nvSpPr>
            <p:cNvPr id="72" name="TextBox 71">
              <a:extLst>
                <a:ext uri="{FF2B5EF4-FFF2-40B4-BE49-F238E27FC236}">
                  <a16:creationId xmlns:a16="http://schemas.microsoft.com/office/drawing/2014/main" id="{E075963C-B451-E241-D2C0-5A2E33BFCB98}"/>
                </a:ext>
              </a:extLst>
            </p:cNvPr>
            <p:cNvSpPr txBox="1"/>
            <p:nvPr/>
          </p:nvSpPr>
          <p:spPr>
            <a:xfrm>
              <a:off x="11044940" y="4293378"/>
              <a:ext cx="285750" cy="185738"/>
            </a:xfrm>
            <a:prstGeom prst="rect">
              <a:avLst/>
            </a:prstGeom>
          </p:spPr>
          <p:txBody>
            <a:bodyPr vert="horz" wrap="none" lIns="0" tIns="0" rIns="0" bIns="0" rtlCol="0">
              <a:noAutofit/>
            </a:bodyPr>
            <a:lstStyle/>
            <a:p>
              <a:pPr algn="ctr"/>
              <a:r>
                <a:rPr lang="en-US" sz="1400" dirty="0"/>
                <a:t>45</a:t>
              </a:r>
            </a:p>
          </p:txBody>
        </p:sp>
        <p:sp>
          <p:nvSpPr>
            <p:cNvPr id="73" name="TextBox 72">
              <a:extLst>
                <a:ext uri="{FF2B5EF4-FFF2-40B4-BE49-F238E27FC236}">
                  <a16:creationId xmlns:a16="http://schemas.microsoft.com/office/drawing/2014/main" id="{6AD52681-FDD9-6C70-3763-1700AE33C335}"/>
                </a:ext>
              </a:extLst>
            </p:cNvPr>
            <p:cNvSpPr txBox="1"/>
            <p:nvPr/>
          </p:nvSpPr>
          <p:spPr>
            <a:xfrm>
              <a:off x="11559611" y="4293378"/>
              <a:ext cx="285750" cy="185738"/>
            </a:xfrm>
            <a:prstGeom prst="rect">
              <a:avLst/>
            </a:prstGeom>
          </p:spPr>
          <p:txBody>
            <a:bodyPr vert="horz" wrap="none" lIns="0" tIns="0" rIns="0" bIns="0" rtlCol="0">
              <a:noAutofit/>
            </a:bodyPr>
            <a:lstStyle/>
            <a:p>
              <a:pPr algn="ctr"/>
              <a:r>
                <a:rPr lang="en-US" sz="1400" dirty="0"/>
                <a:t>50</a:t>
              </a:r>
            </a:p>
          </p:txBody>
        </p:sp>
      </p:grpSp>
      <p:sp>
        <p:nvSpPr>
          <p:cNvPr id="10" name="TextBox 9">
            <a:extLst>
              <a:ext uri="{FF2B5EF4-FFF2-40B4-BE49-F238E27FC236}">
                <a16:creationId xmlns:a16="http://schemas.microsoft.com/office/drawing/2014/main" id="{ACD1F24A-3C58-14F4-5B31-34D0CC4AA575}"/>
              </a:ext>
            </a:extLst>
          </p:cNvPr>
          <p:cNvSpPr txBox="1"/>
          <p:nvPr/>
        </p:nvSpPr>
        <p:spPr>
          <a:xfrm rot="16200000">
            <a:off x="5741070" y="3386657"/>
            <a:ext cx="623888" cy="142837"/>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OS (%)</a:t>
            </a:r>
          </a:p>
        </p:txBody>
      </p:sp>
      <p:grpSp>
        <p:nvGrpSpPr>
          <p:cNvPr id="15" name="Group 14">
            <a:extLst>
              <a:ext uri="{FF2B5EF4-FFF2-40B4-BE49-F238E27FC236}">
                <a16:creationId xmlns:a16="http://schemas.microsoft.com/office/drawing/2014/main" id="{441CB874-E726-A9FB-7122-A6577FD9E0F1}"/>
              </a:ext>
            </a:extLst>
          </p:cNvPr>
          <p:cNvGrpSpPr/>
          <p:nvPr/>
        </p:nvGrpSpPr>
        <p:grpSpPr>
          <a:xfrm>
            <a:off x="6160364" y="2591084"/>
            <a:ext cx="285750" cy="1785654"/>
            <a:chOff x="391069" y="2359375"/>
            <a:chExt cx="285750" cy="1542879"/>
          </a:xfrm>
        </p:grpSpPr>
        <p:sp>
          <p:nvSpPr>
            <p:cNvPr id="57" name="TextBox 56">
              <a:extLst>
                <a:ext uri="{FF2B5EF4-FFF2-40B4-BE49-F238E27FC236}">
                  <a16:creationId xmlns:a16="http://schemas.microsoft.com/office/drawing/2014/main" id="{BCBB11A8-A2CC-03C9-0F6C-4A292FEF3E91}"/>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400" dirty="0"/>
                <a:t>100</a:t>
              </a:r>
            </a:p>
          </p:txBody>
        </p:sp>
        <p:sp>
          <p:nvSpPr>
            <p:cNvPr id="58" name="TextBox 57">
              <a:extLst>
                <a:ext uri="{FF2B5EF4-FFF2-40B4-BE49-F238E27FC236}">
                  <a16:creationId xmlns:a16="http://schemas.microsoft.com/office/drawing/2014/main" id="{CF22EA23-6A1E-C0B1-F9B5-97A67D278E57}"/>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400" dirty="0"/>
                <a:t>80</a:t>
              </a:r>
            </a:p>
          </p:txBody>
        </p:sp>
        <p:sp>
          <p:nvSpPr>
            <p:cNvPr id="59" name="TextBox 58">
              <a:extLst>
                <a:ext uri="{FF2B5EF4-FFF2-40B4-BE49-F238E27FC236}">
                  <a16:creationId xmlns:a16="http://schemas.microsoft.com/office/drawing/2014/main" id="{66E82CCB-D82A-5B53-D2F8-1FD5D8E10704}"/>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400" dirty="0"/>
                <a:t>60</a:t>
              </a:r>
            </a:p>
          </p:txBody>
        </p:sp>
        <p:sp>
          <p:nvSpPr>
            <p:cNvPr id="60" name="TextBox 59">
              <a:extLst>
                <a:ext uri="{FF2B5EF4-FFF2-40B4-BE49-F238E27FC236}">
                  <a16:creationId xmlns:a16="http://schemas.microsoft.com/office/drawing/2014/main" id="{E2DCDD56-2862-E636-33F2-2C92323E5B9A}"/>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400" dirty="0"/>
                <a:t>40</a:t>
              </a:r>
            </a:p>
          </p:txBody>
        </p:sp>
        <p:sp>
          <p:nvSpPr>
            <p:cNvPr id="61" name="TextBox 60">
              <a:extLst>
                <a:ext uri="{FF2B5EF4-FFF2-40B4-BE49-F238E27FC236}">
                  <a16:creationId xmlns:a16="http://schemas.microsoft.com/office/drawing/2014/main" id="{463E9168-D9F9-6BB1-E9F0-7694319DF951}"/>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400" dirty="0"/>
                <a:t>20</a:t>
              </a:r>
            </a:p>
          </p:txBody>
        </p:sp>
        <p:sp>
          <p:nvSpPr>
            <p:cNvPr id="62" name="TextBox 61">
              <a:extLst>
                <a:ext uri="{FF2B5EF4-FFF2-40B4-BE49-F238E27FC236}">
                  <a16:creationId xmlns:a16="http://schemas.microsoft.com/office/drawing/2014/main" id="{355407AC-8F93-8070-2F5A-31E2437ED778}"/>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400" dirty="0"/>
                <a:t>0</a:t>
              </a:r>
            </a:p>
          </p:txBody>
        </p:sp>
      </p:grpSp>
      <p:sp>
        <p:nvSpPr>
          <p:cNvPr id="16" name="Freeform: Shape 15">
            <a:extLst>
              <a:ext uri="{FF2B5EF4-FFF2-40B4-BE49-F238E27FC236}">
                <a16:creationId xmlns:a16="http://schemas.microsoft.com/office/drawing/2014/main" id="{5AAEE477-ABC0-033A-5CE2-EA656598540F}"/>
              </a:ext>
            </a:extLst>
          </p:cNvPr>
          <p:cNvSpPr/>
          <p:nvPr/>
        </p:nvSpPr>
        <p:spPr>
          <a:xfrm>
            <a:off x="6554422" y="2671763"/>
            <a:ext cx="5154978" cy="1590708"/>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1FA92A3E-B913-BE55-40A4-4A3B3BC7C258}"/>
              </a:ext>
            </a:extLst>
          </p:cNvPr>
          <p:cNvGrpSpPr/>
          <p:nvPr/>
        </p:nvGrpSpPr>
        <p:grpSpPr>
          <a:xfrm>
            <a:off x="6477001" y="2681288"/>
            <a:ext cx="77422" cy="1577695"/>
            <a:chOff x="657255" y="2435225"/>
            <a:chExt cx="367491" cy="1365250"/>
          </a:xfrm>
        </p:grpSpPr>
        <p:cxnSp>
          <p:nvCxnSpPr>
            <p:cNvPr id="51" name="Straight Connector 50">
              <a:extLst>
                <a:ext uri="{FF2B5EF4-FFF2-40B4-BE49-F238E27FC236}">
                  <a16:creationId xmlns:a16="http://schemas.microsoft.com/office/drawing/2014/main" id="{F7CA40F4-BE14-717D-ABA2-77CAD7B53935}"/>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A7A7F75E-54F4-02AF-562C-8FEC2FAB8947}"/>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3AB61FA-89E0-DC31-B630-47D3317CFEB0}"/>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C63FF23-2DE9-02BD-EB6F-9790AADB44C2}"/>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1C97F4C-BF53-4AAB-91FE-E1204B4E4D3F}"/>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40ED4F41-065B-B08E-8DB6-72194477FD8D}"/>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93" name="Table 92">
            <a:extLst>
              <a:ext uri="{FF2B5EF4-FFF2-40B4-BE49-F238E27FC236}">
                <a16:creationId xmlns:a16="http://schemas.microsoft.com/office/drawing/2014/main" id="{6A6B9AEB-8DC0-AAFF-403B-A7318620973C}"/>
              </a:ext>
            </a:extLst>
          </p:cNvPr>
          <p:cNvGraphicFramePr>
            <a:graphicFrameLocks noGrp="1"/>
          </p:cNvGraphicFramePr>
          <p:nvPr>
            <p:extLst>
              <p:ext uri="{D42A27DB-BD31-4B8C-83A1-F6EECF244321}">
                <p14:modId xmlns:p14="http://schemas.microsoft.com/office/powerpoint/2010/main" val="2692331550"/>
              </p:ext>
            </p:extLst>
          </p:nvPr>
        </p:nvGraphicFramePr>
        <p:xfrm>
          <a:off x="7481888" y="1911886"/>
          <a:ext cx="4479035" cy="823337"/>
        </p:xfrm>
        <a:graphic>
          <a:graphicData uri="http://schemas.openxmlformats.org/drawingml/2006/table">
            <a:tbl>
              <a:tblPr firstRow="1" bandRow="1"/>
              <a:tblGrid>
                <a:gridCol w="1961560">
                  <a:extLst>
                    <a:ext uri="{9D8B030D-6E8A-4147-A177-3AD203B41FA5}">
                      <a16:colId xmlns:a16="http://schemas.microsoft.com/office/drawing/2014/main" val="2966620814"/>
                    </a:ext>
                  </a:extLst>
                </a:gridCol>
                <a:gridCol w="1303755">
                  <a:extLst>
                    <a:ext uri="{9D8B030D-6E8A-4147-A177-3AD203B41FA5}">
                      <a16:colId xmlns:a16="http://schemas.microsoft.com/office/drawing/2014/main" val="1244792624"/>
                    </a:ext>
                  </a:extLst>
                </a:gridCol>
                <a:gridCol w="1213720">
                  <a:extLst>
                    <a:ext uri="{9D8B030D-6E8A-4147-A177-3AD203B41FA5}">
                      <a16:colId xmlns:a16="http://schemas.microsoft.com/office/drawing/2014/main" val="3554116059"/>
                    </a:ext>
                  </a:extLst>
                </a:gridCol>
              </a:tblGrid>
              <a:tr h="25679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100" dirty="0">
                        <a:solidFill>
                          <a:schemeClr val="bg1"/>
                        </a:solidFill>
                        <a:latin typeface="+mn-lt"/>
                      </a:endParaRP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100" dirty="0">
                          <a:solidFill>
                            <a:schemeClr val="bg2"/>
                          </a:solidFill>
                          <a:latin typeface="+mn-lt"/>
                        </a:rPr>
                        <a:t>Pembrolizumab</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100" dirty="0">
                          <a:solidFill>
                            <a:schemeClr val="bg2"/>
                          </a:solidFill>
                          <a:latin typeface="+mn-lt"/>
                        </a:rPr>
                        <a:t>Placebo</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1608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100" dirty="0">
                          <a:solidFill>
                            <a:schemeClr val="tx1"/>
                          </a:solidFill>
                          <a:latin typeface="+mn-lt"/>
                        </a:rPr>
                        <a:t>Events</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100" dirty="0">
                          <a:solidFill>
                            <a:schemeClr val="tx1"/>
                          </a:solidFill>
                          <a:latin typeface="+mn-lt"/>
                        </a:rPr>
                        <a:t>188</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100" dirty="0">
                          <a:solidFill>
                            <a:schemeClr val="tx1"/>
                          </a:solidFill>
                          <a:latin typeface="+mn-lt"/>
                        </a:rPr>
                        <a:t>226</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160827">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100" dirty="0">
                          <a:solidFill>
                            <a:schemeClr val="tx1"/>
                          </a:solidFill>
                          <a:latin typeface="+mn-lt"/>
                        </a:rPr>
                        <a:t>Median OS, mo (95% CI)</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100" dirty="0">
                          <a:solidFill>
                            <a:schemeClr val="tx1"/>
                          </a:solidFill>
                          <a:latin typeface="+mn-lt"/>
                        </a:rPr>
                        <a:t>15.7 (13.8-19.3)</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100" dirty="0">
                          <a:solidFill>
                            <a:schemeClr val="tx1"/>
                          </a:solidFill>
                          <a:latin typeface="+mn-lt"/>
                        </a:rPr>
                        <a:t>11.8 (10.3-12.7)</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16082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100" dirty="0">
                          <a:solidFill>
                            <a:schemeClr val="tx1"/>
                          </a:solidFill>
                          <a:latin typeface="+mn-lt"/>
                        </a:rPr>
                        <a:t>HR (95% CI)</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100" dirty="0">
                          <a:solidFill>
                            <a:schemeClr val="tx1"/>
                          </a:solidFill>
                          <a:latin typeface="+mn-lt"/>
                        </a:rPr>
                        <a:t>   0.65 (0.53-0.79)    </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sp>
        <p:nvSpPr>
          <p:cNvPr id="95" name="TextBox 94">
            <a:extLst>
              <a:ext uri="{FF2B5EF4-FFF2-40B4-BE49-F238E27FC236}">
                <a16:creationId xmlns:a16="http://schemas.microsoft.com/office/drawing/2014/main" id="{8F1DB12F-2631-FFF5-5046-2BA62603ABB7}"/>
              </a:ext>
            </a:extLst>
          </p:cNvPr>
          <p:cNvSpPr txBox="1"/>
          <p:nvPr/>
        </p:nvSpPr>
        <p:spPr>
          <a:xfrm>
            <a:off x="7701122" y="2763160"/>
            <a:ext cx="1280954" cy="521745"/>
          </a:xfrm>
          <a:prstGeom prst="rect">
            <a:avLst/>
          </a:prstGeom>
        </p:spPr>
        <p:txBody>
          <a:bodyPr vert="horz" wrap="none" lIns="0" tIns="0" rIns="0" bIns="0" rtlCol="0">
            <a:noAutofit/>
          </a:bodyPr>
          <a:lstStyle/>
          <a:p>
            <a:r>
              <a:rPr lang="en-US" sz="1050" dirty="0"/>
              <a:t>12 mo</a:t>
            </a:r>
          </a:p>
          <a:p>
            <a:r>
              <a:rPr lang="en-US" sz="1050" dirty="0">
                <a:solidFill>
                  <a:schemeClr val="bg1">
                    <a:lumMod val="50000"/>
                  </a:schemeClr>
                </a:solidFill>
              </a:rPr>
              <a:t>61% (95% CI: 55-66)</a:t>
            </a:r>
          </a:p>
          <a:p>
            <a:r>
              <a:rPr lang="en-US" sz="1050" dirty="0">
                <a:solidFill>
                  <a:schemeClr val="accent1"/>
                </a:solidFill>
              </a:rPr>
              <a:t>48% (95% CI: 42-54)</a:t>
            </a:r>
          </a:p>
        </p:txBody>
      </p:sp>
      <p:grpSp>
        <p:nvGrpSpPr>
          <p:cNvPr id="100" name="Group 99">
            <a:extLst>
              <a:ext uri="{FF2B5EF4-FFF2-40B4-BE49-F238E27FC236}">
                <a16:creationId xmlns:a16="http://schemas.microsoft.com/office/drawing/2014/main" id="{43FD3B61-509C-6FD6-9982-5C5201E9BBE6}"/>
              </a:ext>
            </a:extLst>
          </p:cNvPr>
          <p:cNvGrpSpPr/>
          <p:nvPr/>
        </p:nvGrpSpPr>
        <p:grpSpPr>
          <a:xfrm>
            <a:off x="7783884" y="3290541"/>
            <a:ext cx="1239465" cy="970308"/>
            <a:chOff x="1370821" y="3044825"/>
            <a:chExt cx="666750" cy="749301"/>
          </a:xfrm>
        </p:grpSpPr>
        <p:cxnSp>
          <p:nvCxnSpPr>
            <p:cNvPr id="101" name="Straight Connector 100">
              <a:extLst>
                <a:ext uri="{FF2B5EF4-FFF2-40B4-BE49-F238E27FC236}">
                  <a16:creationId xmlns:a16="http://schemas.microsoft.com/office/drawing/2014/main" id="{1454C5E2-B5CC-60DC-C212-7DEDF8970BA5}"/>
                </a:ext>
              </a:extLst>
            </p:cNvPr>
            <p:cNvCxnSpPr/>
            <p:nvPr/>
          </p:nvCxnSpPr>
          <p:spPr>
            <a:xfrm>
              <a:off x="1370821" y="3044825"/>
              <a:ext cx="0" cy="7493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B8F9F9A3-DC36-433E-D9E3-0685BF13090B}"/>
                </a:ext>
              </a:extLst>
            </p:cNvPr>
            <p:cNvCxnSpPr>
              <a:cxnSpLocks/>
            </p:cNvCxnSpPr>
            <p:nvPr/>
          </p:nvCxnSpPr>
          <p:spPr>
            <a:xfrm>
              <a:off x="2037571" y="3339312"/>
              <a:ext cx="0" cy="454814"/>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grpSp>
        <p:nvGrpSpPr>
          <p:cNvPr id="121" name="Group 120">
            <a:extLst>
              <a:ext uri="{FF2B5EF4-FFF2-40B4-BE49-F238E27FC236}">
                <a16:creationId xmlns:a16="http://schemas.microsoft.com/office/drawing/2014/main" id="{7F8C1A1C-AF78-272F-84E1-C91674725713}"/>
              </a:ext>
            </a:extLst>
          </p:cNvPr>
          <p:cNvGrpSpPr/>
          <p:nvPr/>
        </p:nvGrpSpPr>
        <p:grpSpPr>
          <a:xfrm>
            <a:off x="6554797" y="4267199"/>
            <a:ext cx="5148253" cy="63501"/>
            <a:chOff x="6554797" y="3964067"/>
            <a:chExt cx="5148253" cy="577952"/>
          </a:xfrm>
        </p:grpSpPr>
        <p:cxnSp>
          <p:nvCxnSpPr>
            <p:cNvPr id="108" name="Straight Connector 107">
              <a:extLst>
                <a:ext uri="{FF2B5EF4-FFF2-40B4-BE49-F238E27FC236}">
                  <a16:creationId xmlns:a16="http://schemas.microsoft.com/office/drawing/2014/main" id="{192F7D7C-9F21-112F-BF7E-504806CA5488}"/>
                </a:ext>
              </a:extLst>
            </p:cNvPr>
            <p:cNvCxnSpPr/>
            <p:nvPr/>
          </p:nvCxnSpPr>
          <p:spPr>
            <a:xfrm rot="5400000">
              <a:off x="8839946" y="4253043"/>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FE956F95-1475-73AC-AD8C-426B841F3917}"/>
                </a:ext>
              </a:extLst>
            </p:cNvPr>
            <p:cNvCxnSpPr/>
            <p:nvPr/>
          </p:nvCxnSpPr>
          <p:spPr>
            <a:xfrm rot="5400000">
              <a:off x="8325121" y="4253043"/>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23E1A0ED-CAED-EBD6-C9AA-D5D07F4C1A64}"/>
                </a:ext>
              </a:extLst>
            </p:cNvPr>
            <p:cNvCxnSpPr/>
            <p:nvPr/>
          </p:nvCxnSpPr>
          <p:spPr>
            <a:xfrm rot="5400000">
              <a:off x="7810296" y="4253043"/>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589A806B-24BB-C007-FC89-2751A5535A90}"/>
                </a:ext>
              </a:extLst>
            </p:cNvPr>
            <p:cNvCxnSpPr/>
            <p:nvPr/>
          </p:nvCxnSpPr>
          <p:spPr>
            <a:xfrm rot="5400000">
              <a:off x="7295471" y="4253043"/>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A5F48A58-7837-6C66-8943-F48E4C508499}"/>
                </a:ext>
              </a:extLst>
            </p:cNvPr>
            <p:cNvCxnSpPr/>
            <p:nvPr/>
          </p:nvCxnSpPr>
          <p:spPr>
            <a:xfrm rot="5400000">
              <a:off x="6780646" y="4253043"/>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B1FF5ADC-AA1C-ED7C-8614-00FF875F0EFC}"/>
                </a:ext>
              </a:extLst>
            </p:cNvPr>
            <p:cNvCxnSpPr/>
            <p:nvPr/>
          </p:nvCxnSpPr>
          <p:spPr>
            <a:xfrm rot="5400000">
              <a:off x="6265821" y="4253043"/>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941112D5-AD6D-554D-8132-2EE8FA1E7BDA}"/>
                </a:ext>
              </a:extLst>
            </p:cNvPr>
            <p:cNvCxnSpPr/>
            <p:nvPr/>
          </p:nvCxnSpPr>
          <p:spPr>
            <a:xfrm rot="5400000">
              <a:off x="11414074" y="4253044"/>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1C981F73-8BD2-41CB-D50B-42F5D29B4030}"/>
                </a:ext>
              </a:extLst>
            </p:cNvPr>
            <p:cNvCxnSpPr/>
            <p:nvPr/>
          </p:nvCxnSpPr>
          <p:spPr>
            <a:xfrm rot="5400000">
              <a:off x="10899246" y="4253044"/>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CDFA0153-A0C7-F44E-C866-187F05EFA97D}"/>
                </a:ext>
              </a:extLst>
            </p:cNvPr>
            <p:cNvCxnSpPr/>
            <p:nvPr/>
          </p:nvCxnSpPr>
          <p:spPr>
            <a:xfrm rot="5400000">
              <a:off x="10384421" y="4253044"/>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6B602F81-C648-CBF2-BAB6-F6C560908895}"/>
                </a:ext>
              </a:extLst>
            </p:cNvPr>
            <p:cNvCxnSpPr/>
            <p:nvPr/>
          </p:nvCxnSpPr>
          <p:spPr>
            <a:xfrm rot="5400000">
              <a:off x="9869596" y="4253044"/>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F2289997-E2CC-0892-5307-4294B1FD37ED}"/>
                </a:ext>
              </a:extLst>
            </p:cNvPr>
            <p:cNvCxnSpPr/>
            <p:nvPr/>
          </p:nvCxnSpPr>
          <p:spPr>
            <a:xfrm rot="5400000">
              <a:off x="9354771" y="4253044"/>
              <a:ext cx="5779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2" name="Group 161">
            <a:extLst>
              <a:ext uri="{FF2B5EF4-FFF2-40B4-BE49-F238E27FC236}">
                <a16:creationId xmlns:a16="http://schemas.microsoft.com/office/drawing/2014/main" id="{76378EB7-0DE6-1BA5-8C98-D7003B24FF79}"/>
              </a:ext>
            </a:extLst>
          </p:cNvPr>
          <p:cNvGrpSpPr/>
          <p:nvPr/>
        </p:nvGrpSpPr>
        <p:grpSpPr>
          <a:xfrm>
            <a:off x="6588125" y="2689225"/>
            <a:ext cx="4570145" cy="1409700"/>
            <a:chOff x="6588125" y="2689225"/>
            <a:chExt cx="4570145" cy="1409700"/>
          </a:xfrm>
        </p:grpSpPr>
        <p:sp>
          <p:nvSpPr>
            <p:cNvPr id="123" name="Freeform: Shape 122">
              <a:extLst>
                <a:ext uri="{FF2B5EF4-FFF2-40B4-BE49-F238E27FC236}">
                  <a16:creationId xmlns:a16="http://schemas.microsoft.com/office/drawing/2014/main" id="{CB7E9C81-7E7D-20D3-F8AB-5B39AFA0D72B}"/>
                </a:ext>
              </a:extLst>
            </p:cNvPr>
            <p:cNvSpPr/>
            <p:nvPr/>
          </p:nvSpPr>
          <p:spPr>
            <a:xfrm>
              <a:off x="6588125" y="2689225"/>
              <a:ext cx="4565650" cy="1409700"/>
            </a:xfrm>
            <a:custGeom>
              <a:avLst/>
              <a:gdLst>
                <a:gd name="csX0" fmla="*/ 4565650 w 4565650"/>
                <a:gd name="csY0" fmla="*/ 1409700 h 1409700"/>
                <a:gd name="csX1" fmla="*/ 3870325 w 4565650"/>
                <a:gd name="csY1" fmla="*/ 1409700 h 1409700"/>
                <a:gd name="csX2" fmla="*/ 3870325 w 4565650"/>
                <a:gd name="csY2" fmla="*/ 1384300 h 1409700"/>
                <a:gd name="csX3" fmla="*/ 3552825 w 4565650"/>
                <a:gd name="csY3" fmla="*/ 1384300 h 1409700"/>
                <a:gd name="csX4" fmla="*/ 3552825 w 4565650"/>
                <a:gd name="csY4" fmla="*/ 1368425 h 1409700"/>
                <a:gd name="csX5" fmla="*/ 3365500 w 4565650"/>
                <a:gd name="csY5" fmla="*/ 1368425 h 1409700"/>
                <a:gd name="csX6" fmla="*/ 3365500 w 4565650"/>
                <a:gd name="csY6" fmla="*/ 1358900 h 1409700"/>
                <a:gd name="csX7" fmla="*/ 3241675 w 4565650"/>
                <a:gd name="csY7" fmla="*/ 1358900 h 1409700"/>
                <a:gd name="csX8" fmla="*/ 3241675 w 4565650"/>
                <a:gd name="csY8" fmla="*/ 1339850 h 1409700"/>
                <a:gd name="csX9" fmla="*/ 3209925 w 4565650"/>
                <a:gd name="csY9" fmla="*/ 1339850 h 1409700"/>
                <a:gd name="csX10" fmla="*/ 3209925 w 4565650"/>
                <a:gd name="csY10" fmla="*/ 1333500 h 1409700"/>
                <a:gd name="csX11" fmla="*/ 3111500 w 4565650"/>
                <a:gd name="csY11" fmla="*/ 1333500 h 1409700"/>
                <a:gd name="csX12" fmla="*/ 3111500 w 4565650"/>
                <a:gd name="csY12" fmla="*/ 1320800 h 1409700"/>
                <a:gd name="csX13" fmla="*/ 3079750 w 4565650"/>
                <a:gd name="csY13" fmla="*/ 1320800 h 1409700"/>
                <a:gd name="csX14" fmla="*/ 3079750 w 4565650"/>
                <a:gd name="csY14" fmla="*/ 1301750 h 1409700"/>
                <a:gd name="csX15" fmla="*/ 2635250 w 4565650"/>
                <a:gd name="csY15" fmla="*/ 1301750 h 1409700"/>
                <a:gd name="csX16" fmla="*/ 2635250 w 4565650"/>
                <a:gd name="csY16" fmla="*/ 1279525 h 1409700"/>
                <a:gd name="csX17" fmla="*/ 2609850 w 4565650"/>
                <a:gd name="csY17" fmla="*/ 1279525 h 1409700"/>
                <a:gd name="csX18" fmla="*/ 2609850 w 4565650"/>
                <a:gd name="csY18" fmla="*/ 1263650 h 1409700"/>
                <a:gd name="csX19" fmla="*/ 2536825 w 4565650"/>
                <a:gd name="csY19" fmla="*/ 1263650 h 1409700"/>
                <a:gd name="csX20" fmla="*/ 2536825 w 4565650"/>
                <a:gd name="csY20" fmla="*/ 1247775 h 1409700"/>
                <a:gd name="csX21" fmla="*/ 2416175 w 4565650"/>
                <a:gd name="csY21" fmla="*/ 1247775 h 1409700"/>
                <a:gd name="csX22" fmla="*/ 2416175 w 4565650"/>
                <a:gd name="csY22" fmla="*/ 1228725 h 1409700"/>
                <a:gd name="csX23" fmla="*/ 2381250 w 4565650"/>
                <a:gd name="csY23" fmla="*/ 1228725 h 1409700"/>
                <a:gd name="csX24" fmla="*/ 2381250 w 4565650"/>
                <a:gd name="csY24" fmla="*/ 1212850 h 1409700"/>
                <a:gd name="csX25" fmla="*/ 2260600 w 4565650"/>
                <a:gd name="csY25" fmla="*/ 1212850 h 1409700"/>
                <a:gd name="csX26" fmla="*/ 2260600 w 4565650"/>
                <a:gd name="csY26" fmla="*/ 1196975 h 1409700"/>
                <a:gd name="csX27" fmla="*/ 2152650 w 4565650"/>
                <a:gd name="csY27" fmla="*/ 1196975 h 1409700"/>
                <a:gd name="csX28" fmla="*/ 2152650 w 4565650"/>
                <a:gd name="csY28" fmla="*/ 1181100 h 1409700"/>
                <a:gd name="csX29" fmla="*/ 2095500 w 4565650"/>
                <a:gd name="csY29" fmla="*/ 1181100 h 1409700"/>
                <a:gd name="csX30" fmla="*/ 2095500 w 4565650"/>
                <a:gd name="csY30" fmla="*/ 1155700 h 1409700"/>
                <a:gd name="csX31" fmla="*/ 2051050 w 4565650"/>
                <a:gd name="csY31" fmla="*/ 1155700 h 1409700"/>
                <a:gd name="csX32" fmla="*/ 2035175 w 4565650"/>
                <a:gd name="csY32" fmla="*/ 1130300 h 1409700"/>
                <a:gd name="csX33" fmla="*/ 1905000 w 4565650"/>
                <a:gd name="csY33" fmla="*/ 1130300 h 1409700"/>
                <a:gd name="csX34" fmla="*/ 1892300 w 4565650"/>
                <a:gd name="csY34" fmla="*/ 1111250 h 1409700"/>
                <a:gd name="csX35" fmla="*/ 1854200 w 4565650"/>
                <a:gd name="csY35" fmla="*/ 1111250 h 1409700"/>
                <a:gd name="csX36" fmla="*/ 1854200 w 4565650"/>
                <a:gd name="csY36" fmla="*/ 1101725 h 1409700"/>
                <a:gd name="csX37" fmla="*/ 1816100 w 4565650"/>
                <a:gd name="csY37" fmla="*/ 1101725 h 1409700"/>
                <a:gd name="csX38" fmla="*/ 1816100 w 4565650"/>
                <a:gd name="csY38" fmla="*/ 1089025 h 1409700"/>
                <a:gd name="csX39" fmla="*/ 1762125 w 4565650"/>
                <a:gd name="csY39" fmla="*/ 1089025 h 1409700"/>
                <a:gd name="csX40" fmla="*/ 1755775 w 4565650"/>
                <a:gd name="csY40" fmla="*/ 1082675 h 1409700"/>
                <a:gd name="csX41" fmla="*/ 1714500 w 4565650"/>
                <a:gd name="csY41" fmla="*/ 1082675 h 1409700"/>
                <a:gd name="csX42" fmla="*/ 1714500 w 4565650"/>
                <a:gd name="csY42" fmla="*/ 1066800 h 1409700"/>
                <a:gd name="csX43" fmla="*/ 1660525 w 4565650"/>
                <a:gd name="csY43" fmla="*/ 1066800 h 1409700"/>
                <a:gd name="csX44" fmla="*/ 1660525 w 4565650"/>
                <a:gd name="csY44" fmla="*/ 1054100 h 1409700"/>
                <a:gd name="csX45" fmla="*/ 1641475 w 4565650"/>
                <a:gd name="csY45" fmla="*/ 1054100 h 1409700"/>
                <a:gd name="csX46" fmla="*/ 1641475 w 4565650"/>
                <a:gd name="csY46" fmla="*/ 1038225 h 1409700"/>
                <a:gd name="csX47" fmla="*/ 1565275 w 4565650"/>
                <a:gd name="csY47" fmla="*/ 1038225 h 1409700"/>
                <a:gd name="csX48" fmla="*/ 1565275 w 4565650"/>
                <a:gd name="csY48" fmla="*/ 1019175 h 1409700"/>
                <a:gd name="csX49" fmla="*/ 1533525 w 4565650"/>
                <a:gd name="csY49" fmla="*/ 1019175 h 1409700"/>
                <a:gd name="csX50" fmla="*/ 1501775 w 4565650"/>
                <a:gd name="csY50" fmla="*/ 981075 h 1409700"/>
                <a:gd name="csX51" fmla="*/ 1485900 w 4565650"/>
                <a:gd name="csY51" fmla="*/ 981075 h 1409700"/>
                <a:gd name="csX52" fmla="*/ 1485900 w 4565650"/>
                <a:gd name="csY52" fmla="*/ 965200 h 1409700"/>
                <a:gd name="csX53" fmla="*/ 1457325 w 4565650"/>
                <a:gd name="csY53" fmla="*/ 965200 h 1409700"/>
                <a:gd name="csX54" fmla="*/ 1431925 w 4565650"/>
                <a:gd name="csY54" fmla="*/ 942975 h 1409700"/>
                <a:gd name="csX55" fmla="*/ 1416050 w 4565650"/>
                <a:gd name="csY55" fmla="*/ 942975 h 1409700"/>
                <a:gd name="csX56" fmla="*/ 1416050 w 4565650"/>
                <a:gd name="csY56" fmla="*/ 930275 h 1409700"/>
                <a:gd name="csX57" fmla="*/ 1352550 w 4565650"/>
                <a:gd name="csY57" fmla="*/ 930275 h 1409700"/>
                <a:gd name="csX58" fmla="*/ 1352550 w 4565650"/>
                <a:gd name="csY58" fmla="*/ 917575 h 1409700"/>
                <a:gd name="csX59" fmla="*/ 1336675 w 4565650"/>
                <a:gd name="csY59" fmla="*/ 917575 h 1409700"/>
                <a:gd name="csX60" fmla="*/ 1336675 w 4565650"/>
                <a:gd name="csY60" fmla="*/ 892175 h 1409700"/>
                <a:gd name="csX61" fmla="*/ 1295400 w 4565650"/>
                <a:gd name="csY61" fmla="*/ 892175 h 1409700"/>
                <a:gd name="csX62" fmla="*/ 1295400 w 4565650"/>
                <a:gd name="csY62" fmla="*/ 873125 h 1409700"/>
                <a:gd name="csX63" fmla="*/ 1273175 w 4565650"/>
                <a:gd name="csY63" fmla="*/ 873125 h 1409700"/>
                <a:gd name="csX64" fmla="*/ 1206500 w 4565650"/>
                <a:gd name="csY64" fmla="*/ 812800 h 1409700"/>
                <a:gd name="csX65" fmla="*/ 1187450 w 4565650"/>
                <a:gd name="csY65" fmla="*/ 812800 h 1409700"/>
                <a:gd name="csX66" fmla="*/ 1187450 w 4565650"/>
                <a:gd name="csY66" fmla="*/ 781050 h 1409700"/>
                <a:gd name="csX67" fmla="*/ 1143000 w 4565650"/>
                <a:gd name="csY67" fmla="*/ 749300 h 1409700"/>
                <a:gd name="csX68" fmla="*/ 1143000 w 4565650"/>
                <a:gd name="csY68" fmla="*/ 733425 h 1409700"/>
                <a:gd name="csX69" fmla="*/ 1085850 w 4565650"/>
                <a:gd name="csY69" fmla="*/ 733425 h 1409700"/>
                <a:gd name="csX70" fmla="*/ 1044575 w 4565650"/>
                <a:gd name="csY70" fmla="*/ 701675 h 1409700"/>
                <a:gd name="csX71" fmla="*/ 1025525 w 4565650"/>
                <a:gd name="csY71" fmla="*/ 701675 h 1409700"/>
                <a:gd name="csX72" fmla="*/ 1025525 w 4565650"/>
                <a:gd name="csY72" fmla="*/ 669925 h 1409700"/>
                <a:gd name="csX73" fmla="*/ 981075 w 4565650"/>
                <a:gd name="csY73" fmla="*/ 669925 h 1409700"/>
                <a:gd name="csX74" fmla="*/ 958850 w 4565650"/>
                <a:gd name="csY74" fmla="*/ 650875 h 1409700"/>
                <a:gd name="csX75" fmla="*/ 958850 w 4565650"/>
                <a:gd name="csY75" fmla="*/ 638175 h 1409700"/>
                <a:gd name="csX76" fmla="*/ 879475 w 4565650"/>
                <a:gd name="csY76" fmla="*/ 638175 h 1409700"/>
                <a:gd name="csX77" fmla="*/ 857250 w 4565650"/>
                <a:gd name="csY77" fmla="*/ 606425 h 1409700"/>
                <a:gd name="csX78" fmla="*/ 841375 w 4565650"/>
                <a:gd name="csY78" fmla="*/ 606425 h 1409700"/>
                <a:gd name="csX79" fmla="*/ 790575 w 4565650"/>
                <a:gd name="csY79" fmla="*/ 542925 h 1409700"/>
                <a:gd name="csX80" fmla="*/ 765175 w 4565650"/>
                <a:gd name="csY80" fmla="*/ 542925 h 1409700"/>
                <a:gd name="csX81" fmla="*/ 765175 w 4565650"/>
                <a:gd name="csY81" fmla="*/ 533400 h 1409700"/>
                <a:gd name="csX82" fmla="*/ 742950 w 4565650"/>
                <a:gd name="csY82" fmla="*/ 533400 h 1409700"/>
                <a:gd name="csX83" fmla="*/ 698500 w 4565650"/>
                <a:gd name="csY83" fmla="*/ 463550 h 1409700"/>
                <a:gd name="csX84" fmla="*/ 692150 w 4565650"/>
                <a:gd name="csY84" fmla="*/ 469900 h 1409700"/>
                <a:gd name="csX85" fmla="*/ 628650 w 4565650"/>
                <a:gd name="csY85" fmla="*/ 384175 h 1409700"/>
                <a:gd name="csX86" fmla="*/ 615950 w 4565650"/>
                <a:gd name="csY86" fmla="*/ 384175 h 1409700"/>
                <a:gd name="csX87" fmla="*/ 561975 w 4565650"/>
                <a:gd name="csY87" fmla="*/ 333375 h 1409700"/>
                <a:gd name="csX88" fmla="*/ 546100 w 4565650"/>
                <a:gd name="csY88" fmla="*/ 333375 h 1409700"/>
                <a:gd name="csX89" fmla="*/ 511175 w 4565650"/>
                <a:gd name="csY89" fmla="*/ 304800 h 1409700"/>
                <a:gd name="csX90" fmla="*/ 501650 w 4565650"/>
                <a:gd name="csY90" fmla="*/ 304800 h 1409700"/>
                <a:gd name="csX91" fmla="*/ 501650 w 4565650"/>
                <a:gd name="csY91" fmla="*/ 282575 h 1409700"/>
                <a:gd name="csX92" fmla="*/ 463550 w 4565650"/>
                <a:gd name="csY92" fmla="*/ 282575 h 1409700"/>
                <a:gd name="csX93" fmla="*/ 396875 w 4565650"/>
                <a:gd name="csY93" fmla="*/ 222250 h 1409700"/>
                <a:gd name="csX94" fmla="*/ 396875 w 4565650"/>
                <a:gd name="csY94" fmla="*/ 193675 h 1409700"/>
                <a:gd name="csX95" fmla="*/ 365125 w 4565650"/>
                <a:gd name="csY95" fmla="*/ 193675 h 1409700"/>
                <a:gd name="csX96" fmla="*/ 365125 w 4565650"/>
                <a:gd name="csY96" fmla="*/ 161925 h 1409700"/>
                <a:gd name="csX97" fmla="*/ 323850 w 4565650"/>
                <a:gd name="csY97" fmla="*/ 161925 h 1409700"/>
                <a:gd name="csX98" fmla="*/ 323850 w 4565650"/>
                <a:gd name="csY98" fmla="*/ 127000 h 1409700"/>
                <a:gd name="csX99" fmla="*/ 241300 w 4565650"/>
                <a:gd name="csY99" fmla="*/ 127000 h 1409700"/>
                <a:gd name="csX100" fmla="*/ 241300 w 4565650"/>
                <a:gd name="csY100" fmla="*/ 95250 h 1409700"/>
                <a:gd name="csX101" fmla="*/ 171450 w 4565650"/>
                <a:gd name="csY101" fmla="*/ 95250 h 1409700"/>
                <a:gd name="csX102" fmla="*/ 171450 w 4565650"/>
                <a:gd name="csY102" fmla="*/ 82550 h 1409700"/>
                <a:gd name="csX103" fmla="*/ 114300 w 4565650"/>
                <a:gd name="csY103" fmla="*/ 82550 h 1409700"/>
                <a:gd name="csX104" fmla="*/ 114300 w 4565650"/>
                <a:gd name="csY104" fmla="*/ 69850 h 1409700"/>
                <a:gd name="csX105" fmla="*/ 85725 w 4565650"/>
                <a:gd name="csY105" fmla="*/ 69850 h 1409700"/>
                <a:gd name="csX106" fmla="*/ 60325 w 4565650"/>
                <a:gd name="csY106" fmla="*/ 44450 h 1409700"/>
                <a:gd name="csX107" fmla="*/ 60325 w 4565650"/>
                <a:gd name="csY107" fmla="*/ 28575 h 1409700"/>
                <a:gd name="csX108" fmla="*/ 19050 w 4565650"/>
                <a:gd name="csY108" fmla="*/ 28575 h 1409700"/>
                <a:gd name="csX109" fmla="*/ 19050 w 4565650"/>
                <a:gd name="csY109" fmla="*/ 0 h 1409700"/>
                <a:gd name="csX110" fmla="*/ 0 w 4565650"/>
                <a:gd name="csY110" fmla="*/ 0 h 14097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4565650" h="1409700">
                  <a:moveTo>
                    <a:pt x="4565650" y="1409700"/>
                  </a:moveTo>
                  <a:lnTo>
                    <a:pt x="3870325" y="1409700"/>
                  </a:lnTo>
                  <a:lnTo>
                    <a:pt x="3870325" y="1384300"/>
                  </a:lnTo>
                  <a:lnTo>
                    <a:pt x="3552825" y="1384300"/>
                  </a:lnTo>
                  <a:lnTo>
                    <a:pt x="3552825" y="1368425"/>
                  </a:lnTo>
                  <a:lnTo>
                    <a:pt x="3365500" y="1368425"/>
                  </a:lnTo>
                  <a:lnTo>
                    <a:pt x="3365500" y="1358900"/>
                  </a:lnTo>
                  <a:lnTo>
                    <a:pt x="3241675" y="1358900"/>
                  </a:lnTo>
                  <a:lnTo>
                    <a:pt x="3241675" y="1339850"/>
                  </a:lnTo>
                  <a:lnTo>
                    <a:pt x="3209925" y="1339850"/>
                  </a:lnTo>
                  <a:lnTo>
                    <a:pt x="3209925" y="1333500"/>
                  </a:lnTo>
                  <a:lnTo>
                    <a:pt x="3111500" y="1333500"/>
                  </a:lnTo>
                  <a:lnTo>
                    <a:pt x="3111500" y="1320800"/>
                  </a:lnTo>
                  <a:lnTo>
                    <a:pt x="3079750" y="1320800"/>
                  </a:lnTo>
                  <a:lnTo>
                    <a:pt x="3079750" y="1301750"/>
                  </a:lnTo>
                  <a:lnTo>
                    <a:pt x="2635250" y="1301750"/>
                  </a:lnTo>
                  <a:lnTo>
                    <a:pt x="2635250" y="1279525"/>
                  </a:lnTo>
                  <a:lnTo>
                    <a:pt x="2609850" y="1279525"/>
                  </a:lnTo>
                  <a:lnTo>
                    <a:pt x="2609850" y="1263650"/>
                  </a:lnTo>
                  <a:lnTo>
                    <a:pt x="2536825" y="1263650"/>
                  </a:lnTo>
                  <a:lnTo>
                    <a:pt x="2536825" y="1247775"/>
                  </a:lnTo>
                  <a:lnTo>
                    <a:pt x="2416175" y="1247775"/>
                  </a:lnTo>
                  <a:lnTo>
                    <a:pt x="2416175" y="1228725"/>
                  </a:lnTo>
                  <a:lnTo>
                    <a:pt x="2381250" y="1228725"/>
                  </a:lnTo>
                  <a:lnTo>
                    <a:pt x="2381250" y="1212850"/>
                  </a:lnTo>
                  <a:lnTo>
                    <a:pt x="2260600" y="1212850"/>
                  </a:lnTo>
                  <a:lnTo>
                    <a:pt x="2260600" y="1196975"/>
                  </a:lnTo>
                  <a:lnTo>
                    <a:pt x="2152650" y="1196975"/>
                  </a:lnTo>
                  <a:lnTo>
                    <a:pt x="2152650" y="1181100"/>
                  </a:lnTo>
                  <a:lnTo>
                    <a:pt x="2095500" y="1181100"/>
                  </a:lnTo>
                  <a:lnTo>
                    <a:pt x="2095500" y="1155700"/>
                  </a:lnTo>
                  <a:lnTo>
                    <a:pt x="2051050" y="1155700"/>
                  </a:lnTo>
                  <a:lnTo>
                    <a:pt x="2035175" y="1130300"/>
                  </a:lnTo>
                  <a:lnTo>
                    <a:pt x="1905000" y="1130300"/>
                  </a:lnTo>
                  <a:lnTo>
                    <a:pt x="1892300" y="1111250"/>
                  </a:lnTo>
                  <a:lnTo>
                    <a:pt x="1854200" y="1111250"/>
                  </a:lnTo>
                  <a:lnTo>
                    <a:pt x="1854200" y="1101725"/>
                  </a:lnTo>
                  <a:lnTo>
                    <a:pt x="1816100" y="1101725"/>
                  </a:lnTo>
                  <a:lnTo>
                    <a:pt x="1816100" y="1089025"/>
                  </a:lnTo>
                  <a:lnTo>
                    <a:pt x="1762125" y="1089025"/>
                  </a:lnTo>
                  <a:lnTo>
                    <a:pt x="1755775" y="1082675"/>
                  </a:lnTo>
                  <a:lnTo>
                    <a:pt x="1714500" y="1082675"/>
                  </a:lnTo>
                  <a:lnTo>
                    <a:pt x="1714500" y="1066800"/>
                  </a:lnTo>
                  <a:lnTo>
                    <a:pt x="1660525" y="1066800"/>
                  </a:lnTo>
                  <a:lnTo>
                    <a:pt x="1660525" y="1054100"/>
                  </a:lnTo>
                  <a:lnTo>
                    <a:pt x="1641475" y="1054100"/>
                  </a:lnTo>
                  <a:lnTo>
                    <a:pt x="1641475" y="1038225"/>
                  </a:lnTo>
                  <a:lnTo>
                    <a:pt x="1565275" y="1038225"/>
                  </a:lnTo>
                  <a:lnTo>
                    <a:pt x="1565275" y="1019175"/>
                  </a:lnTo>
                  <a:lnTo>
                    <a:pt x="1533525" y="1019175"/>
                  </a:lnTo>
                  <a:lnTo>
                    <a:pt x="1501775" y="981075"/>
                  </a:lnTo>
                  <a:lnTo>
                    <a:pt x="1485900" y="981075"/>
                  </a:lnTo>
                  <a:lnTo>
                    <a:pt x="1485900" y="965200"/>
                  </a:lnTo>
                  <a:lnTo>
                    <a:pt x="1457325" y="965200"/>
                  </a:lnTo>
                  <a:lnTo>
                    <a:pt x="1431925" y="942975"/>
                  </a:lnTo>
                  <a:lnTo>
                    <a:pt x="1416050" y="942975"/>
                  </a:lnTo>
                  <a:lnTo>
                    <a:pt x="1416050" y="930275"/>
                  </a:lnTo>
                  <a:lnTo>
                    <a:pt x="1352550" y="930275"/>
                  </a:lnTo>
                  <a:lnTo>
                    <a:pt x="1352550" y="917575"/>
                  </a:lnTo>
                  <a:lnTo>
                    <a:pt x="1336675" y="917575"/>
                  </a:lnTo>
                  <a:lnTo>
                    <a:pt x="1336675" y="892175"/>
                  </a:lnTo>
                  <a:lnTo>
                    <a:pt x="1295400" y="892175"/>
                  </a:lnTo>
                  <a:lnTo>
                    <a:pt x="1295400" y="873125"/>
                  </a:lnTo>
                  <a:lnTo>
                    <a:pt x="1273175" y="873125"/>
                  </a:lnTo>
                  <a:lnTo>
                    <a:pt x="1206500" y="812800"/>
                  </a:lnTo>
                  <a:lnTo>
                    <a:pt x="1187450" y="812800"/>
                  </a:lnTo>
                  <a:lnTo>
                    <a:pt x="1187450" y="781050"/>
                  </a:lnTo>
                  <a:lnTo>
                    <a:pt x="1143000" y="749300"/>
                  </a:lnTo>
                  <a:lnTo>
                    <a:pt x="1143000" y="733425"/>
                  </a:lnTo>
                  <a:lnTo>
                    <a:pt x="1085850" y="733425"/>
                  </a:lnTo>
                  <a:lnTo>
                    <a:pt x="1044575" y="701675"/>
                  </a:lnTo>
                  <a:lnTo>
                    <a:pt x="1025525" y="701675"/>
                  </a:lnTo>
                  <a:lnTo>
                    <a:pt x="1025525" y="669925"/>
                  </a:lnTo>
                  <a:lnTo>
                    <a:pt x="981075" y="669925"/>
                  </a:lnTo>
                  <a:lnTo>
                    <a:pt x="958850" y="650875"/>
                  </a:lnTo>
                  <a:lnTo>
                    <a:pt x="958850" y="638175"/>
                  </a:lnTo>
                  <a:lnTo>
                    <a:pt x="879475" y="638175"/>
                  </a:lnTo>
                  <a:lnTo>
                    <a:pt x="857250" y="606425"/>
                  </a:lnTo>
                  <a:lnTo>
                    <a:pt x="841375" y="606425"/>
                  </a:lnTo>
                  <a:lnTo>
                    <a:pt x="790575" y="542925"/>
                  </a:lnTo>
                  <a:lnTo>
                    <a:pt x="765175" y="542925"/>
                  </a:lnTo>
                  <a:lnTo>
                    <a:pt x="765175" y="533400"/>
                  </a:lnTo>
                  <a:lnTo>
                    <a:pt x="742950" y="533400"/>
                  </a:lnTo>
                  <a:lnTo>
                    <a:pt x="698500" y="463550"/>
                  </a:lnTo>
                  <a:lnTo>
                    <a:pt x="692150" y="469900"/>
                  </a:lnTo>
                  <a:lnTo>
                    <a:pt x="628650" y="384175"/>
                  </a:lnTo>
                  <a:lnTo>
                    <a:pt x="615950" y="384175"/>
                  </a:lnTo>
                  <a:lnTo>
                    <a:pt x="561975" y="333375"/>
                  </a:lnTo>
                  <a:lnTo>
                    <a:pt x="546100" y="333375"/>
                  </a:lnTo>
                  <a:lnTo>
                    <a:pt x="511175" y="304800"/>
                  </a:lnTo>
                  <a:lnTo>
                    <a:pt x="501650" y="304800"/>
                  </a:lnTo>
                  <a:lnTo>
                    <a:pt x="501650" y="282575"/>
                  </a:lnTo>
                  <a:lnTo>
                    <a:pt x="463550" y="282575"/>
                  </a:lnTo>
                  <a:lnTo>
                    <a:pt x="396875" y="222250"/>
                  </a:lnTo>
                  <a:lnTo>
                    <a:pt x="396875" y="193675"/>
                  </a:lnTo>
                  <a:lnTo>
                    <a:pt x="365125" y="193675"/>
                  </a:lnTo>
                  <a:lnTo>
                    <a:pt x="365125" y="161925"/>
                  </a:lnTo>
                  <a:lnTo>
                    <a:pt x="323850" y="161925"/>
                  </a:lnTo>
                  <a:lnTo>
                    <a:pt x="323850" y="127000"/>
                  </a:lnTo>
                  <a:lnTo>
                    <a:pt x="241300" y="127000"/>
                  </a:lnTo>
                  <a:lnTo>
                    <a:pt x="241300" y="95250"/>
                  </a:lnTo>
                  <a:lnTo>
                    <a:pt x="171450" y="95250"/>
                  </a:lnTo>
                  <a:lnTo>
                    <a:pt x="171450" y="82550"/>
                  </a:lnTo>
                  <a:lnTo>
                    <a:pt x="114300" y="82550"/>
                  </a:lnTo>
                  <a:lnTo>
                    <a:pt x="114300" y="69850"/>
                  </a:lnTo>
                  <a:lnTo>
                    <a:pt x="85725" y="69850"/>
                  </a:lnTo>
                  <a:lnTo>
                    <a:pt x="60325" y="44450"/>
                  </a:lnTo>
                  <a:lnTo>
                    <a:pt x="60325" y="28575"/>
                  </a:lnTo>
                  <a:lnTo>
                    <a:pt x="19050" y="28575"/>
                  </a:lnTo>
                  <a:lnTo>
                    <a:pt x="1905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7" name="Straight Connector 126">
              <a:extLst>
                <a:ext uri="{FF2B5EF4-FFF2-40B4-BE49-F238E27FC236}">
                  <a16:creationId xmlns:a16="http://schemas.microsoft.com/office/drawing/2014/main" id="{5F2E4784-ED70-4B07-5CB9-587E901A75E0}"/>
                </a:ext>
              </a:extLst>
            </p:cNvPr>
            <p:cNvCxnSpPr/>
            <p:nvPr/>
          </p:nvCxnSpPr>
          <p:spPr>
            <a:xfrm>
              <a:off x="6796537" y="2714567"/>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E607C18B-BE82-98B8-AED2-28CDE642D764}"/>
                </a:ext>
              </a:extLst>
            </p:cNvPr>
            <p:cNvCxnSpPr/>
            <p:nvPr/>
          </p:nvCxnSpPr>
          <p:spPr>
            <a:xfrm>
              <a:off x="8116122" y="3610570"/>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741859AC-78E9-0C63-7387-0C125331B453}"/>
                </a:ext>
              </a:extLst>
            </p:cNvPr>
            <p:cNvCxnSpPr/>
            <p:nvPr/>
          </p:nvCxnSpPr>
          <p:spPr>
            <a:xfrm>
              <a:off x="8227247" y="3663454"/>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78FA82FF-D35D-4074-0E3D-F22554F32A35}"/>
                </a:ext>
              </a:extLst>
            </p:cNvPr>
            <p:cNvCxnSpPr/>
            <p:nvPr/>
          </p:nvCxnSpPr>
          <p:spPr>
            <a:xfrm>
              <a:off x="8376472" y="3709989"/>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FEC8BF6-79AF-BE5B-94FB-B6FDDA070B26}"/>
                </a:ext>
              </a:extLst>
            </p:cNvPr>
            <p:cNvCxnSpPr/>
            <p:nvPr/>
          </p:nvCxnSpPr>
          <p:spPr>
            <a:xfrm>
              <a:off x="8439972" y="3727159"/>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9C2C61D9-FB95-6405-AFBF-F7C71A2D428A}"/>
                </a:ext>
              </a:extLst>
            </p:cNvPr>
            <p:cNvCxnSpPr/>
            <p:nvPr/>
          </p:nvCxnSpPr>
          <p:spPr>
            <a:xfrm>
              <a:off x="8519347" y="3748585"/>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DADB0500-B807-48A3-254C-C75DBCDD8BB2}"/>
                </a:ext>
              </a:extLst>
            </p:cNvPr>
            <p:cNvCxnSpPr/>
            <p:nvPr/>
          </p:nvCxnSpPr>
          <p:spPr>
            <a:xfrm>
              <a:off x="8690797" y="3795120"/>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B7ECB18-F30F-C57D-B77F-E93BFA9D0618}"/>
                </a:ext>
              </a:extLst>
            </p:cNvPr>
            <p:cNvCxnSpPr/>
            <p:nvPr/>
          </p:nvCxnSpPr>
          <p:spPr>
            <a:xfrm>
              <a:off x="8744755" y="3805131"/>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4B03D069-D68E-F46C-506F-2FB783FF1C58}"/>
                </a:ext>
              </a:extLst>
            </p:cNvPr>
            <p:cNvCxnSpPr/>
            <p:nvPr/>
          </p:nvCxnSpPr>
          <p:spPr>
            <a:xfrm>
              <a:off x="8838062" y="3812290"/>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CE149EC6-740F-F00D-0802-68483AA3DB8A}"/>
                </a:ext>
              </a:extLst>
            </p:cNvPr>
            <p:cNvCxnSpPr/>
            <p:nvPr/>
          </p:nvCxnSpPr>
          <p:spPr>
            <a:xfrm>
              <a:off x="8880475" y="3833716"/>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F6B99AB6-F43A-DE01-EF7D-99AC7876813A}"/>
                </a:ext>
              </a:extLst>
            </p:cNvPr>
            <p:cNvCxnSpPr/>
            <p:nvPr/>
          </p:nvCxnSpPr>
          <p:spPr>
            <a:xfrm>
              <a:off x="8927734" y="3833716"/>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8F5EA680-7E3A-6C83-8287-C52C75991188}"/>
                </a:ext>
              </a:extLst>
            </p:cNvPr>
            <p:cNvCxnSpPr/>
            <p:nvPr/>
          </p:nvCxnSpPr>
          <p:spPr>
            <a:xfrm>
              <a:off x="8975359" y="3833716"/>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74A1A163-9044-F7B4-9AD5-27E8465ECFBA}"/>
                </a:ext>
              </a:extLst>
            </p:cNvPr>
            <p:cNvCxnSpPr/>
            <p:nvPr/>
          </p:nvCxnSpPr>
          <p:spPr>
            <a:xfrm>
              <a:off x="9016999" y="3860523"/>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366966A9-1B26-9AE8-A0F3-F820F0FE1535}"/>
                </a:ext>
              </a:extLst>
            </p:cNvPr>
            <p:cNvCxnSpPr/>
            <p:nvPr/>
          </p:nvCxnSpPr>
          <p:spPr>
            <a:xfrm>
              <a:off x="9125745" y="3877295"/>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75D6700F-627D-7368-6106-47CE0C5B775B}"/>
                </a:ext>
              </a:extLst>
            </p:cNvPr>
            <p:cNvCxnSpPr/>
            <p:nvPr/>
          </p:nvCxnSpPr>
          <p:spPr>
            <a:xfrm>
              <a:off x="9201945" y="3887717"/>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CAEFB066-0C42-D98B-BA48-747BFA1194FE}"/>
                </a:ext>
              </a:extLst>
            </p:cNvPr>
            <p:cNvCxnSpPr/>
            <p:nvPr/>
          </p:nvCxnSpPr>
          <p:spPr>
            <a:xfrm>
              <a:off x="9250723" y="3912613"/>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2CF01152-BACD-CD2B-9521-243121B45EF3}"/>
                </a:ext>
              </a:extLst>
            </p:cNvPr>
            <p:cNvCxnSpPr/>
            <p:nvPr/>
          </p:nvCxnSpPr>
          <p:spPr>
            <a:xfrm>
              <a:off x="9311048" y="3912613"/>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7939F47D-53C6-6F41-FC72-57F0E753F252}"/>
                </a:ext>
              </a:extLst>
            </p:cNvPr>
            <p:cNvCxnSpPr/>
            <p:nvPr/>
          </p:nvCxnSpPr>
          <p:spPr>
            <a:xfrm>
              <a:off x="9463448" y="3912613"/>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3A395D1D-9D96-D6E1-E552-4BF1CD9496C5}"/>
                </a:ext>
              </a:extLst>
            </p:cNvPr>
            <p:cNvCxnSpPr/>
            <p:nvPr/>
          </p:nvCxnSpPr>
          <p:spPr>
            <a:xfrm>
              <a:off x="9561873" y="3912613"/>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CAA41CE1-D254-D1A4-D728-002008EBC154}"/>
                </a:ext>
              </a:extLst>
            </p:cNvPr>
            <p:cNvCxnSpPr/>
            <p:nvPr/>
          </p:nvCxnSpPr>
          <p:spPr>
            <a:xfrm>
              <a:off x="9869848" y="397284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6236A1A2-6074-185A-8AF7-A38770E9B89C}"/>
                </a:ext>
              </a:extLst>
            </p:cNvPr>
            <p:cNvCxnSpPr/>
            <p:nvPr/>
          </p:nvCxnSpPr>
          <p:spPr>
            <a:xfrm>
              <a:off x="9901598" y="397284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DDD06648-5DF2-2BC5-094C-84AB31A8D805}"/>
                </a:ext>
              </a:extLst>
            </p:cNvPr>
            <p:cNvCxnSpPr/>
            <p:nvPr/>
          </p:nvCxnSpPr>
          <p:spPr>
            <a:xfrm>
              <a:off x="9936523" y="397284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1AAAB83D-662B-3F0F-1CED-75F01EF78FF6}"/>
                </a:ext>
              </a:extLst>
            </p:cNvPr>
            <p:cNvCxnSpPr/>
            <p:nvPr/>
          </p:nvCxnSpPr>
          <p:spPr>
            <a:xfrm>
              <a:off x="9990498" y="397284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C722435B-9524-7E50-8C0F-D83B242C0805}"/>
                </a:ext>
              </a:extLst>
            </p:cNvPr>
            <p:cNvCxnSpPr/>
            <p:nvPr/>
          </p:nvCxnSpPr>
          <p:spPr>
            <a:xfrm>
              <a:off x="10079398" y="399061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A908ED86-E7E2-71B6-8501-ABF18EF1E730}"/>
                </a:ext>
              </a:extLst>
            </p:cNvPr>
            <p:cNvCxnSpPr/>
            <p:nvPr/>
          </p:nvCxnSpPr>
          <p:spPr>
            <a:xfrm>
              <a:off x="10114323" y="399061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2AFAE825-BF0B-CD53-3FE2-6594CB21F6D0}"/>
                </a:ext>
              </a:extLst>
            </p:cNvPr>
            <p:cNvCxnSpPr/>
            <p:nvPr/>
          </p:nvCxnSpPr>
          <p:spPr>
            <a:xfrm>
              <a:off x="10301020" y="399061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E0B51531-6072-AA93-0B83-5287FD3E92B8}"/>
                </a:ext>
              </a:extLst>
            </p:cNvPr>
            <p:cNvCxnSpPr/>
            <p:nvPr/>
          </p:nvCxnSpPr>
          <p:spPr>
            <a:xfrm>
              <a:off x="10386745" y="399061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761518EF-2C5D-FAE9-E9BA-CA1B60EBC5A6}"/>
                </a:ext>
              </a:extLst>
            </p:cNvPr>
            <p:cNvCxnSpPr/>
            <p:nvPr/>
          </p:nvCxnSpPr>
          <p:spPr>
            <a:xfrm>
              <a:off x="10405795" y="399061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18B7A445-03BA-AAD4-BF8D-DBA2E8D1DB2E}"/>
                </a:ext>
              </a:extLst>
            </p:cNvPr>
            <p:cNvCxnSpPr/>
            <p:nvPr/>
          </p:nvCxnSpPr>
          <p:spPr>
            <a:xfrm>
              <a:off x="10447070" y="3990618"/>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C28F7619-CA82-D212-B0A1-B0CA79B3452E}"/>
                </a:ext>
              </a:extLst>
            </p:cNvPr>
            <p:cNvCxnSpPr/>
            <p:nvPr/>
          </p:nvCxnSpPr>
          <p:spPr>
            <a:xfrm>
              <a:off x="10643920" y="4006822"/>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8F4B1272-86C5-5465-099B-65A7B3DF72C8}"/>
                </a:ext>
              </a:extLst>
            </p:cNvPr>
            <p:cNvCxnSpPr/>
            <p:nvPr/>
          </p:nvCxnSpPr>
          <p:spPr>
            <a:xfrm>
              <a:off x="10697895" y="4006822"/>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759001B-9D4F-4313-CC0C-C6D195BE4BD6}"/>
                </a:ext>
              </a:extLst>
            </p:cNvPr>
            <p:cNvCxnSpPr/>
            <p:nvPr/>
          </p:nvCxnSpPr>
          <p:spPr>
            <a:xfrm>
              <a:off x="10904270" y="4006822"/>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B3D5BC2E-54E9-6CEE-05B7-7FA210AC13ED}"/>
                </a:ext>
              </a:extLst>
            </p:cNvPr>
            <p:cNvCxnSpPr/>
            <p:nvPr/>
          </p:nvCxnSpPr>
          <p:spPr>
            <a:xfrm>
              <a:off x="10939195" y="4006822"/>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5F259493-1AD2-5EB5-F1B8-9E188B5E2C98}"/>
                </a:ext>
              </a:extLst>
            </p:cNvPr>
            <p:cNvCxnSpPr/>
            <p:nvPr/>
          </p:nvCxnSpPr>
          <p:spPr>
            <a:xfrm>
              <a:off x="11094770" y="4006822"/>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AAE593DE-3D4F-0F40-BE53-92BDBF0CB035}"/>
                </a:ext>
              </a:extLst>
            </p:cNvPr>
            <p:cNvCxnSpPr/>
            <p:nvPr/>
          </p:nvCxnSpPr>
          <p:spPr>
            <a:xfrm>
              <a:off x="11158270" y="4006822"/>
              <a:ext cx="0" cy="85131"/>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25" name="Group 224">
            <a:extLst>
              <a:ext uri="{FF2B5EF4-FFF2-40B4-BE49-F238E27FC236}">
                <a16:creationId xmlns:a16="http://schemas.microsoft.com/office/drawing/2014/main" id="{BE6AC79B-6557-89C7-8206-1B133F8723C3}"/>
              </a:ext>
            </a:extLst>
          </p:cNvPr>
          <p:cNvGrpSpPr/>
          <p:nvPr/>
        </p:nvGrpSpPr>
        <p:grpSpPr>
          <a:xfrm>
            <a:off x="6550025" y="2679700"/>
            <a:ext cx="4673600" cy="1193800"/>
            <a:chOff x="6550025" y="2679700"/>
            <a:chExt cx="4673600" cy="1193800"/>
          </a:xfrm>
        </p:grpSpPr>
        <p:sp>
          <p:nvSpPr>
            <p:cNvPr id="163" name="Freeform: Shape 162">
              <a:extLst>
                <a:ext uri="{FF2B5EF4-FFF2-40B4-BE49-F238E27FC236}">
                  <a16:creationId xmlns:a16="http://schemas.microsoft.com/office/drawing/2014/main" id="{E2F922FD-2AB0-E0AE-D03D-23751BCB710A}"/>
                </a:ext>
              </a:extLst>
            </p:cNvPr>
            <p:cNvSpPr/>
            <p:nvPr/>
          </p:nvSpPr>
          <p:spPr>
            <a:xfrm>
              <a:off x="6550025" y="2679700"/>
              <a:ext cx="4673600" cy="1193800"/>
            </a:xfrm>
            <a:custGeom>
              <a:avLst/>
              <a:gdLst>
                <a:gd name="csX0" fmla="*/ 4673600 w 4673600"/>
                <a:gd name="csY0" fmla="*/ 1193800 h 1193800"/>
                <a:gd name="csX1" fmla="*/ 3921125 w 4673600"/>
                <a:gd name="csY1" fmla="*/ 1193800 h 1193800"/>
                <a:gd name="csX2" fmla="*/ 3898900 w 4673600"/>
                <a:gd name="csY2" fmla="*/ 1149350 h 1193800"/>
                <a:gd name="csX3" fmla="*/ 3794125 w 4673600"/>
                <a:gd name="csY3" fmla="*/ 1149350 h 1193800"/>
                <a:gd name="csX4" fmla="*/ 3794125 w 4673600"/>
                <a:gd name="csY4" fmla="*/ 1133475 h 1193800"/>
                <a:gd name="csX5" fmla="*/ 3717925 w 4673600"/>
                <a:gd name="csY5" fmla="*/ 1133475 h 1193800"/>
                <a:gd name="csX6" fmla="*/ 3717925 w 4673600"/>
                <a:gd name="csY6" fmla="*/ 1117600 h 1193800"/>
                <a:gd name="csX7" fmla="*/ 3489325 w 4673600"/>
                <a:gd name="csY7" fmla="*/ 1117600 h 1193800"/>
                <a:gd name="csX8" fmla="*/ 3489325 w 4673600"/>
                <a:gd name="csY8" fmla="*/ 1098550 h 1193800"/>
                <a:gd name="csX9" fmla="*/ 3432175 w 4673600"/>
                <a:gd name="csY9" fmla="*/ 1098550 h 1193800"/>
                <a:gd name="csX10" fmla="*/ 3413125 w 4673600"/>
                <a:gd name="csY10" fmla="*/ 1073150 h 1193800"/>
                <a:gd name="csX11" fmla="*/ 3225800 w 4673600"/>
                <a:gd name="csY11" fmla="*/ 1073150 h 1193800"/>
                <a:gd name="csX12" fmla="*/ 3216275 w 4673600"/>
                <a:gd name="csY12" fmla="*/ 1063625 h 1193800"/>
                <a:gd name="csX13" fmla="*/ 3016250 w 4673600"/>
                <a:gd name="csY13" fmla="*/ 1063625 h 1193800"/>
                <a:gd name="csX14" fmla="*/ 3016250 w 4673600"/>
                <a:gd name="csY14" fmla="*/ 1047750 h 1193800"/>
                <a:gd name="csX15" fmla="*/ 2959100 w 4673600"/>
                <a:gd name="csY15" fmla="*/ 1047750 h 1193800"/>
                <a:gd name="csX16" fmla="*/ 2959100 w 4673600"/>
                <a:gd name="csY16" fmla="*/ 1035050 h 1193800"/>
                <a:gd name="csX17" fmla="*/ 2936875 w 4673600"/>
                <a:gd name="csY17" fmla="*/ 1035050 h 1193800"/>
                <a:gd name="csX18" fmla="*/ 2936875 w 4673600"/>
                <a:gd name="csY18" fmla="*/ 1028700 h 1193800"/>
                <a:gd name="csX19" fmla="*/ 2819400 w 4673600"/>
                <a:gd name="csY19" fmla="*/ 1028700 h 1193800"/>
                <a:gd name="csX20" fmla="*/ 2819400 w 4673600"/>
                <a:gd name="csY20" fmla="*/ 1022350 h 1193800"/>
                <a:gd name="csX21" fmla="*/ 2708275 w 4673600"/>
                <a:gd name="csY21" fmla="*/ 1022350 h 1193800"/>
                <a:gd name="csX22" fmla="*/ 2708275 w 4673600"/>
                <a:gd name="csY22" fmla="*/ 1003300 h 1193800"/>
                <a:gd name="csX23" fmla="*/ 2587625 w 4673600"/>
                <a:gd name="csY23" fmla="*/ 1003300 h 1193800"/>
                <a:gd name="csX24" fmla="*/ 2587625 w 4673600"/>
                <a:gd name="csY24" fmla="*/ 990600 h 1193800"/>
                <a:gd name="csX25" fmla="*/ 2555875 w 4673600"/>
                <a:gd name="csY25" fmla="*/ 990600 h 1193800"/>
                <a:gd name="csX26" fmla="*/ 2546350 w 4673600"/>
                <a:gd name="csY26" fmla="*/ 981075 h 1193800"/>
                <a:gd name="csX27" fmla="*/ 2441575 w 4673600"/>
                <a:gd name="csY27" fmla="*/ 981075 h 1193800"/>
                <a:gd name="csX28" fmla="*/ 2441575 w 4673600"/>
                <a:gd name="csY28" fmla="*/ 965200 h 1193800"/>
                <a:gd name="csX29" fmla="*/ 2298700 w 4673600"/>
                <a:gd name="csY29" fmla="*/ 965200 h 1193800"/>
                <a:gd name="csX30" fmla="*/ 2298700 w 4673600"/>
                <a:gd name="csY30" fmla="*/ 952500 h 1193800"/>
                <a:gd name="csX31" fmla="*/ 2247900 w 4673600"/>
                <a:gd name="csY31" fmla="*/ 952500 h 1193800"/>
                <a:gd name="csX32" fmla="*/ 2247900 w 4673600"/>
                <a:gd name="csY32" fmla="*/ 942975 h 1193800"/>
                <a:gd name="csX33" fmla="*/ 2162175 w 4673600"/>
                <a:gd name="csY33" fmla="*/ 942975 h 1193800"/>
                <a:gd name="csX34" fmla="*/ 2162175 w 4673600"/>
                <a:gd name="csY34" fmla="*/ 927100 h 1193800"/>
                <a:gd name="csX35" fmla="*/ 2105025 w 4673600"/>
                <a:gd name="csY35" fmla="*/ 927100 h 1193800"/>
                <a:gd name="csX36" fmla="*/ 2105025 w 4673600"/>
                <a:gd name="csY36" fmla="*/ 911225 h 1193800"/>
                <a:gd name="csX37" fmla="*/ 2054225 w 4673600"/>
                <a:gd name="csY37" fmla="*/ 911225 h 1193800"/>
                <a:gd name="csX38" fmla="*/ 2038350 w 4673600"/>
                <a:gd name="csY38" fmla="*/ 885825 h 1193800"/>
                <a:gd name="csX39" fmla="*/ 1997075 w 4673600"/>
                <a:gd name="csY39" fmla="*/ 885825 h 1193800"/>
                <a:gd name="csX40" fmla="*/ 1971675 w 4673600"/>
                <a:gd name="csY40" fmla="*/ 857250 h 1193800"/>
                <a:gd name="csX41" fmla="*/ 1943100 w 4673600"/>
                <a:gd name="csY41" fmla="*/ 857250 h 1193800"/>
                <a:gd name="csX42" fmla="*/ 1943100 w 4673600"/>
                <a:gd name="csY42" fmla="*/ 847725 h 1193800"/>
                <a:gd name="csX43" fmla="*/ 1835150 w 4673600"/>
                <a:gd name="csY43" fmla="*/ 847725 h 1193800"/>
                <a:gd name="csX44" fmla="*/ 1825625 w 4673600"/>
                <a:gd name="csY44" fmla="*/ 838200 h 1193800"/>
                <a:gd name="csX45" fmla="*/ 1730375 w 4673600"/>
                <a:gd name="csY45" fmla="*/ 838200 h 1193800"/>
                <a:gd name="csX46" fmla="*/ 1730375 w 4673600"/>
                <a:gd name="csY46" fmla="*/ 819150 h 1193800"/>
                <a:gd name="csX47" fmla="*/ 1695450 w 4673600"/>
                <a:gd name="csY47" fmla="*/ 819150 h 1193800"/>
                <a:gd name="csX48" fmla="*/ 1695450 w 4673600"/>
                <a:gd name="csY48" fmla="*/ 806450 h 1193800"/>
                <a:gd name="csX49" fmla="*/ 1647825 w 4673600"/>
                <a:gd name="csY49" fmla="*/ 806450 h 1193800"/>
                <a:gd name="csX50" fmla="*/ 1647825 w 4673600"/>
                <a:gd name="csY50" fmla="*/ 790575 h 1193800"/>
                <a:gd name="csX51" fmla="*/ 1612900 w 4673600"/>
                <a:gd name="csY51" fmla="*/ 790575 h 1193800"/>
                <a:gd name="csX52" fmla="*/ 1606550 w 4673600"/>
                <a:gd name="csY52" fmla="*/ 784225 h 1193800"/>
                <a:gd name="csX53" fmla="*/ 1571625 w 4673600"/>
                <a:gd name="csY53" fmla="*/ 784225 h 1193800"/>
                <a:gd name="csX54" fmla="*/ 1571625 w 4673600"/>
                <a:gd name="csY54" fmla="*/ 762000 h 1193800"/>
                <a:gd name="csX55" fmla="*/ 1536700 w 4673600"/>
                <a:gd name="csY55" fmla="*/ 762000 h 1193800"/>
                <a:gd name="csX56" fmla="*/ 1511300 w 4673600"/>
                <a:gd name="csY56" fmla="*/ 736600 h 1193800"/>
                <a:gd name="csX57" fmla="*/ 1495425 w 4673600"/>
                <a:gd name="csY57" fmla="*/ 736600 h 1193800"/>
                <a:gd name="csX58" fmla="*/ 1495425 w 4673600"/>
                <a:gd name="csY58" fmla="*/ 720725 h 1193800"/>
                <a:gd name="csX59" fmla="*/ 1466850 w 4673600"/>
                <a:gd name="csY59" fmla="*/ 720725 h 1193800"/>
                <a:gd name="csX60" fmla="*/ 1444625 w 4673600"/>
                <a:gd name="csY60" fmla="*/ 692150 h 1193800"/>
                <a:gd name="csX61" fmla="*/ 1416050 w 4673600"/>
                <a:gd name="csY61" fmla="*/ 692150 h 1193800"/>
                <a:gd name="csX62" fmla="*/ 1374775 w 4673600"/>
                <a:gd name="csY62" fmla="*/ 654050 h 1193800"/>
                <a:gd name="csX63" fmla="*/ 1279525 w 4673600"/>
                <a:gd name="csY63" fmla="*/ 654050 h 1193800"/>
                <a:gd name="csX64" fmla="*/ 1279525 w 4673600"/>
                <a:gd name="csY64" fmla="*/ 641350 h 1193800"/>
                <a:gd name="csX65" fmla="*/ 1254125 w 4673600"/>
                <a:gd name="csY65" fmla="*/ 641350 h 1193800"/>
                <a:gd name="csX66" fmla="*/ 1162050 w 4673600"/>
                <a:gd name="csY66" fmla="*/ 571500 h 1193800"/>
                <a:gd name="csX67" fmla="*/ 1143000 w 4673600"/>
                <a:gd name="csY67" fmla="*/ 571500 h 1193800"/>
                <a:gd name="csX68" fmla="*/ 1143000 w 4673600"/>
                <a:gd name="csY68" fmla="*/ 552450 h 1193800"/>
                <a:gd name="csX69" fmla="*/ 1092200 w 4673600"/>
                <a:gd name="csY69" fmla="*/ 523875 h 1193800"/>
                <a:gd name="csX70" fmla="*/ 1050925 w 4673600"/>
                <a:gd name="csY70" fmla="*/ 523875 h 1193800"/>
                <a:gd name="csX71" fmla="*/ 1031875 w 4673600"/>
                <a:gd name="csY71" fmla="*/ 479425 h 1193800"/>
                <a:gd name="csX72" fmla="*/ 1009650 w 4673600"/>
                <a:gd name="csY72" fmla="*/ 479425 h 1193800"/>
                <a:gd name="csX73" fmla="*/ 1009650 w 4673600"/>
                <a:gd name="csY73" fmla="*/ 463550 h 1193800"/>
                <a:gd name="csX74" fmla="*/ 981075 w 4673600"/>
                <a:gd name="csY74" fmla="*/ 463550 h 1193800"/>
                <a:gd name="csX75" fmla="*/ 981075 w 4673600"/>
                <a:gd name="csY75" fmla="*/ 444500 h 1193800"/>
                <a:gd name="csX76" fmla="*/ 885825 w 4673600"/>
                <a:gd name="csY76" fmla="*/ 444500 h 1193800"/>
                <a:gd name="csX77" fmla="*/ 885825 w 4673600"/>
                <a:gd name="csY77" fmla="*/ 419100 h 1193800"/>
                <a:gd name="csX78" fmla="*/ 844550 w 4673600"/>
                <a:gd name="csY78" fmla="*/ 419100 h 1193800"/>
                <a:gd name="csX79" fmla="*/ 831850 w 4673600"/>
                <a:gd name="csY79" fmla="*/ 406400 h 1193800"/>
                <a:gd name="csX80" fmla="*/ 809625 w 4673600"/>
                <a:gd name="csY80" fmla="*/ 406400 h 1193800"/>
                <a:gd name="csX81" fmla="*/ 790575 w 4673600"/>
                <a:gd name="csY81" fmla="*/ 387350 h 1193800"/>
                <a:gd name="csX82" fmla="*/ 765175 w 4673600"/>
                <a:gd name="csY82" fmla="*/ 387350 h 1193800"/>
                <a:gd name="csX83" fmla="*/ 765175 w 4673600"/>
                <a:gd name="csY83" fmla="*/ 365125 h 1193800"/>
                <a:gd name="csX84" fmla="*/ 723900 w 4673600"/>
                <a:gd name="csY84" fmla="*/ 365125 h 1193800"/>
                <a:gd name="csX85" fmla="*/ 723900 w 4673600"/>
                <a:gd name="csY85" fmla="*/ 346075 h 1193800"/>
                <a:gd name="csX86" fmla="*/ 669925 w 4673600"/>
                <a:gd name="csY86" fmla="*/ 346075 h 1193800"/>
                <a:gd name="csX87" fmla="*/ 669925 w 4673600"/>
                <a:gd name="csY87" fmla="*/ 323850 h 1193800"/>
                <a:gd name="csX88" fmla="*/ 638175 w 4673600"/>
                <a:gd name="csY88" fmla="*/ 323850 h 1193800"/>
                <a:gd name="csX89" fmla="*/ 638175 w 4673600"/>
                <a:gd name="csY89" fmla="*/ 288925 h 1193800"/>
                <a:gd name="csX90" fmla="*/ 517525 w 4673600"/>
                <a:gd name="csY90" fmla="*/ 288925 h 1193800"/>
                <a:gd name="csX91" fmla="*/ 476250 w 4673600"/>
                <a:gd name="csY91" fmla="*/ 215900 h 1193800"/>
                <a:gd name="csX92" fmla="*/ 463550 w 4673600"/>
                <a:gd name="csY92" fmla="*/ 215900 h 1193800"/>
                <a:gd name="csX93" fmla="*/ 434975 w 4673600"/>
                <a:gd name="csY93" fmla="*/ 184150 h 1193800"/>
                <a:gd name="csX94" fmla="*/ 419100 w 4673600"/>
                <a:gd name="csY94" fmla="*/ 184150 h 1193800"/>
                <a:gd name="csX95" fmla="*/ 419100 w 4673600"/>
                <a:gd name="csY95" fmla="*/ 161925 h 1193800"/>
                <a:gd name="csX96" fmla="*/ 368300 w 4673600"/>
                <a:gd name="csY96" fmla="*/ 161925 h 1193800"/>
                <a:gd name="csX97" fmla="*/ 368300 w 4673600"/>
                <a:gd name="csY97" fmla="*/ 130175 h 1193800"/>
                <a:gd name="csX98" fmla="*/ 327025 w 4673600"/>
                <a:gd name="csY98" fmla="*/ 130175 h 1193800"/>
                <a:gd name="csX99" fmla="*/ 327025 w 4673600"/>
                <a:gd name="csY99" fmla="*/ 107950 h 1193800"/>
                <a:gd name="csX100" fmla="*/ 260350 w 4673600"/>
                <a:gd name="csY100" fmla="*/ 107950 h 1193800"/>
                <a:gd name="csX101" fmla="*/ 260350 w 4673600"/>
                <a:gd name="csY101" fmla="*/ 69850 h 1193800"/>
                <a:gd name="csX102" fmla="*/ 187325 w 4673600"/>
                <a:gd name="csY102" fmla="*/ 69850 h 1193800"/>
                <a:gd name="csX103" fmla="*/ 187325 w 4673600"/>
                <a:gd name="csY103" fmla="*/ 53975 h 1193800"/>
                <a:gd name="csX104" fmla="*/ 152400 w 4673600"/>
                <a:gd name="csY104" fmla="*/ 53975 h 1193800"/>
                <a:gd name="csX105" fmla="*/ 139700 w 4673600"/>
                <a:gd name="csY105" fmla="*/ 41275 h 1193800"/>
                <a:gd name="csX106" fmla="*/ 107950 w 4673600"/>
                <a:gd name="csY106" fmla="*/ 41275 h 1193800"/>
                <a:gd name="csX107" fmla="*/ 107950 w 4673600"/>
                <a:gd name="csY107" fmla="*/ 12700 h 1193800"/>
                <a:gd name="csX108" fmla="*/ 63500 w 4673600"/>
                <a:gd name="csY108" fmla="*/ 12700 h 1193800"/>
                <a:gd name="csX109" fmla="*/ 63500 w 4673600"/>
                <a:gd name="csY109" fmla="*/ 0 h 1193800"/>
                <a:gd name="csX110" fmla="*/ 0 w 4673600"/>
                <a:gd name="csY110" fmla="*/ 0 h 11938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4673600" h="1193800">
                  <a:moveTo>
                    <a:pt x="4673600" y="1193800"/>
                  </a:moveTo>
                  <a:lnTo>
                    <a:pt x="3921125" y="1193800"/>
                  </a:lnTo>
                  <a:lnTo>
                    <a:pt x="3898900" y="1149350"/>
                  </a:lnTo>
                  <a:lnTo>
                    <a:pt x="3794125" y="1149350"/>
                  </a:lnTo>
                  <a:lnTo>
                    <a:pt x="3794125" y="1133475"/>
                  </a:lnTo>
                  <a:lnTo>
                    <a:pt x="3717925" y="1133475"/>
                  </a:lnTo>
                  <a:lnTo>
                    <a:pt x="3717925" y="1117600"/>
                  </a:lnTo>
                  <a:lnTo>
                    <a:pt x="3489325" y="1117600"/>
                  </a:lnTo>
                  <a:lnTo>
                    <a:pt x="3489325" y="1098550"/>
                  </a:lnTo>
                  <a:lnTo>
                    <a:pt x="3432175" y="1098550"/>
                  </a:lnTo>
                  <a:lnTo>
                    <a:pt x="3413125" y="1073150"/>
                  </a:lnTo>
                  <a:lnTo>
                    <a:pt x="3225800" y="1073150"/>
                  </a:lnTo>
                  <a:lnTo>
                    <a:pt x="3216275" y="1063625"/>
                  </a:lnTo>
                  <a:lnTo>
                    <a:pt x="3016250" y="1063625"/>
                  </a:lnTo>
                  <a:lnTo>
                    <a:pt x="3016250" y="1047750"/>
                  </a:lnTo>
                  <a:lnTo>
                    <a:pt x="2959100" y="1047750"/>
                  </a:lnTo>
                  <a:lnTo>
                    <a:pt x="2959100" y="1035050"/>
                  </a:lnTo>
                  <a:lnTo>
                    <a:pt x="2936875" y="1035050"/>
                  </a:lnTo>
                  <a:lnTo>
                    <a:pt x="2936875" y="1028700"/>
                  </a:lnTo>
                  <a:lnTo>
                    <a:pt x="2819400" y="1028700"/>
                  </a:lnTo>
                  <a:lnTo>
                    <a:pt x="2819400" y="1022350"/>
                  </a:lnTo>
                  <a:lnTo>
                    <a:pt x="2708275" y="1022350"/>
                  </a:lnTo>
                  <a:lnTo>
                    <a:pt x="2708275" y="1003300"/>
                  </a:lnTo>
                  <a:lnTo>
                    <a:pt x="2587625" y="1003300"/>
                  </a:lnTo>
                  <a:lnTo>
                    <a:pt x="2587625" y="990600"/>
                  </a:lnTo>
                  <a:lnTo>
                    <a:pt x="2555875" y="990600"/>
                  </a:lnTo>
                  <a:lnTo>
                    <a:pt x="2546350" y="981075"/>
                  </a:lnTo>
                  <a:lnTo>
                    <a:pt x="2441575" y="981075"/>
                  </a:lnTo>
                  <a:lnTo>
                    <a:pt x="2441575" y="965200"/>
                  </a:lnTo>
                  <a:lnTo>
                    <a:pt x="2298700" y="965200"/>
                  </a:lnTo>
                  <a:lnTo>
                    <a:pt x="2298700" y="952500"/>
                  </a:lnTo>
                  <a:lnTo>
                    <a:pt x="2247900" y="952500"/>
                  </a:lnTo>
                  <a:lnTo>
                    <a:pt x="2247900" y="942975"/>
                  </a:lnTo>
                  <a:lnTo>
                    <a:pt x="2162175" y="942975"/>
                  </a:lnTo>
                  <a:lnTo>
                    <a:pt x="2162175" y="927100"/>
                  </a:lnTo>
                  <a:lnTo>
                    <a:pt x="2105025" y="927100"/>
                  </a:lnTo>
                  <a:lnTo>
                    <a:pt x="2105025" y="911225"/>
                  </a:lnTo>
                  <a:lnTo>
                    <a:pt x="2054225" y="911225"/>
                  </a:lnTo>
                  <a:lnTo>
                    <a:pt x="2038350" y="885825"/>
                  </a:lnTo>
                  <a:lnTo>
                    <a:pt x="1997075" y="885825"/>
                  </a:lnTo>
                  <a:lnTo>
                    <a:pt x="1971675" y="857250"/>
                  </a:lnTo>
                  <a:lnTo>
                    <a:pt x="1943100" y="857250"/>
                  </a:lnTo>
                  <a:lnTo>
                    <a:pt x="1943100" y="847725"/>
                  </a:lnTo>
                  <a:lnTo>
                    <a:pt x="1835150" y="847725"/>
                  </a:lnTo>
                  <a:lnTo>
                    <a:pt x="1825625" y="838200"/>
                  </a:lnTo>
                  <a:lnTo>
                    <a:pt x="1730375" y="838200"/>
                  </a:lnTo>
                  <a:lnTo>
                    <a:pt x="1730375" y="819150"/>
                  </a:lnTo>
                  <a:lnTo>
                    <a:pt x="1695450" y="819150"/>
                  </a:lnTo>
                  <a:lnTo>
                    <a:pt x="1695450" y="806450"/>
                  </a:lnTo>
                  <a:lnTo>
                    <a:pt x="1647825" y="806450"/>
                  </a:lnTo>
                  <a:lnTo>
                    <a:pt x="1647825" y="790575"/>
                  </a:lnTo>
                  <a:lnTo>
                    <a:pt x="1612900" y="790575"/>
                  </a:lnTo>
                  <a:lnTo>
                    <a:pt x="1606550" y="784225"/>
                  </a:lnTo>
                  <a:lnTo>
                    <a:pt x="1571625" y="784225"/>
                  </a:lnTo>
                  <a:lnTo>
                    <a:pt x="1571625" y="762000"/>
                  </a:lnTo>
                  <a:lnTo>
                    <a:pt x="1536700" y="762000"/>
                  </a:lnTo>
                  <a:lnTo>
                    <a:pt x="1511300" y="736600"/>
                  </a:lnTo>
                  <a:lnTo>
                    <a:pt x="1495425" y="736600"/>
                  </a:lnTo>
                  <a:lnTo>
                    <a:pt x="1495425" y="720725"/>
                  </a:lnTo>
                  <a:lnTo>
                    <a:pt x="1466850" y="720725"/>
                  </a:lnTo>
                  <a:lnTo>
                    <a:pt x="1444625" y="692150"/>
                  </a:lnTo>
                  <a:lnTo>
                    <a:pt x="1416050" y="692150"/>
                  </a:lnTo>
                  <a:lnTo>
                    <a:pt x="1374775" y="654050"/>
                  </a:lnTo>
                  <a:lnTo>
                    <a:pt x="1279525" y="654050"/>
                  </a:lnTo>
                  <a:lnTo>
                    <a:pt x="1279525" y="641350"/>
                  </a:lnTo>
                  <a:lnTo>
                    <a:pt x="1254125" y="641350"/>
                  </a:lnTo>
                  <a:lnTo>
                    <a:pt x="1162050" y="571500"/>
                  </a:lnTo>
                  <a:lnTo>
                    <a:pt x="1143000" y="571500"/>
                  </a:lnTo>
                  <a:lnTo>
                    <a:pt x="1143000" y="552450"/>
                  </a:lnTo>
                  <a:lnTo>
                    <a:pt x="1092200" y="523875"/>
                  </a:lnTo>
                  <a:lnTo>
                    <a:pt x="1050925" y="523875"/>
                  </a:lnTo>
                  <a:lnTo>
                    <a:pt x="1031875" y="479425"/>
                  </a:lnTo>
                  <a:lnTo>
                    <a:pt x="1009650" y="479425"/>
                  </a:lnTo>
                  <a:lnTo>
                    <a:pt x="1009650" y="463550"/>
                  </a:lnTo>
                  <a:lnTo>
                    <a:pt x="981075" y="463550"/>
                  </a:lnTo>
                  <a:lnTo>
                    <a:pt x="981075" y="444500"/>
                  </a:lnTo>
                  <a:lnTo>
                    <a:pt x="885825" y="444500"/>
                  </a:lnTo>
                  <a:lnTo>
                    <a:pt x="885825" y="419100"/>
                  </a:lnTo>
                  <a:lnTo>
                    <a:pt x="844550" y="419100"/>
                  </a:lnTo>
                  <a:lnTo>
                    <a:pt x="831850" y="406400"/>
                  </a:lnTo>
                  <a:lnTo>
                    <a:pt x="809625" y="406400"/>
                  </a:lnTo>
                  <a:lnTo>
                    <a:pt x="790575" y="387350"/>
                  </a:lnTo>
                  <a:lnTo>
                    <a:pt x="765175" y="387350"/>
                  </a:lnTo>
                  <a:lnTo>
                    <a:pt x="765175" y="365125"/>
                  </a:lnTo>
                  <a:lnTo>
                    <a:pt x="723900" y="365125"/>
                  </a:lnTo>
                  <a:lnTo>
                    <a:pt x="723900" y="346075"/>
                  </a:lnTo>
                  <a:lnTo>
                    <a:pt x="669925" y="346075"/>
                  </a:lnTo>
                  <a:lnTo>
                    <a:pt x="669925" y="323850"/>
                  </a:lnTo>
                  <a:lnTo>
                    <a:pt x="638175" y="323850"/>
                  </a:lnTo>
                  <a:lnTo>
                    <a:pt x="638175" y="288925"/>
                  </a:lnTo>
                  <a:lnTo>
                    <a:pt x="517525" y="288925"/>
                  </a:lnTo>
                  <a:lnTo>
                    <a:pt x="476250" y="215900"/>
                  </a:lnTo>
                  <a:lnTo>
                    <a:pt x="463550" y="215900"/>
                  </a:lnTo>
                  <a:lnTo>
                    <a:pt x="434975" y="184150"/>
                  </a:lnTo>
                  <a:lnTo>
                    <a:pt x="419100" y="184150"/>
                  </a:lnTo>
                  <a:lnTo>
                    <a:pt x="419100" y="161925"/>
                  </a:lnTo>
                  <a:lnTo>
                    <a:pt x="368300" y="161925"/>
                  </a:lnTo>
                  <a:lnTo>
                    <a:pt x="368300" y="130175"/>
                  </a:lnTo>
                  <a:lnTo>
                    <a:pt x="327025" y="130175"/>
                  </a:lnTo>
                  <a:lnTo>
                    <a:pt x="327025" y="107950"/>
                  </a:lnTo>
                  <a:lnTo>
                    <a:pt x="260350" y="107950"/>
                  </a:lnTo>
                  <a:lnTo>
                    <a:pt x="260350" y="69850"/>
                  </a:lnTo>
                  <a:lnTo>
                    <a:pt x="187325" y="69850"/>
                  </a:lnTo>
                  <a:lnTo>
                    <a:pt x="187325" y="53975"/>
                  </a:lnTo>
                  <a:lnTo>
                    <a:pt x="152400" y="53975"/>
                  </a:lnTo>
                  <a:lnTo>
                    <a:pt x="139700" y="41275"/>
                  </a:lnTo>
                  <a:lnTo>
                    <a:pt x="107950" y="41275"/>
                  </a:lnTo>
                  <a:lnTo>
                    <a:pt x="107950" y="12700"/>
                  </a:lnTo>
                  <a:lnTo>
                    <a:pt x="63500" y="12700"/>
                  </a:lnTo>
                  <a:lnTo>
                    <a:pt x="635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64" name="Straight Connector 163">
              <a:extLst>
                <a:ext uri="{FF2B5EF4-FFF2-40B4-BE49-F238E27FC236}">
                  <a16:creationId xmlns:a16="http://schemas.microsoft.com/office/drawing/2014/main" id="{6C8D6618-148C-4286-4ACE-E2ED8B192CD1}"/>
                </a:ext>
              </a:extLst>
            </p:cNvPr>
            <p:cNvCxnSpPr/>
            <p:nvPr/>
          </p:nvCxnSpPr>
          <p:spPr>
            <a:xfrm>
              <a:off x="8112947" y="3372944"/>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5D7AEDA2-2739-690F-CB5E-57A91E70EA2B}"/>
                </a:ext>
              </a:extLst>
            </p:cNvPr>
            <p:cNvCxnSpPr/>
            <p:nvPr/>
          </p:nvCxnSpPr>
          <p:spPr>
            <a:xfrm>
              <a:off x="8274872" y="342376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32AE152B-7B67-8DC5-C1AD-C5AB25F224CB}"/>
                </a:ext>
              </a:extLst>
            </p:cNvPr>
            <p:cNvCxnSpPr/>
            <p:nvPr/>
          </p:nvCxnSpPr>
          <p:spPr>
            <a:xfrm>
              <a:off x="8335197" y="3429000"/>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DDA5C9E5-D3AA-8FAA-417D-98E5EC696263}"/>
                </a:ext>
              </a:extLst>
            </p:cNvPr>
            <p:cNvCxnSpPr/>
            <p:nvPr/>
          </p:nvCxnSpPr>
          <p:spPr>
            <a:xfrm>
              <a:off x="8393874" y="3435350"/>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F471D9C3-B35C-8F38-CFE4-4A2FFCAA2A72}"/>
                </a:ext>
              </a:extLst>
            </p:cNvPr>
            <p:cNvCxnSpPr/>
            <p:nvPr/>
          </p:nvCxnSpPr>
          <p:spPr>
            <a:xfrm>
              <a:off x="8419274" y="3435350"/>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6D6A7C95-FB96-A454-0FF2-14FCCD37AF78}"/>
                </a:ext>
              </a:extLst>
            </p:cNvPr>
            <p:cNvCxnSpPr/>
            <p:nvPr/>
          </p:nvCxnSpPr>
          <p:spPr>
            <a:xfrm>
              <a:off x="8451024" y="3435350"/>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778F059A-F04C-A69B-9A85-261F12E035D5}"/>
                </a:ext>
              </a:extLst>
            </p:cNvPr>
            <p:cNvCxnSpPr/>
            <p:nvPr/>
          </p:nvCxnSpPr>
          <p:spPr>
            <a:xfrm>
              <a:off x="8543099" y="3477915"/>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088C5B21-67C9-7752-2F58-B94F221E558F}"/>
                </a:ext>
              </a:extLst>
            </p:cNvPr>
            <p:cNvCxnSpPr/>
            <p:nvPr/>
          </p:nvCxnSpPr>
          <p:spPr>
            <a:xfrm>
              <a:off x="8568499" y="3477915"/>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C337C9FB-7823-75E5-317E-E67C647C3281}"/>
                </a:ext>
              </a:extLst>
            </p:cNvPr>
            <p:cNvCxnSpPr/>
            <p:nvPr/>
          </p:nvCxnSpPr>
          <p:spPr>
            <a:xfrm>
              <a:off x="8625649" y="350718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605C9DCB-1C48-8EAA-6444-96CF46E0F80C}"/>
                </a:ext>
              </a:extLst>
            </p:cNvPr>
            <p:cNvCxnSpPr/>
            <p:nvPr/>
          </p:nvCxnSpPr>
          <p:spPr>
            <a:xfrm>
              <a:off x="8654224" y="3508892"/>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3B1F0EE9-7E9D-41EA-EAD1-27A75F6BB7E5}"/>
                </a:ext>
              </a:extLst>
            </p:cNvPr>
            <p:cNvCxnSpPr/>
            <p:nvPr/>
          </p:nvCxnSpPr>
          <p:spPr>
            <a:xfrm>
              <a:off x="8743124" y="352543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8341922E-9F33-D5E6-3F83-7FD708B7418E}"/>
                </a:ext>
              </a:extLst>
            </p:cNvPr>
            <p:cNvCxnSpPr/>
            <p:nvPr/>
          </p:nvCxnSpPr>
          <p:spPr>
            <a:xfrm>
              <a:off x="8803449" y="354975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B8B3DCF6-0F7B-BBC0-29FA-6E76CD72ED6C}"/>
                </a:ext>
              </a:extLst>
            </p:cNvPr>
            <p:cNvCxnSpPr/>
            <p:nvPr/>
          </p:nvCxnSpPr>
          <p:spPr>
            <a:xfrm>
              <a:off x="8885999" y="3568004"/>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A620872C-DA93-0366-1356-A3DE4EA016E8}"/>
                </a:ext>
              </a:extLst>
            </p:cNvPr>
            <p:cNvCxnSpPr/>
            <p:nvPr/>
          </p:nvCxnSpPr>
          <p:spPr>
            <a:xfrm>
              <a:off x="8949133" y="356859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593E4ABC-9B07-D1E0-6969-25652F8B38C9}"/>
                </a:ext>
              </a:extLst>
            </p:cNvPr>
            <p:cNvCxnSpPr/>
            <p:nvPr/>
          </p:nvCxnSpPr>
          <p:spPr>
            <a:xfrm>
              <a:off x="8977708" y="356859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4F00AF73-E545-3FFA-43B6-FF883ED33674}"/>
                </a:ext>
              </a:extLst>
            </p:cNvPr>
            <p:cNvCxnSpPr/>
            <p:nvPr/>
          </p:nvCxnSpPr>
          <p:spPr>
            <a:xfrm>
              <a:off x="9034568" y="359231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5839F184-33AC-6E2F-99B0-A16287E1F76F}"/>
                </a:ext>
              </a:extLst>
            </p:cNvPr>
            <p:cNvCxnSpPr/>
            <p:nvPr/>
          </p:nvCxnSpPr>
          <p:spPr>
            <a:xfrm>
              <a:off x="9094893" y="359231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80F213D3-8B47-1389-365E-C218FCDD7AFC}"/>
                </a:ext>
              </a:extLst>
            </p:cNvPr>
            <p:cNvCxnSpPr/>
            <p:nvPr/>
          </p:nvCxnSpPr>
          <p:spPr>
            <a:xfrm>
              <a:off x="9145693" y="359231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69F22B27-694F-001D-842C-FD16C04296E4}"/>
                </a:ext>
              </a:extLst>
            </p:cNvPr>
            <p:cNvCxnSpPr/>
            <p:nvPr/>
          </p:nvCxnSpPr>
          <p:spPr>
            <a:xfrm>
              <a:off x="9169056" y="359737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501EE5EF-6518-46FD-3F6E-27E91BAA5F54}"/>
                </a:ext>
              </a:extLst>
            </p:cNvPr>
            <p:cNvCxnSpPr/>
            <p:nvPr/>
          </p:nvCxnSpPr>
          <p:spPr>
            <a:xfrm>
              <a:off x="9226206" y="36183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1B10C95D-205F-B52D-00A5-B6B39B2DD77E}"/>
                </a:ext>
              </a:extLst>
            </p:cNvPr>
            <p:cNvCxnSpPr/>
            <p:nvPr/>
          </p:nvCxnSpPr>
          <p:spPr>
            <a:xfrm>
              <a:off x="9251606" y="36183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8EDAC5DA-213D-B3FC-B9DF-A377A3882F76}"/>
                </a:ext>
              </a:extLst>
            </p:cNvPr>
            <p:cNvCxnSpPr/>
            <p:nvPr/>
          </p:nvCxnSpPr>
          <p:spPr>
            <a:xfrm>
              <a:off x="9318281" y="363488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5FD8E2CE-8054-E2B3-505D-FC931A00464E}"/>
                </a:ext>
              </a:extLst>
            </p:cNvPr>
            <p:cNvCxnSpPr/>
            <p:nvPr/>
          </p:nvCxnSpPr>
          <p:spPr>
            <a:xfrm>
              <a:off x="9381781" y="363488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9E4EB0FE-E9C3-3AE2-CB0F-2C99E6F9BE43}"/>
                </a:ext>
              </a:extLst>
            </p:cNvPr>
            <p:cNvCxnSpPr/>
            <p:nvPr/>
          </p:nvCxnSpPr>
          <p:spPr>
            <a:xfrm>
              <a:off x="9397656" y="363488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D1A6E340-85CD-42E3-1951-60FB68277DF3}"/>
                </a:ext>
              </a:extLst>
            </p:cNvPr>
            <p:cNvCxnSpPr/>
            <p:nvPr/>
          </p:nvCxnSpPr>
          <p:spPr>
            <a:xfrm>
              <a:off x="9423056" y="363488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2E87FB89-D34E-52F4-DA51-BC3BC2AF9F27}"/>
                </a:ext>
              </a:extLst>
            </p:cNvPr>
            <p:cNvCxnSpPr/>
            <p:nvPr/>
          </p:nvCxnSpPr>
          <p:spPr>
            <a:xfrm>
              <a:off x="9454806" y="363488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C749297-60F3-D482-0A8F-74BD44AAF79A}"/>
                </a:ext>
              </a:extLst>
            </p:cNvPr>
            <p:cNvCxnSpPr/>
            <p:nvPr/>
          </p:nvCxnSpPr>
          <p:spPr>
            <a:xfrm>
              <a:off x="9518306" y="3650980"/>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C69A86F3-E01E-CBA2-0F8A-CA5A88BCB846}"/>
                </a:ext>
              </a:extLst>
            </p:cNvPr>
            <p:cNvCxnSpPr/>
            <p:nvPr/>
          </p:nvCxnSpPr>
          <p:spPr>
            <a:xfrm>
              <a:off x="9581806" y="3650980"/>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D0AD4AFD-427A-8716-0FBB-CC3961EFB838}"/>
                </a:ext>
              </a:extLst>
            </p:cNvPr>
            <p:cNvCxnSpPr/>
            <p:nvPr/>
          </p:nvCxnSpPr>
          <p:spPr>
            <a:xfrm>
              <a:off x="9661181" y="366087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7A0D66EB-3C81-59EE-CA26-BB4B50FAC337}"/>
                </a:ext>
              </a:extLst>
            </p:cNvPr>
            <p:cNvCxnSpPr/>
            <p:nvPr/>
          </p:nvCxnSpPr>
          <p:spPr>
            <a:xfrm>
              <a:off x="9714711" y="367744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DD02F70A-3A95-B8A8-DCC8-F00AF8B3E5CD}"/>
                </a:ext>
              </a:extLst>
            </p:cNvPr>
            <p:cNvCxnSpPr/>
            <p:nvPr/>
          </p:nvCxnSpPr>
          <p:spPr>
            <a:xfrm>
              <a:off x="9755986" y="367744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7DB03109-7F48-CBC7-41B3-B3781ADF942B}"/>
                </a:ext>
              </a:extLst>
            </p:cNvPr>
            <p:cNvCxnSpPr/>
            <p:nvPr/>
          </p:nvCxnSpPr>
          <p:spPr>
            <a:xfrm>
              <a:off x="9794086" y="367744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89DE3BAF-E463-41E6-2B95-007A37A07033}"/>
                </a:ext>
              </a:extLst>
            </p:cNvPr>
            <p:cNvCxnSpPr/>
            <p:nvPr/>
          </p:nvCxnSpPr>
          <p:spPr>
            <a:xfrm>
              <a:off x="9809961" y="367744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59A78753-ECD9-6427-9910-B6FF85E9D9FB}"/>
                </a:ext>
              </a:extLst>
            </p:cNvPr>
            <p:cNvCxnSpPr/>
            <p:nvPr/>
          </p:nvCxnSpPr>
          <p:spPr>
            <a:xfrm>
              <a:off x="9848061" y="367744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CDA28C6B-10C3-C75B-E84E-E54DBC2EDF57}"/>
                </a:ext>
              </a:extLst>
            </p:cNvPr>
            <p:cNvCxnSpPr/>
            <p:nvPr/>
          </p:nvCxnSpPr>
          <p:spPr>
            <a:xfrm>
              <a:off x="9873461" y="3677446"/>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24567C16-0D3C-F305-F270-19B0EABEEE7A}"/>
                </a:ext>
              </a:extLst>
            </p:cNvPr>
            <p:cNvCxnSpPr/>
            <p:nvPr/>
          </p:nvCxnSpPr>
          <p:spPr>
            <a:xfrm>
              <a:off x="10025861" y="3705528"/>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267A3215-087E-8114-9FD9-6134A2BFD06F}"/>
                </a:ext>
              </a:extLst>
            </p:cNvPr>
            <p:cNvCxnSpPr/>
            <p:nvPr/>
          </p:nvCxnSpPr>
          <p:spPr>
            <a:xfrm>
              <a:off x="10054436"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1B4A163F-ECC2-E7FB-6153-992E0926E17C}"/>
                </a:ext>
              </a:extLst>
            </p:cNvPr>
            <p:cNvCxnSpPr/>
            <p:nvPr/>
          </p:nvCxnSpPr>
          <p:spPr>
            <a:xfrm>
              <a:off x="10079836"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C759509A-28C9-E6C4-D921-80DEE57EA736}"/>
                </a:ext>
              </a:extLst>
            </p:cNvPr>
            <p:cNvCxnSpPr/>
            <p:nvPr/>
          </p:nvCxnSpPr>
          <p:spPr>
            <a:xfrm>
              <a:off x="10098886"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D5B04E90-2B64-D81B-5846-8EF513C86785}"/>
                </a:ext>
              </a:extLst>
            </p:cNvPr>
            <p:cNvCxnSpPr/>
            <p:nvPr/>
          </p:nvCxnSpPr>
          <p:spPr>
            <a:xfrm>
              <a:off x="10124286"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5E9FAF80-2B8E-436F-CCED-3C8247BD9D80}"/>
                </a:ext>
              </a:extLst>
            </p:cNvPr>
            <p:cNvCxnSpPr/>
            <p:nvPr/>
          </p:nvCxnSpPr>
          <p:spPr>
            <a:xfrm>
              <a:off x="10159211"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725D593F-9970-B42A-2A13-1B7E63E0D52E}"/>
                </a:ext>
              </a:extLst>
            </p:cNvPr>
            <p:cNvCxnSpPr/>
            <p:nvPr/>
          </p:nvCxnSpPr>
          <p:spPr>
            <a:xfrm>
              <a:off x="10178261"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91933078-3909-3A75-439F-4A101138A240}"/>
                </a:ext>
              </a:extLst>
            </p:cNvPr>
            <p:cNvCxnSpPr/>
            <p:nvPr/>
          </p:nvCxnSpPr>
          <p:spPr>
            <a:xfrm>
              <a:off x="10263986" y="37200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D82F3D7E-0D74-098F-8C5E-EF305E2D05F5}"/>
                </a:ext>
              </a:extLst>
            </p:cNvPr>
            <p:cNvCxnSpPr/>
            <p:nvPr/>
          </p:nvCxnSpPr>
          <p:spPr>
            <a:xfrm>
              <a:off x="10295736" y="37361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0F54DDBD-9614-B7D3-CB8C-6B6B8C4F3DA2}"/>
                </a:ext>
              </a:extLst>
            </p:cNvPr>
            <p:cNvCxnSpPr/>
            <p:nvPr/>
          </p:nvCxnSpPr>
          <p:spPr>
            <a:xfrm>
              <a:off x="10308436" y="37361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7FB44FBA-012D-53A4-09CF-4E8754169E6B}"/>
                </a:ext>
              </a:extLst>
            </p:cNvPr>
            <p:cNvCxnSpPr/>
            <p:nvPr/>
          </p:nvCxnSpPr>
          <p:spPr>
            <a:xfrm>
              <a:off x="10330661" y="3736111"/>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08F81965-560F-06BB-8C82-1CC14093BCC0}"/>
                </a:ext>
              </a:extLst>
            </p:cNvPr>
            <p:cNvCxnSpPr/>
            <p:nvPr/>
          </p:nvCxnSpPr>
          <p:spPr>
            <a:xfrm>
              <a:off x="10367921" y="3748093"/>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D2CB0F84-7D2D-CE87-6AD6-C75A6DAE6F64}"/>
                </a:ext>
              </a:extLst>
            </p:cNvPr>
            <p:cNvCxnSpPr/>
            <p:nvPr/>
          </p:nvCxnSpPr>
          <p:spPr>
            <a:xfrm>
              <a:off x="10393321" y="3748093"/>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3AEED728-0A51-CDDB-FB28-06FB5D9795B9}"/>
                </a:ext>
              </a:extLst>
            </p:cNvPr>
            <p:cNvCxnSpPr/>
            <p:nvPr/>
          </p:nvCxnSpPr>
          <p:spPr>
            <a:xfrm>
              <a:off x="10491746"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EF707C33-0638-DF7F-301B-10F6049CEF54}"/>
                </a:ext>
              </a:extLst>
            </p:cNvPr>
            <p:cNvCxnSpPr/>
            <p:nvPr/>
          </p:nvCxnSpPr>
          <p:spPr>
            <a:xfrm>
              <a:off x="10517146"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6BADB184-8A50-E0EA-2083-A6E5EF243688}"/>
                </a:ext>
              </a:extLst>
            </p:cNvPr>
            <p:cNvCxnSpPr/>
            <p:nvPr/>
          </p:nvCxnSpPr>
          <p:spPr>
            <a:xfrm>
              <a:off x="1053937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493C402E-D851-C9C4-70EC-E0617E0DBCA7}"/>
                </a:ext>
              </a:extLst>
            </p:cNvPr>
            <p:cNvCxnSpPr/>
            <p:nvPr/>
          </p:nvCxnSpPr>
          <p:spPr>
            <a:xfrm>
              <a:off x="1056477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450F5550-06AF-DB19-EE60-86F97914709B}"/>
                </a:ext>
              </a:extLst>
            </p:cNvPr>
            <p:cNvCxnSpPr/>
            <p:nvPr/>
          </p:nvCxnSpPr>
          <p:spPr>
            <a:xfrm>
              <a:off x="1059652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7732FB25-3A87-AC85-E5D8-24E8D6D61890}"/>
                </a:ext>
              </a:extLst>
            </p:cNvPr>
            <p:cNvCxnSpPr/>
            <p:nvPr/>
          </p:nvCxnSpPr>
          <p:spPr>
            <a:xfrm>
              <a:off x="1067272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22A99117-41C8-1875-BA7B-2AB1123BE3EA}"/>
                </a:ext>
              </a:extLst>
            </p:cNvPr>
            <p:cNvCxnSpPr/>
            <p:nvPr/>
          </p:nvCxnSpPr>
          <p:spPr>
            <a:xfrm>
              <a:off x="10777496"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FB29D88F-8258-5113-2916-CA16174D6633}"/>
                </a:ext>
              </a:extLst>
            </p:cNvPr>
            <p:cNvCxnSpPr/>
            <p:nvPr/>
          </p:nvCxnSpPr>
          <p:spPr>
            <a:xfrm>
              <a:off x="10910846"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986DFE4C-D66A-788C-49A7-24EB43C119B5}"/>
                </a:ext>
              </a:extLst>
            </p:cNvPr>
            <p:cNvCxnSpPr/>
            <p:nvPr/>
          </p:nvCxnSpPr>
          <p:spPr>
            <a:xfrm>
              <a:off x="1097752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9A996C6C-37A9-FA57-D72B-D3C59BEA5F2B}"/>
                </a:ext>
              </a:extLst>
            </p:cNvPr>
            <p:cNvCxnSpPr/>
            <p:nvPr/>
          </p:nvCxnSpPr>
          <p:spPr>
            <a:xfrm>
              <a:off x="1104737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57075DE4-CDD3-3946-80AA-455AB924CF27}"/>
                </a:ext>
              </a:extLst>
            </p:cNvPr>
            <p:cNvCxnSpPr/>
            <p:nvPr/>
          </p:nvCxnSpPr>
          <p:spPr>
            <a:xfrm>
              <a:off x="11171196"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07BA8988-4899-7E0D-3677-37DEC9D2F3F4}"/>
                </a:ext>
              </a:extLst>
            </p:cNvPr>
            <p:cNvCxnSpPr/>
            <p:nvPr/>
          </p:nvCxnSpPr>
          <p:spPr>
            <a:xfrm>
              <a:off x="1119342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7FDA7B6C-FF82-8511-23BD-87AA1F4987A5}"/>
                </a:ext>
              </a:extLst>
            </p:cNvPr>
            <p:cNvCxnSpPr/>
            <p:nvPr/>
          </p:nvCxnSpPr>
          <p:spPr>
            <a:xfrm>
              <a:off x="11218821" y="3788369"/>
              <a:ext cx="0" cy="8513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26" name="TextBox 225">
            <a:extLst>
              <a:ext uri="{FF2B5EF4-FFF2-40B4-BE49-F238E27FC236}">
                <a16:creationId xmlns:a16="http://schemas.microsoft.com/office/drawing/2014/main" id="{FA778500-9D1F-545F-EB4E-2CCF0276DE82}"/>
              </a:ext>
            </a:extLst>
          </p:cNvPr>
          <p:cNvSpPr txBox="1"/>
          <p:nvPr/>
        </p:nvSpPr>
        <p:spPr>
          <a:xfrm>
            <a:off x="9051635" y="3094087"/>
            <a:ext cx="1280954" cy="521745"/>
          </a:xfrm>
          <a:prstGeom prst="rect">
            <a:avLst/>
          </a:prstGeom>
        </p:spPr>
        <p:txBody>
          <a:bodyPr vert="horz" wrap="none" lIns="0" tIns="0" rIns="0" bIns="0" rtlCol="0">
            <a:noAutofit/>
          </a:bodyPr>
          <a:lstStyle/>
          <a:p>
            <a:r>
              <a:rPr lang="en-US" sz="1050" dirty="0"/>
              <a:t>24 mo</a:t>
            </a:r>
          </a:p>
          <a:p>
            <a:r>
              <a:rPr lang="en-US" sz="1050" dirty="0">
                <a:solidFill>
                  <a:schemeClr val="bg1">
                    <a:lumMod val="50000"/>
                  </a:schemeClr>
                </a:solidFill>
              </a:rPr>
              <a:t>38% (95% CI: 32-44)</a:t>
            </a:r>
          </a:p>
          <a:p>
            <a:r>
              <a:rPr lang="en-US" sz="1050" dirty="0">
                <a:solidFill>
                  <a:schemeClr val="accent1"/>
                </a:solidFill>
              </a:rPr>
              <a:t>21% (95% CI :16-26)</a:t>
            </a:r>
          </a:p>
        </p:txBody>
      </p:sp>
      <p:graphicFrame>
        <p:nvGraphicFramePr>
          <p:cNvPr id="227" name="Table 226">
            <a:extLst>
              <a:ext uri="{FF2B5EF4-FFF2-40B4-BE49-F238E27FC236}">
                <a16:creationId xmlns:a16="http://schemas.microsoft.com/office/drawing/2014/main" id="{9097B84C-0C60-7D77-74F7-8894FBD9C9F0}"/>
              </a:ext>
            </a:extLst>
          </p:cNvPr>
          <p:cNvGraphicFramePr>
            <a:graphicFrameLocks noGrp="1"/>
          </p:cNvGraphicFramePr>
          <p:nvPr>
            <p:extLst>
              <p:ext uri="{D42A27DB-BD31-4B8C-83A1-F6EECF244321}">
                <p14:modId xmlns:p14="http://schemas.microsoft.com/office/powerpoint/2010/main" val="3141203482"/>
              </p:ext>
            </p:extLst>
          </p:nvPr>
        </p:nvGraphicFramePr>
        <p:xfrm>
          <a:off x="157987" y="1747760"/>
          <a:ext cx="5731614" cy="2936240"/>
        </p:xfrm>
        <a:graphic>
          <a:graphicData uri="http://schemas.openxmlformats.org/drawingml/2006/table">
            <a:tbl>
              <a:tblPr firstRow="1" bandRow="1">
                <a:tableStyleId>{5C22544A-7EE6-4342-B048-85BDC9FD1C3A}</a:tableStyleId>
              </a:tblPr>
              <a:tblGrid>
                <a:gridCol w="891378">
                  <a:extLst>
                    <a:ext uri="{9D8B030D-6E8A-4147-A177-3AD203B41FA5}">
                      <a16:colId xmlns:a16="http://schemas.microsoft.com/office/drawing/2014/main" val="4229590664"/>
                    </a:ext>
                  </a:extLst>
                </a:gridCol>
                <a:gridCol w="806706">
                  <a:extLst>
                    <a:ext uri="{9D8B030D-6E8A-4147-A177-3AD203B41FA5}">
                      <a16:colId xmlns:a16="http://schemas.microsoft.com/office/drawing/2014/main" val="2323332322"/>
                    </a:ext>
                  </a:extLst>
                </a:gridCol>
                <a:gridCol w="806706">
                  <a:extLst>
                    <a:ext uri="{9D8B030D-6E8A-4147-A177-3AD203B41FA5}">
                      <a16:colId xmlns:a16="http://schemas.microsoft.com/office/drawing/2014/main" val="2351727458"/>
                    </a:ext>
                  </a:extLst>
                </a:gridCol>
                <a:gridCol w="806706">
                  <a:extLst>
                    <a:ext uri="{9D8B030D-6E8A-4147-A177-3AD203B41FA5}">
                      <a16:colId xmlns:a16="http://schemas.microsoft.com/office/drawing/2014/main" val="581703055"/>
                    </a:ext>
                  </a:extLst>
                </a:gridCol>
                <a:gridCol w="806706">
                  <a:extLst>
                    <a:ext uri="{9D8B030D-6E8A-4147-A177-3AD203B41FA5}">
                      <a16:colId xmlns:a16="http://schemas.microsoft.com/office/drawing/2014/main" val="1890080147"/>
                    </a:ext>
                  </a:extLst>
                </a:gridCol>
                <a:gridCol w="806706">
                  <a:extLst>
                    <a:ext uri="{9D8B030D-6E8A-4147-A177-3AD203B41FA5}">
                      <a16:colId xmlns:a16="http://schemas.microsoft.com/office/drawing/2014/main" val="3741674730"/>
                    </a:ext>
                  </a:extLst>
                </a:gridCol>
                <a:gridCol w="806706">
                  <a:extLst>
                    <a:ext uri="{9D8B030D-6E8A-4147-A177-3AD203B41FA5}">
                      <a16:colId xmlns:a16="http://schemas.microsoft.com/office/drawing/2014/main" val="2572791260"/>
                    </a:ext>
                  </a:extLst>
                </a:gridCol>
              </a:tblGrid>
              <a:tr h="284987">
                <a:tc>
                  <a:txBody>
                    <a:bodyPr/>
                    <a:lstStyle/>
                    <a:p>
                      <a:pPr>
                        <a:lnSpc>
                          <a:spcPct val="90000"/>
                        </a:lnSpc>
                      </a:pPr>
                      <a:endParaRPr lang="en-US" sz="1000" dirty="0"/>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gridSpan="2">
                  <a:txBody>
                    <a:bodyPr/>
                    <a:lstStyle/>
                    <a:p>
                      <a:pPr algn="ctr">
                        <a:lnSpc>
                          <a:spcPct val="90000"/>
                        </a:lnSpc>
                      </a:pPr>
                      <a:r>
                        <a:rPr lang="en-US" sz="1000" dirty="0">
                          <a:solidFill>
                            <a:schemeClr val="bg2"/>
                          </a:solidFill>
                        </a:rPr>
                        <a:t>All pts </a:t>
                      </a:r>
                      <a:br>
                        <a:rPr lang="en-US" sz="1000" dirty="0">
                          <a:solidFill>
                            <a:schemeClr val="bg2"/>
                          </a:solidFill>
                        </a:rPr>
                      </a:br>
                      <a:r>
                        <a:rPr lang="en-US" sz="1000" dirty="0">
                          <a:solidFill>
                            <a:schemeClr val="bg2"/>
                          </a:solidFill>
                        </a:rPr>
                        <a:t>(n = 1579)</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75000"/>
                        <a:lumOff val="25000"/>
                      </a:schemeClr>
                    </a:solidFill>
                  </a:tcPr>
                </a:tc>
                <a:tc hMerge="1">
                  <a:txBody>
                    <a:bodyPr/>
                    <a:lstStyle/>
                    <a:p>
                      <a:endParaRPr lang="en-US"/>
                    </a:p>
                  </a:txBody>
                  <a:tcPr/>
                </a:tc>
                <a:tc gridSpan="2">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000" dirty="0">
                          <a:solidFill>
                            <a:schemeClr val="bg2"/>
                          </a:solidFill>
                        </a:rPr>
                        <a:t>PD-L1 CPS ≥1 </a:t>
                      </a:r>
                      <a:br>
                        <a:rPr lang="en-US" sz="1000" dirty="0">
                          <a:solidFill>
                            <a:schemeClr val="bg2"/>
                          </a:solidFill>
                        </a:rPr>
                      </a:br>
                      <a:r>
                        <a:rPr lang="en-US" sz="1000" dirty="0">
                          <a:solidFill>
                            <a:schemeClr val="bg2"/>
                          </a:solidFill>
                        </a:rPr>
                        <a:t>(n = 1235)</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75000"/>
                        <a:lumOff val="25000"/>
                      </a:schemeClr>
                    </a:solidFill>
                  </a:tcPr>
                </a:tc>
                <a:tc hMerge="1">
                  <a:txBody>
                    <a:bodyPr/>
                    <a:lstStyle/>
                    <a:p>
                      <a:pPr algn="ctr">
                        <a:lnSpc>
                          <a:spcPct val="90000"/>
                        </a:lnSpc>
                      </a:pPr>
                      <a:endParaRPr lang="en-US" sz="800" dirty="0">
                        <a:solidFill>
                          <a:schemeClr val="bg2"/>
                        </a:solidFill>
                      </a:endParaRP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tc gridSpan="2">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000" dirty="0">
                          <a:solidFill>
                            <a:schemeClr val="bg2"/>
                          </a:solidFill>
                        </a:rPr>
                        <a:t>PD-L1 CPS ≥10 </a:t>
                      </a:r>
                      <a:br>
                        <a:rPr lang="en-US" sz="1000" dirty="0">
                          <a:solidFill>
                            <a:schemeClr val="bg2"/>
                          </a:solidFill>
                        </a:rPr>
                      </a:br>
                      <a:r>
                        <a:rPr lang="en-US" sz="1000" dirty="0">
                          <a:solidFill>
                            <a:schemeClr val="bg2"/>
                          </a:solidFill>
                        </a:rPr>
                        <a:t>(n = 553)</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75000"/>
                        <a:lumOff val="25000"/>
                      </a:schemeClr>
                    </a:solidFill>
                  </a:tcPr>
                </a:tc>
                <a:tc hMerge="1">
                  <a:txBody>
                    <a:bodyPr/>
                    <a:lstStyle/>
                    <a:p>
                      <a:pPr algn="ctr">
                        <a:lnSpc>
                          <a:spcPct val="90000"/>
                        </a:lnSpc>
                      </a:pPr>
                      <a:endParaRPr lang="en-US" sz="800" dirty="0">
                        <a:solidFill>
                          <a:schemeClr val="bg2"/>
                        </a:solidFill>
                      </a:endParaRP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1189716763"/>
                  </a:ext>
                </a:extLst>
              </a:tr>
              <a:tr h="284987">
                <a:tc>
                  <a:txBody>
                    <a:bodyPr/>
                    <a:lstStyle/>
                    <a:p>
                      <a:pPr>
                        <a:lnSpc>
                          <a:spcPct val="90000"/>
                        </a:lnSpc>
                      </a:pPr>
                      <a:endParaRPr lang="en-US" sz="1000" dirty="0"/>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90000"/>
                        </a:lnSpc>
                      </a:pPr>
                      <a:r>
                        <a:rPr lang="en-US" sz="1000" b="1" dirty="0">
                          <a:solidFill>
                            <a:schemeClr val="bg2"/>
                          </a:solidFill>
                        </a:rPr>
                        <a:t>Pembro + Chemo</a:t>
                      </a:r>
                      <a:br>
                        <a:rPr lang="en-US" sz="1000" b="1" dirty="0">
                          <a:solidFill>
                            <a:schemeClr val="bg2"/>
                          </a:solidFill>
                        </a:rPr>
                      </a:br>
                      <a:r>
                        <a:rPr lang="en-US" sz="1000" b="1" dirty="0">
                          <a:solidFill>
                            <a:schemeClr val="bg2"/>
                          </a:solidFill>
                        </a:rPr>
                        <a:t>(n = 790)</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000" b="1" dirty="0">
                          <a:solidFill>
                            <a:schemeClr val="bg2"/>
                          </a:solidFill>
                        </a:rPr>
                        <a:t>Pbo + Chemo</a:t>
                      </a:r>
                      <a:br>
                        <a:rPr lang="en-US" sz="1000" b="1" dirty="0">
                          <a:solidFill>
                            <a:schemeClr val="bg2"/>
                          </a:solidFill>
                        </a:rPr>
                      </a:br>
                      <a:r>
                        <a:rPr lang="en-US" sz="1000" b="1" dirty="0">
                          <a:solidFill>
                            <a:schemeClr val="bg2"/>
                          </a:solidFill>
                        </a:rPr>
                        <a:t>(n = 789)</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tc>
                  <a:txBody>
                    <a:bodyPr/>
                    <a:lstStyle/>
                    <a:p>
                      <a:pPr algn="ctr">
                        <a:lnSpc>
                          <a:spcPct val="90000"/>
                        </a:lnSpc>
                      </a:pPr>
                      <a:r>
                        <a:rPr lang="en-US" sz="1000" b="1" dirty="0">
                          <a:solidFill>
                            <a:schemeClr val="bg2"/>
                          </a:solidFill>
                        </a:rPr>
                        <a:t>Pembro + Chemo</a:t>
                      </a:r>
                      <a:br>
                        <a:rPr lang="en-US" sz="1000" b="1" dirty="0">
                          <a:solidFill>
                            <a:schemeClr val="bg2"/>
                          </a:solidFill>
                        </a:rPr>
                      </a:br>
                      <a:r>
                        <a:rPr lang="en-US" sz="1000" b="1" dirty="0">
                          <a:solidFill>
                            <a:schemeClr val="bg2"/>
                          </a:solidFill>
                        </a:rPr>
                        <a:t>(n = 618)</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000" b="1" dirty="0">
                          <a:solidFill>
                            <a:schemeClr val="bg2"/>
                          </a:solidFill>
                        </a:rPr>
                        <a:t>Pbo + Chemo</a:t>
                      </a:r>
                      <a:br>
                        <a:rPr lang="en-US" sz="1000" b="1" dirty="0">
                          <a:solidFill>
                            <a:schemeClr val="bg2"/>
                          </a:solidFill>
                        </a:rPr>
                      </a:br>
                      <a:r>
                        <a:rPr lang="en-US" sz="1000" b="1" dirty="0">
                          <a:solidFill>
                            <a:schemeClr val="bg2"/>
                          </a:solidFill>
                        </a:rPr>
                        <a:t>(n = 617)</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000" b="1" dirty="0">
                          <a:solidFill>
                            <a:schemeClr val="bg2"/>
                          </a:solidFill>
                        </a:rPr>
                        <a:t>Pembro + Chemo</a:t>
                      </a:r>
                      <a:br>
                        <a:rPr lang="en-US" sz="1000" b="1" dirty="0">
                          <a:solidFill>
                            <a:schemeClr val="bg2"/>
                          </a:solidFill>
                        </a:rPr>
                      </a:br>
                      <a:r>
                        <a:rPr lang="en-US" sz="1000" b="1" dirty="0">
                          <a:solidFill>
                            <a:schemeClr val="bg2"/>
                          </a:solidFill>
                        </a:rPr>
                        <a:t>(n = 280)</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000" b="1" dirty="0">
                          <a:solidFill>
                            <a:schemeClr val="bg2"/>
                          </a:solidFill>
                        </a:rPr>
                        <a:t>Pbo + Chemo</a:t>
                      </a:r>
                      <a:br>
                        <a:rPr lang="en-US" sz="1000" b="1" dirty="0">
                          <a:solidFill>
                            <a:schemeClr val="bg2"/>
                          </a:solidFill>
                        </a:rPr>
                      </a:br>
                      <a:r>
                        <a:rPr lang="en-US" sz="1000" b="1" dirty="0">
                          <a:solidFill>
                            <a:schemeClr val="bg2"/>
                          </a:solidFill>
                        </a:rPr>
                        <a:t>(n = 273)</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881804511"/>
                  </a:ext>
                </a:extLst>
              </a:tr>
              <a:tr h="131782">
                <a:tc>
                  <a:txBody>
                    <a:bodyPr/>
                    <a:lstStyle/>
                    <a:p>
                      <a:pPr>
                        <a:lnSpc>
                          <a:spcPct val="90000"/>
                        </a:lnSpc>
                      </a:pPr>
                      <a:r>
                        <a:rPr lang="en-US" sz="1000" dirty="0"/>
                        <a:t>Median OS, mo (95% CI)</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12.9 </a:t>
                      </a:r>
                      <a:br>
                        <a:rPr lang="en-US" sz="1000" dirty="0"/>
                      </a:br>
                      <a:r>
                        <a:rPr lang="en-US" sz="1000" dirty="0"/>
                        <a:t>(11.9-14.0)</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11.5 </a:t>
                      </a:r>
                      <a:br>
                        <a:rPr lang="en-US" sz="1000" dirty="0"/>
                      </a:br>
                      <a:r>
                        <a:rPr lang="en-US" sz="1000" dirty="0"/>
                        <a:t>(10.6-12.1)</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13.0 </a:t>
                      </a:r>
                      <a:br>
                        <a:rPr lang="en-US" sz="1000" dirty="0"/>
                      </a:br>
                      <a:r>
                        <a:rPr lang="en-US" sz="1000" dirty="0"/>
                        <a:t>(11.6-14.2)</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11.4 </a:t>
                      </a:r>
                      <a:br>
                        <a:rPr lang="en-US" sz="1000" dirty="0"/>
                      </a:br>
                      <a:r>
                        <a:rPr lang="en-US" sz="1000" dirty="0"/>
                        <a:t>(10.5-12.0)</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15.8 </a:t>
                      </a:r>
                      <a:br>
                        <a:rPr lang="en-US" sz="1000" dirty="0"/>
                      </a:br>
                      <a:r>
                        <a:rPr lang="en-US" sz="1000" dirty="0"/>
                        <a:t>(14.0-19.3)</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11.8 </a:t>
                      </a:r>
                      <a:br>
                        <a:rPr lang="en-US" sz="1000" dirty="0"/>
                      </a:br>
                      <a:r>
                        <a:rPr lang="en-US" sz="1000" dirty="0"/>
                        <a:t>(10.3-12.7)</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37572618"/>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HR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lnSpc>
                          <a:spcPct val="90000"/>
                        </a:lnSpc>
                      </a:pPr>
                      <a:r>
                        <a:rPr lang="en-US" sz="1000" dirty="0"/>
                        <a:t>0.78 (0.70-0.86)</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lnSpc>
                          <a:spcPct val="90000"/>
                        </a:lnSpc>
                      </a:pPr>
                      <a:r>
                        <a:rPr lang="en-US" sz="1000" dirty="0"/>
                        <a:t>0.74 (0.66-0.84)</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8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lnSpc>
                          <a:spcPct val="90000"/>
                        </a:lnSpc>
                      </a:pPr>
                      <a:r>
                        <a:rPr lang="en-US" sz="1000" dirty="0"/>
                        <a:t>0.64 (0.53-0.77)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8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0207802"/>
                  </a:ext>
                </a:extLst>
              </a:tr>
              <a:tr h="131782">
                <a:tc>
                  <a:txBody>
                    <a:bodyPr/>
                    <a:lstStyle/>
                    <a:p>
                      <a:pPr>
                        <a:lnSpc>
                          <a:spcPct val="90000"/>
                        </a:lnSpc>
                      </a:pPr>
                      <a:r>
                        <a:rPr lang="en-US" sz="1000" dirty="0"/>
                        <a:t>Median PFS, mo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6.9 </a:t>
                      </a:r>
                      <a:br>
                        <a:rPr lang="en-US" sz="1000" dirty="0"/>
                      </a:br>
                      <a:r>
                        <a:rPr lang="en-US" sz="1000" dirty="0"/>
                        <a:t>(6.3-7.2)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5.6 </a:t>
                      </a:r>
                      <a:br>
                        <a:rPr lang="en-US" sz="1000" dirty="0"/>
                      </a:br>
                      <a:r>
                        <a:rPr lang="en-US" sz="1000" dirty="0"/>
                        <a:t>(5.5-5.7)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6.9 </a:t>
                      </a:r>
                      <a:br>
                        <a:rPr lang="en-US" sz="1000" dirty="0"/>
                      </a:br>
                      <a:r>
                        <a:rPr lang="en-US" sz="1000" dirty="0"/>
                        <a:t>(6.0-7.2)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5.6 </a:t>
                      </a:r>
                      <a:br>
                        <a:rPr lang="en-US" sz="1000" dirty="0"/>
                      </a:br>
                      <a:r>
                        <a:rPr lang="en-US" sz="1000" dirty="0"/>
                        <a:t>(5.4-5.7)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7.8 </a:t>
                      </a:r>
                      <a:br>
                        <a:rPr lang="en-US" sz="1000" dirty="0"/>
                      </a:br>
                      <a:r>
                        <a:rPr lang="en-US" sz="1000" dirty="0"/>
                        <a:t>(6.8-8.5)</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5.6 </a:t>
                      </a:r>
                      <a:br>
                        <a:rPr lang="en-US" sz="1000" dirty="0"/>
                      </a:br>
                      <a:r>
                        <a:rPr lang="en-US" sz="1000" dirty="0"/>
                        <a:t>(5.4-6.7)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478480743"/>
                  </a:ext>
                </a:extLst>
              </a:tr>
              <a:tr h="0">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HR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lnSpc>
                          <a:spcPct val="90000"/>
                        </a:lnSpc>
                      </a:pPr>
                      <a:r>
                        <a:rPr lang="en-US" sz="1000" dirty="0"/>
                        <a:t>0.76 (0.68-0.85)</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tc gridSpan="2">
                  <a:txBody>
                    <a:bodyPr/>
                    <a:lstStyle/>
                    <a:p>
                      <a:pPr algn="ctr">
                        <a:lnSpc>
                          <a:spcPct val="90000"/>
                        </a:lnSpc>
                      </a:pPr>
                      <a:r>
                        <a:rPr lang="en-US" sz="1000" dirty="0"/>
                        <a:t>0.72 (0.64-0.82)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8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lnSpc>
                          <a:spcPct val="90000"/>
                        </a:lnSpc>
                      </a:pPr>
                      <a:r>
                        <a:rPr lang="en-US" sz="1000" dirty="0"/>
                        <a:t>0.62 (0.51-0.76)</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8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4914726"/>
                  </a:ext>
                </a:extLst>
              </a:tr>
              <a:tr h="131782">
                <a:tc>
                  <a:txBody>
                    <a:bodyPr/>
                    <a:lstStyle/>
                    <a:p>
                      <a:pPr>
                        <a:lnSpc>
                          <a:spcPct val="90000"/>
                        </a:lnSpc>
                      </a:pPr>
                      <a:r>
                        <a:rPr lang="en-US" sz="1000" dirty="0"/>
                        <a:t>ORR, % </a:t>
                      </a:r>
                      <a:br>
                        <a:rPr lang="en-US" sz="1000" dirty="0"/>
                      </a:br>
                      <a:r>
                        <a:rPr lang="en-US" sz="1000" dirty="0"/>
                        <a:t>(95%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51.1 </a:t>
                      </a:r>
                      <a:br>
                        <a:rPr lang="en-US" sz="1000" dirty="0"/>
                      </a:br>
                      <a:r>
                        <a:rPr lang="en-US" sz="1000" dirty="0"/>
                        <a:t>(47.6-54.7)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42.0 </a:t>
                      </a:r>
                      <a:br>
                        <a:rPr lang="en-US" sz="1000" dirty="0"/>
                      </a:br>
                      <a:r>
                        <a:rPr lang="en-US" sz="1000" dirty="0"/>
                        <a:t>(38.5-45.5)</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51.9 </a:t>
                      </a:r>
                      <a:br>
                        <a:rPr lang="en-US" sz="1000" dirty="0"/>
                      </a:br>
                      <a:r>
                        <a:rPr lang="en-US" sz="1000" dirty="0"/>
                        <a:t>(47.9-55.9)</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42.6 </a:t>
                      </a:r>
                      <a:br>
                        <a:rPr lang="en-US" sz="1000" dirty="0"/>
                      </a:br>
                      <a:r>
                        <a:rPr lang="en-US" sz="1000" dirty="0"/>
                        <a:t>(38.7-46.6)</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60.4 </a:t>
                      </a:r>
                      <a:br>
                        <a:rPr lang="en-US" sz="1000" dirty="0"/>
                      </a:br>
                      <a:r>
                        <a:rPr lang="en-US" sz="1000" dirty="0"/>
                        <a:t>(54.4-66.1)</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43.2 </a:t>
                      </a:r>
                      <a:br>
                        <a:rPr lang="en-US" sz="1000" dirty="0"/>
                      </a:br>
                      <a:r>
                        <a:rPr lang="en-US" sz="1000" dirty="0"/>
                        <a:t>(37.3-49.3)</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490939638"/>
                  </a:ext>
                </a:extLst>
              </a:tr>
              <a:tr h="176598">
                <a:tc>
                  <a:txBody>
                    <a:bodyPr/>
                    <a:lstStyle/>
                    <a:p>
                      <a:pPr>
                        <a:lnSpc>
                          <a:spcPct val="90000"/>
                        </a:lnSpc>
                      </a:pPr>
                      <a:r>
                        <a:rPr lang="en-US" sz="1000" dirty="0"/>
                        <a:t>Median DoR, mo (range)</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8.0</a:t>
                      </a:r>
                      <a:br>
                        <a:rPr lang="en-US" sz="1000" dirty="0"/>
                      </a:br>
                      <a:r>
                        <a:rPr lang="en-US" sz="1000" dirty="0"/>
                        <a:t>(1.2+ to 66.3+)</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5.7</a:t>
                      </a:r>
                      <a:br>
                        <a:rPr lang="en-US" sz="1000" dirty="0"/>
                      </a:br>
                      <a:r>
                        <a:rPr lang="en-US" sz="1000" dirty="0"/>
                        <a:t>(1.3+ to 58.1+)</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8.3</a:t>
                      </a:r>
                      <a:br>
                        <a:rPr lang="en-US" sz="1000" dirty="0"/>
                      </a:br>
                      <a:r>
                        <a:rPr lang="en-US" sz="1000" dirty="0"/>
                        <a:t>(1.2+ to 66.3+)</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5.6 </a:t>
                      </a:r>
                      <a:br>
                        <a:rPr lang="en-US" sz="1000" dirty="0"/>
                      </a:br>
                      <a:r>
                        <a:rPr lang="en-US" sz="1000" dirty="0"/>
                        <a:t>(1.3+ to 58.1+)</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10.0</a:t>
                      </a:r>
                      <a:br>
                        <a:rPr lang="en-US" sz="1000" dirty="0"/>
                      </a:br>
                      <a:r>
                        <a:rPr lang="en-US" sz="1000" dirty="0"/>
                        <a:t>(1.2+ to 66.3+)</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5.7</a:t>
                      </a:r>
                      <a:br>
                        <a:rPr lang="en-US" sz="1000" dirty="0"/>
                      </a:br>
                      <a:r>
                        <a:rPr lang="en-US" sz="1000" dirty="0"/>
                        <a:t>(1.4+ to 55.0+)</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5613779"/>
                  </a:ext>
                </a:extLst>
              </a:tr>
            </a:tbl>
          </a:graphicData>
        </a:graphic>
      </p:graphicFrame>
    </p:spTree>
    <p:extLst>
      <p:ext uri="{BB962C8B-B14F-4D97-AF65-F5344CB8AC3E}">
        <p14:creationId xmlns:p14="http://schemas.microsoft.com/office/powerpoint/2010/main" val="467371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59FDB-F30A-9286-CE41-C70ADD3D0AAC}"/>
              </a:ext>
            </a:extLst>
          </p:cNvPr>
          <p:cNvSpPr>
            <a:spLocks noGrp="1"/>
          </p:cNvSpPr>
          <p:nvPr>
            <p:ph type="title"/>
          </p:nvPr>
        </p:nvSpPr>
        <p:spPr>
          <a:xfrm>
            <a:off x="231078" y="260163"/>
            <a:ext cx="11740260" cy="1044132"/>
          </a:xfrm>
        </p:spPr>
        <p:txBody>
          <a:bodyPr/>
          <a:lstStyle/>
          <a:p>
            <a:r>
              <a:rPr lang="en-US" dirty="0"/>
              <a:t>RATIONALE-305: Tislelizumab in Advanced Unresectable or Metastatic Gastric or GEJ Adenocarcinoma  </a:t>
            </a:r>
          </a:p>
        </p:txBody>
      </p:sp>
      <p:sp>
        <p:nvSpPr>
          <p:cNvPr id="3" name="Content Placeholder 2">
            <a:extLst>
              <a:ext uri="{FF2B5EF4-FFF2-40B4-BE49-F238E27FC236}">
                <a16:creationId xmlns:a16="http://schemas.microsoft.com/office/drawing/2014/main" id="{EF03399D-4776-A301-3464-7D1A0D4880C0}"/>
              </a:ext>
            </a:extLst>
          </p:cNvPr>
          <p:cNvSpPr>
            <a:spLocks noGrp="1"/>
          </p:cNvSpPr>
          <p:nvPr>
            <p:ph sz="quarter" idx="10"/>
          </p:nvPr>
        </p:nvSpPr>
        <p:spPr/>
        <p:txBody>
          <a:bodyPr/>
          <a:lstStyle/>
          <a:p>
            <a:pPr algn="ctr"/>
            <a:r>
              <a:rPr lang="en-US" dirty="0"/>
              <a:t>Cruz-Correa. ASCO GI 2026. Abstr 288. NCT03777657.</a:t>
            </a:r>
          </a:p>
        </p:txBody>
      </p:sp>
      <p:sp>
        <p:nvSpPr>
          <p:cNvPr id="4" name="Content Placeholder 3">
            <a:extLst>
              <a:ext uri="{FF2B5EF4-FFF2-40B4-BE49-F238E27FC236}">
                <a16:creationId xmlns:a16="http://schemas.microsoft.com/office/drawing/2014/main" id="{C0645051-F8AD-EC2C-2AF4-39408CACF3E5}"/>
              </a:ext>
            </a:extLst>
          </p:cNvPr>
          <p:cNvSpPr txBox="1">
            <a:spLocks/>
          </p:cNvSpPr>
          <p:nvPr/>
        </p:nvSpPr>
        <p:spPr>
          <a:xfrm>
            <a:off x="146018" y="1298264"/>
            <a:ext cx="11825320" cy="4754880"/>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International, double-blind, placebo-controlled, randomized phase III trial </a:t>
            </a:r>
          </a:p>
          <a:p>
            <a:pPr marL="0" indent="0">
              <a:buNone/>
            </a:pPr>
            <a:endParaRPr lang="en-US" dirty="0"/>
          </a:p>
          <a:p>
            <a:endParaRPr lang="en-US" dirty="0">
              <a:solidFill>
                <a:schemeClr val="accent4"/>
              </a:solidFill>
            </a:endParaRPr>
          </a:p>
          <a:p>
            <a:endParaRPr lang="en-US" dirty="0">
              <a:solidFill>
                <a:schemeClr val="accent4"/>
              </a:solidFill>
            </a:endParaRPr>
          </a:p>
          <a:p>
            <a:endParaRPr lang="en-US" dirty="0">
              <a:solidFill>
                <a:schemeClr val="accent4"/>
              </a:solidFill>
            </a:endParaRPr>
          </a:p>
          <a:p>
            <a:endParaRPr lang="en-US" dirty="0">
              <a:solidFill>
                <a:schemeClr val="accent4"/>
              </a:solidFill>
            </a:endParaRPr>
          </a:p>
          <a:p>
            <a:endParaRPr lang="en-US" sz="400" dirty="0">
              <a:solidFill>
                <a:schemeClr val="accent4"/>
              </a:solidFill>
            </a:endParaRPr>
          </a:p>
          <a:p>
            <a:r>
              <a:rPr lang="en-US" b="1" dirty="0"/>
              <a:t>Coprimary endpoints:</a:t>
            </a:r>
            <a:r>
              <a:rPr lang="en-US" dirty="0"/>
              <a:t> OS in ITT population, OS in PD-L1 score TAP ≥5% population</a:t>
            </a:r>
          </a:p>
          <a:p>
            <a:r>
              <a:rPr lang="en-US" b="1" dirty="0"/>
              <a:t>Key secondary endpoints:</a:t>
            </a:r>
            <a:r>
              <a:rPr lang="en-US" dirty="0"/>
              <a:t> PFS, ORR, DoR, PROs, safety</a:t>
            </a:r>
          </a:p>
        </p:txBody>
      </p:sp>
      <p:sp>
        <p:nvSpPr>
          <p:cNvPr id="5" name="Text Box 45">
            <a:extLst>
              <a:ext uri="{FF2B5EF4-FFF2-40B4-BE49-F238E27FC236}">
                <a16:creationId xmlns:a16="http://schemas.microsoft.com/office/drawing/2014/main" id="{7BB8C2A0-2C5C-AD9B-DD7A-5EF61B0F94B9}"/>
              </a:ext>
            </a:extLst>
          </p:cNvPr>
          <p:cNvSpPr txBox="1">
            <a:spLocks noChangeArrowheads="1"/>
          </p:cNvSpPr>
          <p:nvPr/>
        </p:nvSpPr>
        <p:spPr bwMode="auto">
          <a:xfrm>
            <a:off x="229003" y="2017479"/>
            <a:ext cx="313255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Poppins" pitchFamily="2" charset="77"/>
                <a:cs typeface="Poppins" pitchFamily="2" charset="77"/>
              </a:rPr>
              <a:t>Adults with locally advanced unresectable or metastatic gastric or GEJ carcinoma; no prior systemic therapy for adv disease; no HER2+ disease; ECOG PS 0/1</a:t>
            </a:r>
          </a:p>
          <a:p>
            <a:pPr algn="ctr">
              <a:lnSpc>
                <a:spcPct val="100000"/>
              </a:lnSpc>
              <a:spcBef>
                <a:spcPct val="0"/>
              </a:spcBef>
              <a:spcAft>
                <a:spcPct val="0"/>
              </a:spcAft>
              <a:buClrTx/>
              <a:buFontTx/>
              <a:buNone/>
            </a:pPr>
            <a:r>
              <a:rPr lang="en-GB" altLang="en-US" sz="1800" dirty="0">
                <a:solidFill>
                  <a:schemeClr val="tx1"/>
                </a:solidFill>
                <a:latin typeface="Poppins" pitchFamily="2" charset="77"/>
                <a:cs typeface="Poppins" pitchFamily="2" charset="77"/>
              </a:rPr>
              <a:t>(N = 997)</a:t>
            </a:r>
            <a:endParaRPr lang="en-US" altLang="en-US" sz="1800" dirty="0">
              <a:solidFill>
                <a:schemeClr val="tx1"/>
              </a:solidFill>
              <a:latin typeface="Poppins" pitchFamily="2" charset="77"/>
              <a:cs typeface="Poppins" pitchFamily="2" charset="77"/>
            </a:endParaRPr>
          </a:p>
        </p:txBody>
      </p:sp>
      <p:sp>
        <p:nvSpPr>
          <p:cNvPr id="6" name="Rectangle 46">
            <a:extLst>
              <a:ext uri="{FF2B5EF4-FFF2-40B4-BE49-F238E27FC236}">
                <a16:creationId xmlns:a16="http://schemas.microsoft.com/office/drawing/2014/main" id="{3B7EF85D-D69F-01C3-09F0-82133D8D0BBC}"/>
              </a:ext>
            </a:extLst>
          </p:cNvPr>
          <p:cNvSpPr>
            <a:spLocks noChangeArrowheads="1"/>
          </p:cNvSpPr>
          <p:nvPr/>
        </p:nvSpPr>
        <p:spPr bwMode="auto">
          <a:xfrm>
            <a:off x="10289222" y="2756455"/>
            <a:ext cx="19027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i="1" dirty="0">
                <a:solidFill>
                  <a:schemeClr val="tx1"/>
                </a:solidFill>
                <a:latin typeface="Poppins" pitchFamily="2" charset="77"/>
                <a:cs typeface="Poppins" pitchFamily="2" charset="77"/>
              </a:rPr>
              <a:t>Until PD or unacceptable toxicity</a:t>
            </a:r>
          </a:p>
        </p:txBody>
      </p:sp>
      <p:sp>
        <p:nvSpPr>
          <p:cNvPr id="7" name="Rectangle 49">
            <a:extLst>
              <a:ext uri="{FF2B5EF4-FFF2-40B4-BE49-F238E27FC236}">
                <a16:creationId xmlns:a16="http://schemas.microsoft.com/office/drawing/2014/main" id="{F7516550-1772-3FE9-25F8-9C8C1DB1DDE8}"/>
              </a:ext>
            </a:extLst>
          </p:cNvPr>
          <p:cNvSpPr>
            <a:spLocks noChangeArrowheads="1"/>
          </p:cNvSpPr>
          <p:nvPr/>
        </p:nvSpPr>
        <p:spPr bwMode="auto">
          <a:xfrm>
            <a:off x="3793067" y="1983639"/>
            <a:ext cx="3215544" cy="1142148"/>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mn-lt"/>
                <a:cs typeface="Poppins" pitchFamily="2" charset="77"/>
              </a:rPr>
              <a:t>Tislelizumab</a:t>
            </a:r>
            <a:r>
              <a:rPr lang="en-US" altLang="en-US" sz="1600" dirty="0">
                <a:solidFill>
                  <a:schemeClr val="bg2"/>
                </a:solidFill>
                <a:latin typeface="+mn-lt"/>
                <a:cs typeface="Poppins" pitchFamily="2" charset="77"/>
              </a:rPr>
              <a:t> 200 mg IV on D1 of 21-day cycle </a:t>
            </a:r>
            <a:r>
              <a:rPr lang="en-US" altLang="en-US" sz="1600" b="0" dirty="0">
                <a:solidFill>
                  <a:schemeClr val="bg2"/>
                </a:solidFill>
                <a:latin typeface="+mn-lt"/>
                <a:cs typeface="Poppins" pitchFamily="2" charset="77"/>
              </a:rPr>
              <a:t>+ </a:t>
            </a:r>
            <a:r>
              <a:rPr lang="en-US" altLang="en-US" sz="1600" b="1" dirty="0">
                <a:solidFill>
                  <a:schemeClr val="bg2"/>
                </a:solidFill>
                <a:latin typeface="+mn-lt"/>
                <a:cs typeface="Poppins" pitchFamily="2" charset="77"/>
              </a:rPr>
              <a:t>Chemotherapy*</a:t>
            </a:r>
            <a:r>
              <a:rPr lang="en-US" altLang="en-US" sz="1600" b="0" dirty="0">
                <a:solidFill>
                  <a:schemeClr val="bg2"/>
                </a:solidFill>
                <a:latin typeface="+mn-lt"/>
                <a:cs typeface="Poppins" pitchFamily="2" charset="77"/>
              </a:rPr>
              <a:t> </a:t>
            </a:r>
          </a:p>
          <a:p>
            <a:pPr algn="ctr">
              <a:lnSpc>
                <a:spcPct val="100000"/>
              </a:lnSpc>
              <a:spcBef>
                <a:spcPct val="0"/>
              </a:spcBef>
              <a:spcAft>
                <a:spcPct val="0"/>
              </a:spcAft>
              <a:buClrTx/>
              <a:buFontTx/>
              <a:buNone/>
            </a:pPr>
            <a:r>
              <a:rPr lang="en-US" altLang="en-US" sz="1600" dirty="0">
                <a:solidFill>
                  <a:schemeClr val="bg2"/>
                </a:solidFill>
                <a:latin typeface="+mn-lt"/>
                <a:cs typeface="Poppins" pitchFamily="2" charset="77"/>
              </a:rPr>
              <a:t>(n = 501)</a:t>
            </a:r>
            <a:endParaRPr lang="en-US" altLang="en-US" sz="1600" b="0" dirty="0">
              <a:solidFill>
                <a:schemeClr val="bg2"/>
              </a:solidFill>
              <a:latin typeface="+mn-lt"/>
              <a:cs typeface="Poppins" pitchFamily="2" charset="77"/>
            </a:endParaRPr>
          </a:p>
        </p:txBody>
      </p:sp>
      <p:sp>
        <p:nvSpPr>
          <p:cNvPr id="8" name="Line 52">
            <a:extLst>
              <a:ext uri="{FF2B5EF4-FFF2-40B4-BE49-F238E27FC236}">
                <a16:creationId xmlns:a16="http://schemas.microsoft.com/office/drawing/2014/main" id="{33DC637A-C83F-F059-CC7C-389DB44976BE}"/>
              </a:ext>
            </a:extLst>
          </p:cNvPr>
          <p:cNvSpPr>
            <a:spLocks noChangeShapeType="1"/>
          </p:cNvSpPr>
          <p:nvPr/>
        </p:nvSpPr>
        <p:spPr bwMode="auto">
          <a:xfrm>
            <a:off x="10068560" y="3204846"/>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9" name="Line 53">
            <a:extLst>
              <a:ext uri="{FF2B5EF4-FFF2-40B4-BE49-F238E27FC236}">
                <a16:creationId xmlns:a16="http://schemas.microsoft.com/office/drawing/2014/main" id="{4AF335A9-5F84-917C-CA1B-FC5843BE97D2}"/>
              </a:ext>
            </a:extLst>
          </p:cNvPr>
          <p:cNvSpPr>
            <a:spLocks noChangeShapeType="1"/>
          </p:cNvSpPr>
          <p:nvPr/>
        </p:nvSpPr>
        <p:spPr bwMode="auto">
          <a:xfrm>
            <a:off x="3335497" y="3306174"/>
            <a:ext cx="389136" cy="202223"/>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0" name="Line 54">
            <a:extLst>
              <a:ext uri="{FF2B5EF4-FFF2-40B4-BE49-F238E27FC236}">
                <a16:creationId xmlns:a16="http://schemas.microsoft.com/office/drawing/2014/main" id="{FD32706B-1F6A-5622-84AC-A18563D8A577}"/>
              </a:ext>
            </a:extLst>
          </p:cNvPr>
          <p:cNvSpPr>
            <a:spLocks noChangeShapeType="1"/>
          </p:cNvSpPr>
          <p:nvPr/>
        </p:nvSpPr>
        <p:spPr bwMode="auto">
          <a:xfrm flipV="1">
            <a:off x="3335497" y="2357322"/>
            <a:ext cx="315679" cy="26288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1" name="Rectangle 28">
            <a:extLst>
              <a:ext uri="{FF2B5EF4-FFF2-40B4-BE49-F238E27FC236}">
                <a16:creationId xmlns:a16="http://schemas.microsoft.com/office/drawing/2014/main" id="{958394AC-3614-FCC4-59A9-2FC9531B6CCD}"/>
              </a:ext>
            </a:extLst>
          </p:cNvPr>
          <p:cNvSpPr>
            <a:spLocks noChangeArrowheads="1"/>
          </p:cNvSpPr>
          <p:nvPr/>
        </p:nvSpPr>
        <p:spPr bwMode="auto">
          <a:xfrm>
            <a:off x="3796907" y="3326373"/>
            <a:ext cx="3212244" cy="999746"/>
          </a:xfrm>
          <a:prstGeom prst="rect">
            <a:avLst/>
          </a:prstGeom>
          <a:solidFill>
            <a:schemeClr val="bg1">
              <a:lumMod val="50000"/>
            </a:schemeClr>
          </a:solidFill>
          <a:ln w="9525">
            <a:noFill/>
            <a:miter lim="800000"/>
            <a:headEnd/>
            <a:tailEnd/>
          </a:ln>
        </p:spPr>
        <p:txBody>
          <a:bodyPr wrap="none" anchor="ctr" anchorCtr="1"/>
          <a:lstStyle/>
          <a:p>
            <a:pPr algn="ctr">
              <a:defRPr/>
            </a:pPr>
            <a:r>
              <a:rPr lang="en-US" sz="1600" b="1" dirty="0">
                <a:solidFill>
                  <a:schemeClr val="bg2"/>
                </a:solidFill>
                <a:cs typeface="Poppins" pitchFamily="2" charset="77"/>
              </a:rPr>
              <a:t>Placebo</a:t>
            </a:r>
            <a:r>
              <a:rPr lang="en-US" sz="1600" dirty="0">
                <a:solidFill>
                  <a:schemeClr val="bg2"/>
                </a:solidFill>
                <a:cs typeface="Poppins" pitchFamily="2" charset="77"/>
              </a:rPr>
              <a:t> +</a:t>
            </a:r>
          </a:p>
          <a:p>
            <a:pPr algn="ctr">
              <a:defRPr/>
            </a:pPr>
            <a:r>
              <a:rPr lang="en-US" sz="1600" dirty="0">
                <a:solidFill>
                  <a:schemeClr val="bg2"/>
                </a:solidFill>
                <a:cs typeface="Poppins" pitchFamily="2" charset="77"/>
              </a:rPr>
              <a:t> </a:t>
            </a:r>
            <a:r>
              <a:rPr lang="en-US" sz="1600" b="1" dirty="0">
                <a:solidFill>
                  <a:schemeClr val="bg2"/>
                </a:solidFill>
                <a:cs typeface="Poppins" pitchFamily="2" charset="77"/>
              </a:rPr>
              <a:t>Chemotherapy</a:t>
            </a:r>
            <a:r>
              <a:rPr lang="en-US" sz="1600" dirty="0">
                <a:solidFill>
                  <a:schemeClr val="bg2"/>
                </a:solidFill>
                <a:cs typeface="Poppins" pitchFamily="2" charset="77"/>
              </a:rPr>
              <a:t>*</a:t>
            </a:r>
          </a:p>
          <a:p>
            <a:pPr algn="ctr">
              <a:defRPr/>
            </a:pPr>
            <a:r>
              <a:rPr lang="en-US" sz="1600" b="0" dirty="0">
                <a:solidFill>
                  <a:schemeClr val="bg2"/>
                </a:solidFill>
                <a:cs typeface="Poppins" pitchFamily="2" charset="77"/>
              </a:rPr>
              <a:t>(n = 496)</a:t>
            </a:r>
          </a:p>
        </p:txBody>
      </p:sp>
      <p:sp>
        <p:nvSpPr>
          <p:cNvPr id="12" name="TextBox 11">
            <a:extLst>
              <a:ext uri="{FF2B5EF4-FFF2-40B4-BE49-F238E27FC236}">
                <a16:creationId xmlns:a16="http://schemas.microsoft.com/office/drawing/2014/main" id="{B62CE23E-B432-3C8A-D318-241B0EF52FEB}"/>
              </a:ext>
            </a:extLst>
          </p:cNvPr>
          <p:cNvSpPr txBox="1"/>
          <p:nvPr/>
        </p:nvSpPr>
        <p:spPr>
          <a:xfrm>
            <a:off x="3791278" y="4365925"/>
            <a:ext cx="6497944" cy="440832"/>
          </a:xfrm>
          <a:prstGeom prst="rect">
            <a:avLst/>
          </a:prstGeom>
        </p:spPr>
        <p:txBody>
          <a:bodyPr vert="horz" wrap="square" lIns="0" tIns="0" rIns="0" bIns="0" rtlCol="0">
            <a:noAutofit/>
          </a:bodyPr>
          <a:lstStyle/>
          <a:p>
            <a:r>
              <a:rPr lang="en-US" sz="1200" dirty="0"/>
              <a:t>*Capecitabine 1000 mg/m² BID on Days 1-14 and oxaliplatin 130 mg/m² on Day 1 </a:t>
            </a:r>
            <a:r>
              <a:rPr lang="en-US" sz="1200" i="1" dirty="0"/>
              <a:t>or</a:t>
            </a:r>
            <a:r>
              <a:rPr lang="en-US" sz="1200" dirty="0"/>
              <a:t> 5-FU 800 mg/m² on Days 1-5 and cisplatin 80 mg/m² on Day 1 of each 21-day cycle.</a:t>
            </a:r>
          </a:p>
        </p:txBody>
      </p:sp>
      <p:sp>
        <p:nvSpPr>
          <p:cNvPr id="15" name="TextBox 14">
            <a:extLst>
              <a:ext uri="{FF2B5EF4-FFF2-40B4-BE49-F238E27FC236}">
                <a16:creationId xmlns:a16="http://schemas.microsoft.com/office/drawing/2014/main" id="{3BF96C36-6782-08BA-FCED-74C85FDAD9D3}"/>
              </a:ext>
            </a:extLst>
          </p:cNvPr>
          <p:cNvSpPr txBox="1"/>
          <p:nvPr/>
        </p:nvSpPr>
        <p:spPr>
          <a:xfrm>
            <a:off x="4052400" y="1679970"/>
            <a:ext cx="2814320" cy="289050"/>
          </a:xfrm>
          <a:prstGeom prst="rect">
            <a:avLst/>
          </a:prstGeom>
        </p:spPr>
        <p:txBody>
          <a:bodyPr vert="horz" wrap="square" lIns="0" tIns="0" rIns="0" bIns="0" rtlCol="0">
            <a:noAutofit/>
          </a:bodyPr>
          <a:lstStyle/>
          <a:p>
            <a:pPr algn="ctr"/>
            <a:r>
              <a:rPr lang="en-US" sz="1600" b="1" dirty="0"/>
              <a:t>Up to Cycle 6</a:t>
            </a:r>
          </a:p>
        </p:txBody>
      </p:sp>
      <p:sp>
        <p:nvSpPr>
          <p:cNvPr id="16" name="TextBox 15">
            <a:extLst>
              <a:ext uri="{FF2B5EF4-FFF2-40B4-BE49-F238E27FC236}">
                <a16:creationId xmlns:a16="http://schemas.microsoft.com/office/drawing/2014/main" id="{DB8922A9-11DE-D99A-EB1A-06D663899BE6}"/>
              </a:ext>
            </a:extLst>
          </p:cNvPr>
          <p:cNvSpPr txBox="1"/>
          <p:nvPr/>
        </p:nvSpPr>
        <p:spPr>
          <a:xfrm>
            <a:off x="7254240" y="1701320"/>
            <a:ext cx="2814320" cy="289050"/>
          </a:xfrm>
          <a:prstGeom prst="rect">
            <a:avLst/>
          </a:prstGeom>
        </p:spPr>
        <p:txBody>
          <a:bodyPr vert="horz" wrap="square" lIns="0" tIns="0" rIns="0" bIns="0" rtlCol="0">
            <a:noAutofit/>
          </a:bodyPr>
          <a:lstStyle/>
          <a:p>
            <a:pPr algn="ctr"/>
            <a:r>
              <a:rPr lang="en-US" sz="1600" b="1" dirty="0"/>
              <a:t>Cycle 7+</a:t>
            </a:r>
          </a:p>
        </p:txBody>
      </p:sp>
      <p:sp>
        <p:nvSpPr>
          <p:cNvPr id="17" name="Rectangle 49">
            <a:extLst>
              <a:ext uri="{FF2B5EF4-FFF2-40B4-BE49-F238E27FC236}">
                <a16:creationId xmlns:a16="http://schemas.microsoft.com/office/drawing/2014/main" id="{AB0393F3-7B0E-DBF0-AAE5-25DA71223B75}"/>
              </a:ext>
            </a:extLst>
          </p:cNvPr>
          <p:cNvSpPr>
            <a:spLocks noChangeArrowheads="1"/>
          </p:cNvSpPr>
          <p:nvPr/>
        </p:nvSpPr>
        <p:spPr bwMode="auto">
          <a:xfrm>
            <a:off x="7207769" y="1983639"/>
            <a:ext cx="2775731" cy="1114318"/>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mn-lt"/>
                <a:cs typeface="Poppins" pitchFamily="2" charset="77"/>
              </a:rPr>
              <a:t>Tislelizumab</a:t>
            </a:r>
            <a:r>
              <a:rPr lang="en-US" altLang="en-US" sz="1600" dirty="0">
                <a:solidFill>
                  <a:schemeClr val="bg2"/>
                </a:solidFill>
                <a:latin typeface="+mn-lt"/>
                <a:cs typeface="Poppins" pitchFamily="2" charset="77"/>
              </a:rPr>
              <a:t> 200 mg IV </a:t>
            </a:r>
            <a:r>
              <a:rPr lang="en-US" altLang="en-US" sz="1600" b="0" dirty="0">
                <a:solidFill>
                  <a:schemeClr val="bg2"/>
                </a:solidFill>
                <a:latin typeface="+mn-lt"/>
                <a:cs typeface="Poppins" pitchFamily="2" charset="77"/>
              </a:rPr>
              <a:t>+ </a:t>
            </a:r>
            <a:r>
              <a:rPr lang="en-US" altLang="en-US" sz="1600" u="sng" dirty="0">
                <a:solidFill>
                  <a:schemeClr val="bg2"/>
                </a:solidFill>
                <a:latin typeface="+mn-lt"/>
                <a:cs typeface="Poppins" pitchFamily="2" charset="77"/>
              </a:rPr>
              <a:t>optional</a:t>
            </a:r>
            <a:r>
              <a:rPr lang="en-US" altLang="en-US" sz="1600" dirty="0">
                <a:solidFill>
                  <a:schemeClr val="bg2"/>
                </a:solidFill>
                <a:latin typeface="+mn-lt"/>
                <a:cs typeface="Poppins" pitchFamily="2" charset="77"/>
              </a:rPr>
              <a:t> </a:t>
            </a:r>
            <a:r>
              <a:rPr lang="en-US" altLang="en-US" sz="1600" b="1" dirty="0">
                <a:solidFill>
                  <a:schemeClr val="bg2"/>
                </a:solidFill>
                <a:latin typeface="+mn-lt"/>
                <a:cs typeface="Poppins" pitchFamily="2" charset="77"/>
              </a:rPr>
              <a:t>Capecitabine </a:t>
            </a:r>
            <a:r>
              <a:rPr lang="en-US" altLang="en-US" sz="1600" dirty="0">
                <a:solidFill>
                  <a:schemeClr val="bg2"/>
                </a:solidFill>
                <a:latin typeface="+mn-lt"/>
                <a:cs typeface="Poppins" pitchFamily="2" charset="77"/>
              </a:rPr>
              <a:t>Q3W</a:t>
            </a:r>
          </a:p>
        </p:txBody>
      </p:sp>
      <p:sp>
        <p:nvSpPr>
          <p:cNvPr id="18" name="Rectangle 49">
            <a:extLst>
              <a:ext uri="{FF2B5EF4-FFF2-40B4-BE49-F238E27FC236}">
                <a16:creationId xmlns:a16="http://schemas.microsoft.com/office/drawing/2014/main" id="{4DDED03C-EC5D-ED43-D809-1FBE2346301F}"/>
              </a:ext>
            </a:extLst>
          </p:cNvPr>
          <p:cNvSpPr>
            <a:spLocks noChangeArrowheads="1"/>
          </p:cNvSpPr>
          <p:nvPr/>
        </p:nvSpPr>
        <p:spPr bwMode="auto">
          <a:xfrm>
            <a:off x="7207769" y="3289300"/>
            <a:ext cx="2775731" cy="1033765"/>
          </a:xfrm>
          <a:prstGeom prst="rect">
            <a:avLst/>
          </a:prstGeom>
          <a:solidFill>
            <a:schemeClr val="bg1">
              <a:lumMod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mn-lt"/>
                <a:cs typeface="Poppins" pitchFamily="2" charset="77"/>
              </a:rPr>
              <a:t>Placebo</a:t>
            </a:r>
            <a:r>
              <a:rPr lang="en-US" altLang="en-US" sz="1600" dirty="0">
                <a:solidFill>
                  <a:schemeClr val="bg2"/>
                </a:solidFill>
                <a:latin typeface="+mn-lt"/>
                <a:cs typeface="Poppins" pitchFamily="2" charset="77"/>
              </a:rPr>
              <a:t> + </a:t>
            </a:r>
          </a:p>
          <a:p>
            <a:pPr algn="ctr">
              <a:lnSpc>
                <a:spcPct val="100000"/>
              </a:lnSpc>
              <a:spcBef>
                <a:spcPct val="0"/>
              </a:spcBef>
              <a:spcAft>
                <a:spcPct val="0"/>
              </a:spcAft>
              <a:buClrTx/>
              <a:buFontTx/>
              <a:buNone/>
            </a:pPr>
            <a:r>
              <a:rPr lang="en-US" altLang="en-US" sz="1600" u="sng" dirty="0">
                <a:solidFill>
                  <a:schemeClr val="bg2"/>
                </a:solidFill>
                <a:latin typeface="+mn-lt"/>
                <a:cs typeface="Poppins" pitchFamily="2" charset="77"/>
              </a:rPr>
              <a:t>optional</a:t>
            </a:r>
            <a:r>
              <a:rPr lang="en-US" altLang="en-US" sz="1600" dirty="0">
                <a:solidFill>
                  <a:schemeClr val="bg2"/>
                </a:solidFill>
                <a:latin typeface="+mn-lt"/>
                <a:cs typeface="Poppins" pitchFamily="2" charset="77"/>
              </a:rPr>
              <a:t> </a:t>
            </a:r>
            <a:r>
              <a:rPr lang="en-US" altLang="en-US" sz="1600" b="1" dirty="0">
                <a:solidFill>
                  <a:schemeClr val="bg2"/>
                </a:solidFill>
                <a:latin typeface="+mn-lt"/>
                <a:cs typeface="Poppins" pitchFamily="2" charset="77"/>
              </a:rPr>
              <a:t>Capecitabine </a:t>
            </a:r>
            <a:r>
              <a:rPr lang="en-US" altLang="en-US" sz="1600" dirty="0">
                <a:solidFill>
                  <a:schemeClr val="bg2"/>
                </a:solidFill>
                <a:latin typeface="+mn-lt"/>
                <a:cs typeface="Poppins" pitchFamily="2" charset="77"/>
              </a:rPr>
              <a:t>Q3W</a:t>
            </a:r>
            <a:endParaRPr lang="en-US" altLang="en-US" sz="1600" b="0" dirty="0">
              <a:solidFill>
                <a:schemeClr val="bg2"/>
              </a:solidFill>
              <a:latin typeface="+mn-lt"/>
              <a:cs typeface="Poppins" pitchFamily="2" charset="77"/>
            </a:endParaRPr>
          </a:p>
        </p:txBody>
      </p:sp>
    </p:spTree>
    <p:extLst>
      <p:ext uri="{BB962C8B-B14F-4D97-AF65-F5344CB8AC3E}">
        <p14:creationId xmlns:p14="http://schemas.microsoft.com/office/powerpoint/2010/main" val="33537306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42176-A620-F0E3-0CED-9E227EA0E5DE}"/>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78CE676-A823-DFF6-1E4F-F1DE1D6C98F0}"/>
              </a:ext>
            </a:extLst>
          </p:cNvPr>
          <p:cNvSpPr txBox="1">
            <a:spLocks/>
          </p:cNvSpPr>
          <p:nvPr/>
        </p:nvSpPr>
        <p:spPr>
          <a:xfrm>
            <a:off x="150588" y="1254569"/>
            <a:ext cx="11812124" cy="928667"/>
          </a:xfrm>
          <a:prstGeom prst="rect">
            <a:avLst/>
          </a:prstGeom>
        </p:spPr>
        <p:txBody>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Approved for 1L treatment of adults in combination with chemotherapy for unresectable or metastatic HER2-negative gastric or GEJ adenocarcinoma whose tumors express PD-L1 (</a:t>
            </a:r>
            <a:r>
              <a:rPr lang="en-US" sz="2200" dirty="0">
                <a:ea typeface="Calibri" panose="020F0502020204030204" pitchFamily="34" charset="0"/>
                <a:cs typeface="Calibri" panose="020F0502020204030204" pitchFamily="34" charset="0"/>
              </a:rPr>
              <a:t>≥</a:t>
            </a:r>
            <a:r>
              <a:rPr lang="en-US" sz="2200" dirty="0"/>
              <a:t>1)</a:t>
            </a:r>
          </a:p>
          <a:p>
            <a:endParaRPr lang="en-US" dirty="0">
              <a:solidFill>
                <a:schemeClr val="accent4"/>
              </a:solidFill>
            </a:endParaRPr>
          </a:p>
          <a:p>
            <a:endParaRPr lang="en-US" dirty="0">
              <a:solidFill>
                <a:schemeClr val="accent4"/>
              </a:solidFill>
            </a:endParaRPr>
          </a:p>
          <a:p>
            <a:endParaRPr lang="en-US" dirty="0">
              <a:solidFill>
                <a:schemeClr val="accent4"/>
              </a:solidFill>
            </a:endParaRPr>
          </a:p>
        </p:txBody>
      </p:sp>
      <p:sp>
        <p:nvSpPr>
          <p:cNvPr id="3" name="Content Placeholder 2">
            <a:extLst>
              <a:ext uri="{FF2B5EF4-FFF2-40B4-BE49-F238E27FC236}">
                <a16:creationId xmlns:a16="http://schemas.microsoft.com/office/drawing/2014/main" id="{6D832CDF-4457-3DED-6C7C-E65227B81A75}"/>
              </a:ext>
            </a:extLst>
          </p:cNvPr>
          <p:cNvSpPr>
            <a:spLocks noGrp="1"/>
          </p:cNvSpPr>
          <p:nvPr>
            <p:ph sz="quarter" idx="10"/>
          </p:nvPr>
        </p:nvSpPr>
        <p:spPr/>
        <p:txBody>
          <a:bodyPr/>
          <a:lstStyle/>
          <a:p>
            <a:pPr algn="ctr"/>
            <a:r>
              <a:rPr lang="en-US" dirty="0">
                <a:latin typeface="+mn-lt"/>
              </a:rPr>
              <a:t>Cruz-Correa. Adv Ther</a:t>
            </a:r>
            <a:r>
              <a:rPr lang="en-US" altLang="en-US" dirty="0">
                <a:latin typeface="+mn-lt"/>
              </a:rPr>
              <a:t>. 2026;43:165. Ti</a:t>
            </a:r>
            <a:r>
              <a:rPr lang="en-US" dirty="0"/>
              <a:t>slelizumab-PI.</a:t>
            </a:r>
            <a:endParaRPr lang="en-US" altLang="en-US" dirty="0">
              <a:latin typeface="+mn-lt"/>
            </a:endParaRPr>
          </a:p>
        </p:txBody>
      </p:sp>
      <p:sp>
        <p:nvSpPr>
          <p:cNvPr id="13" name="Rectangle 1">
            <a:extLst>
              <a:ext uri="{FF2B5EF4-FFF2-40B4-BE49-F238E27FC236}">
                <a16:creationId xmlns:a16="http://schemas.microsoft.com/office/drawing/2014/main" id="{D0D25D9D-CD77-3121-7DC5-85AD2BE9176B}"/>
              </a:ext>
            </a:extLst>
          </p:cNvPr>
          <p:cNvSpPr>
            <a:spLocks noChangeArrowheads="1"/>
          </p:cNvSpPr>
          <p:nvPr/>
        </p:nvSpPr>
        <p:spPr bwMode="auto">
          <a:xfrm>
            <a:off x="0" y="-92333"/>
            <a:ext cx="65" cy="18466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rgbClr val="5B616B"/>
              </a:solidFill>
              <a:effectLst/>
              <a:latin typeface="BlinkMacSystemFont"/>
            </a:endParaRPr>
          </a:p>
        </p:txBody>
      </p:sp>
      <p:sp>
        <p:nvSpPr>
          <p:cNvPr id="2" name="Title 1">
            <a:extLst>
              <a:ext uri="{FF2B5EF4-FFF2-40B4-BE49-F238E27FC236}">
                <a16:creationId xmlns:a16="http://schemas.microsoft.com/office/drawing/2014/main" id="{C35BC255-3AA3-1FC5-8DF0-9AB04160973E}"/>
              </a:ext>
            </a:extLst>
          </p:cNvPr>
          <p:cNvSpPr>
            <a:spLocks noGrp="1"/>
          </p:cNvSpPr>
          <p:nvPr>
            <p:ph type="title"/>
          </p:nvPr>
        </p:nvSpPr>
        <p:spPr>
          <a:xfrm>
            <a:off x="231077" y="531006"/>
            <a:ext cx="11836875" cy="502445"/>
          </a:xfrm>
        </p:spPr>
        <p:txBody>
          <a:bodyPr/>
          <a:lstStyle/>
          <a:p>
            <a:r>
              <a:rPr lang="en-US" dirty="0"/>
              <a:t>RATIONALE-305: OS With Tislelizumab + Chemotherapy</a:t>
            </a:r>
          </a:p>
        </p:txBody>
      </p:sp>
      <p:sp>
        <p:nvSpPr>
          <p:cNvPr id="19" name="TextBox 18">
            <a:extLst>
              <a:ext uri="{FF2B5EF4-FFF2-40B4-BE49-F238E27FC236}">
                <a16:creationId xmlns:a16="http://schemas.microsoft.com/office/drawing/2014/main" id="{EDE9C516-CEBB-E284-3C5B-22EA36B99063}"/>
              </a:ext>
            </a:extLst>
          </p:cNvPr>
          <p:cNvSpPr txBox="1"/>
          <p:nvPr/>
        </p:nvSpPr>
        <p:spPr>
          <a:xfrm>
            <a:off x="4156668" y="2248659"/>
            <a:ext cx="3878664" cy="398857"/>
          </a:xfrm>
          <a:prstGeom prst="rect">
            <a:avLst/>
          </a:prstGeom>
        </p:spPr>
        <p:txBody>
          <a:bodyPr vert="horz" wrap="none" lIns="0" tIns="0" rIns="0" bIns="0" rtlCol="0">
            <a:noAutofit/>
          </a:bodyPr>
          <a:lstStyle/>
          <a:p>
            <a:pPr algn="ctr"/>
            <a:r>
              <a:rPr lang="en-US" sz="2000" b="1" dirty="0"/>
              <a:t>OS in the ITT Population</a:t>
            </a:r>
          </a:p>
        </p:txBody>
      </p:sp>
      <p:sp>
        <p:nvSpPr>
          <p:cNvPr id="6" name="TextBox 5">
            <a:extLst>
              <a:ext uri="{FF2B5EF4-FFF2-40B4-BE49-F238E27FC236}">
                <a16:creationId xmlns:a16="http://schemas.microsoft.com/office/drawing/2014/main" id="{C3509285-3714-613F-3F3F-9EA0E36A305F}"/>
              </a:ext>
            </a:extLst>
          </p:cNvPr>
          <p:cNvSpPr txBox="1"/>
          <p:nvPr/>
        </p:nvSpPr>
        <p:spPr>
          <a:xfrm>
            <a:off x="9700428" y="2206174"/>
            <a:ext cx="2454464" cy="3954158"/>
          </a:xfrm>
          <a:prstGeom prst="rect">
            <a:avLst/>
          </a:prstGeom>
        </p:spPr>
        <p:txBody>
          <a:bodyPr vert="horz" wrap="square" lIns="0" tIns="0" rIns="0" bIns="0" rtlCol="0">
            <a:noAutofit/>
          </a:bodyPr>
          <a:lstStyle/>
          <a:p>
            <a:endParaRPr lang="en-US" dirty="0"/>
          </a:p>
        </p:txBody>
      </p:sp>
      <p:graphicFrame>
        <p:nvGraphicFramePr>
          <p:cNvPr id="7" name="Table 6">
            <a:extLst>
              <a:ext uri="{FF2B5EF4-FFF2-40B4-BE49-F238E27FC236}">
                <a16:creationId xmlns:a16="http://schemas.microsoft.com/office/drawing/2014/main" id="{DF67859B-7E54-98F5-0B38-5E4A8598D6F3}"/>
              </a:ext>
            </a:extLst>
          </p:cNvPr>
          <p:cNvGraphicFramePr>
            <a:graphicFrameLocks noGrp="1"/>
          </p:cNvGraphicFramePr>
          <p:nvPr>
            <p:extLst>
              <p:ext uri="{D42A27DB-BD31-4B8C-83A1-F6EECF244321}">
                <p14:modId xmlns:p14="http://schemas.microsoft.com/office/powerpoint/2010/main" val="1288539752"/>
              </p:ext>
            </p:extLst>
          </p:nvPr>
        </p:nvGraphicFramePr>
        <p:xfrm>
          <a:off x="6359769" y="2582093"/>
          <a:ext cx="4796519" cy="1426150"/>
        </p:xfrm>
        <a:graphic>
          <a:graphicData uri="http://schemas.openxmlformats.org/drawingml/2006/table">
            <a:tbl>
              <a:tblPr firstRow="1" bandRow="1"/>
              <a:tblGrid>
                <a:gridCol w="2100600">
                  <a:extLst>
                    <a:ext uri="{9D8B030D-6E8A-4147-A177-3AD203B41FA5}">
                      <a16:colId xmlns:a16="http://schemas.microsoft.com/office/drawing/2014/main" val="2966620814"/>
                    </a:ext>
                  </a:extLst>
                </a:gridCol>
                <a:gridCol w="1396168">
                  <a:extLst>
                    <a:ext uri="{9D8B030D-6E8A-4147-A177-3AD203B41FA5}">
                      <a16:colId xmlns:a16="http://schemas.microsoft.com/office/drawing/2014/main" val="1244792624"/>
                    </a:ext>
                  </a:extLst>
                </a:gridCol>
                <a:gridCol w="1299751">
                  <a:extLst>
                    <a:ext uri="{9D8B030D-6E8A-4147-A177-3AD203B41FA5}">
                      <a16:colId xmlns:a16="http://schemas.microsoft.com/office/drawing/2014/main" val="3554116059"/>
                    </a:ext>
                  </a:extLst>
                </a:gridCol>
              </a:tblGrid>
              <a:tr h="470007">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200" dirty="0">
                        <a:solidFill>
                          <a:schemeClr val="bg1"/>
                        </a:solidFill>
                        <a:latin typeface="+mn-lt"/>
                      </a:endParaRP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200" dirty="0">
                          <a:solidFill>
                            <a:schemeClr val="bg2"/>
                          </a:solidFill>
                          <a:latin typeface="+mn-lt"/>
                        </a:rPr>
                        <a:t>Tislelizumab + Chemo</a:t>
                      </a:r>
                      <a:br>
                        <a:rPr lang="en-US" sz="1200" dirty="0">
                          <a:solidFill>
                            <a:schemeClr val="bg2"/>
                          </a:solidFill>
                          <a:latin typeface="+mn-lt"/>
                        </a:rPr>
                      </a:br>
                      <a:r>
                        <a:rPr lang="en-US" sz="1200" dirty="0">
                          <a:solidFill>
                            <a:schemeClr val="bg2"/>
                          </a:solidFill>
                          <a:latin typeface="+mn-lt"/>
                        </a:rPr>
                        <a:t>(n = 501)</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200" dirty="0">
                          <a:solidFill>
                            <a:schemeClr val="bg2"/>
                          </a:solidFill>
                          <a:latin typeface="+mn-lt"/>
                        </a:rPr>
                        <a:t>Placebo + Chemo</a:t>
                      </a:r>
                      <a:br>
                        <a:rPr lang="en-US" sz="1200" dirty="0">
                          <a:solidFill>
                            <a:schemeClr val="bg2"/>
                          </a:solidFill>
                          <a:latin typeface="+mn-lt"/>
                        </a:rPr>
                      </a:br>
                      <a:r>
                        <a:rPr lang="en-US" sz="1200" dirty="0">
                          <a:solidFill>
                            <a:schemeClr val="bg2"/>
                          </a:solidFill>
                          <a:latin typeface="+mn-lt"/>
                        </a:rPr>
                        <a:t>(n = 496)</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26349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200" dirty="0">
                          <a:solidFill>
                            <a:schemeClr val="tx1"/>
                          </a:solidFill>
                          <a:latin typeface="+mn-lt"/>
                        </a:rPr>
                        <a:t>Events</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200" dirty="0">
                          <a:solidFill>
                            <a:schemeClr val="tx1"/>
                          </a:solidFill>
                          <a:latin typeface="+mn-lt"/>
                        </a:rPr>
                        <a:t>396</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200" dirty="0">
                          <a:solidFill>
                            <a:schemeClr val="tx1"/>
                          </a:solidFill>
                          <a:latin typeface="+mn-lt"/>
                        </a:rPr>
                        <a:t>430</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263495">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200" dirty="0">
                          <a:solidFill>
                            <a:schemeClr val="tx1"/>
                          </a:solidFill>
                          <a:latin typeface="+mn-lt"/>
                        </a:rPr>
                        <a:t>Median OS, mo (95% CI)</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latin typeface="+mn-lt"/>
                        </a:rPr>
                        <a:t>15.0 (13.6-16.5)</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200" dirty="0">
                          <a:solidFill>
                            <a:schemeClr val="tx1"/>
                          </a:solidFill>
                          <a:latin typeface="+mn-lt"/>
                        </a:rPr>
                        <a:t>12.9 (12.1-14.1)</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26349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200" dirty="0">
                          <a:solidFill>
                            <a:schemeClr val="tx1"/>
                          </a:solidFill>
                          <a:latin typeface="+mn-lt"/>
                        </a:rPr>
                        <a:t>HR (95% CI)</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200" dirty="0">
                          <a:solidFill>
                            <a:schemeClr val="tx1"/>
                          </a:solidFill>
                          <a:latin typeface="+mn-lt"/>
                        </a:rPr>
                        <a:t>   0.79 (0.69-0.90)</a:t>
                      </a:r>
                    </a:p>
                    <a:p>
                      <a:pPr algn="ctr">
                        <a:lnSpc>
                          <a:spcPct val="90000"/>
                        </a:lnSpc>
                      </a:pPr>
                      <a:r>
                        <a:rPr lang="en-US" sz="1200" i="1" dirty="0">
                          <a:solidFill>
                            <a:schemeClr val="tx1"/>
                          </a:solidFill>
                          <a:latin typeface="+mn-lt"/>
                        </a:rPr>
                        <a:t>P = </a:t>
                      </a:r>
                      <a:r>
                        <a:rPr lang="en-US" sz="1200" dirty="0">
                          <a:solidFill>
                            <a:schemeClr val="tx1"/>
                          </a:solidFill>
                          <a:latin typeface="+mn-lt"/>
                        </a:rPr>
                        <a:t> .0003    </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sp>
        <p:nvSpPr>
          <p:cNvPr id="9" name="TextBox 8">
            <a:extLst>
              <a:ext uri="{FF2B5EF4-FFF2-40B4-BE49-F238E27FC236}">
                <a16:creationId xmlns:a16="http://schemas.microsoft.com/office/drawing/2014/main" id="{1D2F2F15-FFA3-BEFB-F68F-2DA5AA1B3A7D}"/>
              </a:ext>
            </a:extLst>
          </p:cNvPr>
          <p:cNvSpPr txBox="1"/>
          <p:nvPr/>
        </p:nvSpPr>
        <p:spPr>
          <a:xfrm>
            <a:off x="6252481" y="5356994"/>
            <a:ext cx="623888" cy="142837"/>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10" name="Group 9">
            <a:extLst>
              <a:ext uri="{FF2B5EF4-FFF2-40B4-BE49-F238E27FC236}">
                <a16:creationId xmlns:a16="http://schemas.microsoft.com/office/drawing/2014/main" id="{048D6E0A-949A-8B0B-9009-CC857DD2DBD5}"/>
              </a:ext>
            </a:extLst>
          </p:cNvPr>
          <p:cNvGrpSpPr/>
          <p:nvPr/>
        </p:nvGrpSpPr>
        <p:grpSpPr>
          <a:xfrm>
            <a:off x="2063751" y="5159020"/>
            <a:ext cx="9008106" cy="190500"/>
            <a:chOff x="572309" y="3810064"/>
            <a:chExt cx="5412583" cy="185738"/>
          </a:xfrm>
        </p:grpSpPr>
        <p:sp>
          <p:nvSpPr>
            <p:cNvPr id="61" name="TextBox 60">
              <a:extLst>
                <a:ext uri="{FF2B5EF4-FFF2-40B4-BE49-F238E27FC236}">
                  <a16:creationId xmlns:a16="http://schemas.microsoft.com/office/drawing/2014/main" id="{C8779D1A-E80A-7581-9CF1-FAA50259F073}"/>
                </a:ext>
              </a:extLst>
            </p:cNvPr>
            <p:cNvSpPr txBox="1"/>
            <p:nvPr/>
          </p:nvSpPr>
          <p:spPr>
            <a:xfrm>
              <a:off x="572309" y="3810064"/>
              <a:ext cx="285750" cy="185738"/>
            </a:xfrm>
            <a:prstGeom prst="rect">
              <a:avLst/>
            </a:prstGeom>
          </p:spPr>
          <p:txBody>
            <a:bodyPr vert="horz" wrap="none" lIns="0" tIns="0" rIns="0" bIns="0" rtlCol="0">
              <a:noAutofit/>
            </a:bodyPr>
            <a:lstStyle/>
            <a:p>
              <a:pPr algn="ctr"/>
              <a:r>
                <a:rPr lang="en-US" sz="1400" dirty="0"/>
                <a:t>0</a:t>
              </a:r>
            </a:p>
          </p:txBody>
        </p:sp>
        <p:sp>
          <p:nvSpPr>
            <p:cNvPr id="62" name="TextBox 61">
              <a:extLst>
                <a:ext uri="{FF2B5EF4-FFF2-40B4-BE49-F238E27FC236}">
                  <a16:creationId xmlns:a16="http://schemas.microsoft.com/office/drawing/2014/main" id="{FA1A575D-E122-224A-58EF-B2E9CBBFF7C7}"/>
                </a:ext>
              </a:extLst>
            </p:cNvPr>
            <p:cNvSpPr txBox="1"/>
            <p:nvPr/>
          </p:nvSpPr>
          <p:spPr>
            <a:xfrm>
              <a:off x="738996" y="3810064"/>
              <a:ext cx="285750" cy="185738"/>
            </a:xfrm>
            <a:prstGeom prst="rect">
              <a:avLst/>
            </a:prstGeom>
          </p:spPr>
          <p:txBody>
            <a:bodyPr vert="horz" wrap="none" lIns="0" tIns="0" rIns="0" bIns="0" rtlCol="0">
              <a:noAutofit/>
            </a:bodyPr>
            <a:lstStyle/>
            <a:p>
              <a:pPr algn="ctr"/>
              <a:r>
                <a:rPr lang="en-US" sz="1400" dirty="0"/>
                <a:t>2</a:t>
              </a:r>
            </a:p>
          </p:txBody>
        </p:sp>
        <p:sp>
          <p:nvSpPr>
            <p:cNvPr id="63" name="TextBox 62">
              <a:extLst>
                <a:ext uri="{FF2B5EF4-FFF2-40B4-BE49-F238E27FC236}">
                  <a16:creationId xmlns:a16="http://schemas.microsoft.com/office/drawing/2014/main" id="{A9EACE16-4DF3-496F-00EB-93FC721E6DFC}"/>
                </a:ext>
              </a:extLst>
            </p:cNvPr>
            <p:cNvSpPr txBox="1"/>
            <p:nvPr/>
          </p:nvSpPr>
          <p:spPr>
            <a:xfrm>
              <a:off x="899334" y="3810064"/>
              <a:ext cx="285750" cy="185738"/>
            </a:xfrm>
            <a:prstGeom prst="rect">
              <a:avLst/>
            </a:prstGeom>
          </p:spPr>
          <p:txBody>
            <a:bodyPr vert="horz" wrap="none" lIns="0" tIns="0" rIns="0" bIns="0" rtlCol="0">
              <a:noAutofit/>
            </a:bodyPr>
            <a:lstStyle/>
            <a:p>
              <a:pPr algn="ctr"/>
              <a:r>
                <a:rPr lang="en-US" sz="1400" dirty="0"/>
                <a:t>4</a:t>
              </a:r>
            </a:p>
          </p:txBody>
        </p:sp>
        <p:sp>
          <p:nvSpPr>
            <p:cNvPr id="64" name="TextBox 63">
              <a:extLst>
                <a:ext uri="{FF2B5EF4-FFF2-40B4-BE49-F238E27FC236}">
                  <a16:creationId xmlns:a16="http://schemas.microsoft.com/office/drawing/2014/main" id="{0D32F069-14DA-D063-0E0A-D933A0E5A642}"/>
                </a:ext>
              </a:extLst>
            </p:cNvPr>
            <p:cNvSpPr txBox="1"/>
            <p:nvPr/>
          </p:nvSpPr>
          <p:spPr>
            <a:xfrm>
              <a:off x="1066021" y="3810064"/>
              <a:ext cx="285750" cy="185738"/>
            </a:xfrm>
            <a:prstGeom prst="rect">
              <a:avLst/>
            </a:prstGeom>
          </p:spPr>
          <p:txBody>
            <a:bodyPr vert="horz" wrap="none" lIns="0" tIns="0" rIns="0" bIns="0" rtlCol="0">
              <a:noAutofit/>
            </a:bodyPr>
            <a:lstStyle/>
            <a:p>
              <a:pPr algn="ctr"/>
              <a:r>
                <a:rPr lang="en-US" sz="1400" dirty="0"/>
                <a:t>6</a:t>
              </a:r>
            </a:p>
          </p:txBody>
        </p:sp>
        <p:sp>
          <p:nvSpPr>
            <p:cNvPr id="65" name="TextBox 64">
              <a:extLst>
                <a:ext uri="{FF2B5EF4-FFF2-40B4-BE49-F238E27FC236}">
                  <a16:creationId xmlns:a16="http://schemas.microsoft.com/office/drawing/2014/main" id="{AC04EF25-9402-9D37-BBC5-1611DEC77A4F}"/>
                </a:ext>
              </a:extLst>
            </p:cNvPr>
            <p:cNvSpPr txBox="1"/>
            <p:nvPr/>
          </p:nvSpPr>
          <p:spPr>
            <a:xfrm>
              <a:off x="1229534" y="3810064"/>
              <a:ext cx="285750" cy="185738"/>
            </a:xfrm>
            <a:prstGeom prst="rect">
              <a:avLst/>
            </a:prstGeom>
          </p:spPr>
          <p:txBody>
            <a:bodyPr vert="horz" wrap="none" lIns="0" tIns="0" rIns="0" bIns="0" rtlCol="0">
              <a:noAutofit/>
            </a:bodyPr>
            <a:lstStyle/>
            <a:p>
              <a:pPr algn="ctr"/>
              <a:r>
                <a:rPr lang="en-US" sz="1400" dirty="0"/>
                <a:t>8</a:t>
              </a:r>
            </a:p>
          </p:txBody>
        </p:sp>
        <p:sp>
          <p:nvSpPr>
            <p:cNvPr id="66" name="TextBox 65">
              <a:extLst>
                <a:ext uri="{FF2B5EF4-FFF2-40B4-BE49-F238E27FC236}">
                  <a16:creationId xmlns:a16="http://schemas.microsoft.com/office/drawing/2014/main" id="{4632BCD3-6D93-0992-325E-F16815ADF63A}"/>
                </a:ext>
              </a:extLst>
            </p:cNvPr>
            <p:cNvSpPr txBox="1"/>
            <p:nvPr/>
          </p:nvSpPr>
          <p:spPr>
            <a:xfrm>
              <a:off x="1396221" y="3810064"/>
              <a:ext cx="285750" cy="185738"/>
            </a:xfrm>
            <a:prstGeom prst="rect">
              <a:avLst/>
            </a:prstGeom>
          </p:spPr>
          <p:txBody>
            <a:bodyPr vert="horz" wrap="none" lIns="0" tIns="0" rIns="0" bIns="0" rtlCol="0">
              <a:noAutofit/>
            </a:bodyPr>
            <a:lstStyle/>
            <a:p>
              <a:pPr algn="ctr"/>
              <a:r>
                <a:rPr lang="en-US" sz="1400" dirty="0"/>
                <a:t>10</a:t>
              </a:r>
            </a:p>
          </p:txBody>
        </p:sp>
        <p:sp>
          <p:nvSpPr>
            <p:cNvPr id="67" name="TextBox 66">
              <a:extLst>
                <a:ext uri="{FF2B5EF4-FFF2-40B4-BE49-F238E27FC236}">
                  <a16:creationId xmlns:a16="http://schemas.microsoft.com/office/drawing/2014/main" id="{2558FA38-ECE7-8695-F625-D102ECE571A9}"/>
                </a:ext>
              </a:extLst>
            </p:cNvPr>
            <p:cNvSpPr txBox="1"/>
            <p:nvPr/>
          </p:nvSpPr>
          <p:spPr>
            <a:xfrm>
              <a:off x="1556559" y="3810064"/>
              <a:ext cx="285750" cy="185738"/>
            </a:xfrm>
            <a:prstGeom prst="rect">
              <a:avLst/>
            </a:prstGeom>
          </p:spPr>
          <p:txBody>
            <a:bodyPr vert="horz" wrap="none" lIns="0" tIns="0" rIns="0" bIns="0" rtlCol="0">
              <a:noAutofit/>
            </a:bodyPr>
            <a:lstStyle/>
            <a:p>
              <a:pPr algn="ctr"/>
              <a:r>
                <a:rPr lang="en-US" sz="1400" dirty="0"/>
                <a:t>12</a:t>
              </a:r>
            </a:p>
          </p:txBody>
        </p:sp>
        <p:sp>
          <p:nvSpPr>
            <p:cNvPr id="68" name="TextBox 67">
              <a:extLst>
                <a:ext uri="{FF2B5EF4-FFF2-40B4-BE49-F238E27FC236}">
                  <a16:creationId xmlns:a16="http://schemas.microsoft.com/office/drawing/2014/main" id="{93B6C24C-3359-EA85-32BF-8F0CDA7D85C9}"/>
                </a:ext>
              </a:extLst>
            </p:cNvPr>
            <p:cNvSpPr txBox="1"/>
            <p:nvPr/>
          </p:nvSpPr>
          <p:spPr>
            <a:xfrm>
              <a:off x="1723246" y="3810064"/>
              <a:ext cx="285750" cy="185738"/>
            </a:xfrm>
            <a:prstGeom prst="rect">
              <a:avLst/>
            </a:prstGeom>
          </p:spPr>
          <p:txBody>
            <a:bodyPr vert="horz" wrap="none" lIns="0" tIns="0" rIns="0" bIns="0" rtlCol="0">
              <a:noAutofit/>
            </a:bodyPr>
            <a:lstStyle/>
            <a:p>
              <a:pPr algn="ctr"/>
              <a:r>
                <a:rPr lang="en-US" sz="1400" dirty="0"/>
                <a:t>14</a:t>
              </a:r>
            </a:p>
          </p:txBody>
        </p:sp>
        <p:sp>
          <p:nvSpPr>
            <p:cNvPr id="69" name="TextBox 68">
              <a:extLst>
                <a:ext uri="{FF2B5EF4-FFF2-40B4-BE49-F238E27FC236}">
                  <a16:creationId xmlns:a16="http://schemas.microsoft.com/office/drawing/2014/main" id="{4D4C9989-E0D0-FE6C-D061-E5DED98340E9}"/>
                </a:ext>
              </a:extLst>
            </p:cNvPr>
            <p:cNvSpPr txBox="1"/>
            <p:nvPr/>
          </p:nvSpPr>
          <p:spPr>
            <a:xfrm>
              <a:off x="1893109" y="3810064"/>
              <a:ext cx="285750" cy="185738"/>
            </a:xfrm>
            <a:prstGeom prst="rect">
              <a:avLst/>
            </a:prstGeom>
          </p:spPr>
          <p:txBody>
            <a:bodyPr vert="horz" wrap="none" lIns="0" tIns="0" rIns="0" bIns="0" rtlCol="0">
              <a:noAutofit/>
            </a:bodyPr>
            <a:lstStyle/>
            <a:p>
              <a:pPr algn="ctr"/>
              <a:r>
                <a:rPr lang="en-US" sz="1400" dirty="0"/>
                <a:t>16</a:t>
              </a:r>
            </a:p>
          </p:txBody>
        </p:sp>
        <p:sp>
          <p:nvSpPr>
            <p:cNvPr id="70" name="TextBox 69">
              <a:extLst>
                <a:ext uri="{FF2B5EF4-FFF2-40B4-BE49-F238E27FC236}">
                  <a16:creationId xmlns:a16="http://schemas.microsoft.com/office/drawing/2014/main" id="{A5C670E3-3D08-E86E-776C-DAE407D2730B}"/>
                </a:ext>
              </a:extLst>
            </p:cNvPr>
            <p:cNvSpPr txBox="1"/>
            <p:nvPr/>
          </p:nvSpPr>
          <p:spPr>
            <a:xfrm>
              <a:off x="2059796" y="3810064"/>
              <a:ext cx="285750" cy="185738"/>
            </a:xfrm>
            <a:prstGeom prst="rect">
              <a:avLst/>
            </a:prstGeom>
          </p:spPr>
          <p:txBody>
            <a:bodyPr vert="horz" wrap="none" lIns="0" tIns="0" rIns="0" bIns="0" rtlCol="0">
              <a:noAutofit/>
            </a:bodyPr>
            <a:lstStyle/>
            <a:p>
              <a:pPr algn="ctr"/>
              <a:r>
                <a:rPr lang="en-US" sz="1400" dirty="0"/>
                <a:t>18</a:t>
              </a:r>
            </a:p>
          </p:txBody>
        </p:sp>
        <p:sp>
          <p:nvSpPr>
            <p:cNvPr id="71" name="TextBox 70">
              <a:extLst>
                <a:ext uri="{FF2B5EF4-FFF2-40B4-BE49-F238E27FC236}">
                  <a16:creationId xmlns:a16="http://schemas.microsoft.com/office/drawing/2014/main" id="{AF9E3EC9-E165-F1B6-35E4-5875C154060B}"/>
                </a:ext>
              </a:extLst>
            </p:cNvPr>
            <p:cNvSpPr txBox="1"/>
            <p:nvPr/>
          </p:nvSpPr>
          <p:spPr>
            <a:xfrm>
              <a:off x="2220134" y="3810064"/>
              <a:ext cx="285750" cy="185738"/>
            </a:xfrm>
            <a:prstGeom prst="rect">
              <a:avLst/>
            </a:prstGeom>
          </p:spPr>
          <p:txBody>
            <a:bodyPr vert="horz" wrap="none" lIns="0" tIns="0" rIns="0" bIns="0" rtlCol="0">
              <a:noAutofit/>
            </a:bodyPr>
            <a:lstStyle/>
            <a:p>
              <a:pPr algn="ctr"/>
              <a:r>
                <a:rPr lang="en-US" sz="1400" dirty="0"/>
                <a:t>20</a:t>
              </a:r>
            </a:p>
          </p:txBody>
        </p:sp>
        <p:sp>
          <p:nvSpPr>
            <p:cNvPr id="72" name="TextBox 71">
              <a:extLst>
                <a:ext uri="{FF2B5EF4-FFF2-40B4-BE49-F238E27FC236}">
                  <a16:creationId xmlns:a16="http://schemas.microsoft.com/office/drawing/2014/main" id="{A302D849-8897-4D91-79E7-C0D9A3EF673E}"/>
                </a:ext>
              </a:extLst>
            </p:cNvPr>
            <p:cNvSpPr txBox="1"/>
            <p:nvPr/>
          </p:nvSpPr>
          <p:spPr>
            <a:xfrm>
              <a:off x="2386821" y="3810064"/>
              <a:ext cx="285750" cy="185738"/>
            </a:xfrm>
            <a:prstGeom prst="rect">
              <a:avLst/>
            </a:prstGeom>
          </p:spPr>
          <p:txBody>
            <a:bodyPr vert="horz" wrap="none" lIns="0" tIns="0" rIns="0" bIns="0" rtlCol="0">
              <a:noAutofit/>
            </a:bodyPr>
            <a:lstStyle/>
            <a:p>
              <a:pPr algn="ctr"/>
              <a:r>
                <a:rPr lang="en-US" sz="1400" dirty="0"/>
                <a:t>22</a:t>
              </a:r>
            </a:p>
          </p:txBody>
        </p:sp>
        <p:sp>
          <p:nvSpPr>
            <p:cNvPr id="73" name="TextBox 72">
              <a:extLst>
                <a:ext uri="{FF2B5EF4-FFF2-40B4-BE49-F238E27FC236}">
                  <a16:creationId xmlns:a16="http://schemas.microsoft.com/office/drawing/2014/main" id="{4DF23450-5BD8-94C3-C00E-2B74D4D8FB0C}"/>
                </a:ext>
              </a:extLst>
            </p:cNvPr>
            <p:cNvSpPr txBox="1"/>
            <p:nvPr/>
          </p:nvSpPr>
          <p:spPr>
            <a:xfrm>
              <a:off x="2550334" y="3810064"/>
              <a:ext cx="285750" cy="185738"/>
            </a:xfrm>
            <a:prstGeom prst="rect">
              <a:avLst/>
            </a:prstGeom>
          </p:spPr>
          <p:txBody>
            <a:bodyPr vert="horz" wrap="none" lIns="0" tIns="0" rIns="0" bIns="0" rtlCol="0">
              <a:noAutofit/>
            </a:bodyPr>
            <a:lstStyle/>
            <a:p>
              <a:pPr algn="ctr"/>
              <a:r>
                <a:rPr lang="en-US" sz="1400" dirty="0"/>
                <a:t>24</a:t>
              </a:r>
            </a:p>
          </p:txBody>
        </p:sp>
        <p:sp>
          <p:nvSpPr>
            <p:cNvPr id="74" name="TextBox 73">
              <a:extLst>
                <a:ext uri="{FF2B5EF4-FFF2-40B4-BE49-F238E27FC236}">
                  <a16:creationId xmlns:a16="http://schemas.microsoft.com/office/drawing/2014/main" id="{67017079-E474-C6E5-593E-88B74A8EE7C5}"/>
                </a:ext>
              </a:extLst>
            </p:cNvPr>
            <p:cNvSpPr txBox="1"/>
            <p:nvPr/>
          </p:nvSpPr>
          <p:spPr>
            <a:xfrm>
              <a:off x="2717021" y="3810064"/>
              <a:ext cx="285750" cy="185738"/>
            </a:xfrm>
            <a:prstGeom prst="rect">
              <a:avLst/>
            </a:prstGeom>
          </p:spPr>
          <p:txBody>
            <a:bodyPr vert="horz" wrap="none" lIns="0" tIns="0" rIns="0" bIns="0" rtlCol="0">
              <a:noAutofit/>
            </a:bodyPr>
            <a:lstStyle/>
            <a:p>
              <a:pPr algn="ctr"/>
              <a:r>
                <a:rPr lang="en-US" sz="1400" dirty="0"/>
                <a:t>26</a:t>
              </a:r>
            </a:p>
          </p:txBody>
        </p:sp>
        <p:sp>
          <p:nvSpPr>
            <p:cNvPr id="75" name="TextBox 74">
              <a:extLst>
                <a:ext uri="{FF2B5EF4-FFF2-40B4-BE49-F238E27FC236}">
                  <a16:creationId xmlns:a16="http://schemas.microsoft.com/office/drawing/2014/main" id="{08641F5C-9C16-C0EE-927D-115F3C63794C}"/>
                </a:ext>
              </a:extLst>
            </p:cNvPr>
            <p:cNvSpPr txBox="1"/>
            <p:nvPr/>
          </p:nvSpPr>
          <p:spPr>
            <a:xfrm>
              <a:off x="2877359" y="3810064"/>
              <a:ext cx="285750" cy="185738"/>
            </a:xfrm>
            <a:prstGeom prst="rect">
              <a:avLst/>
            </a:prstGeom>
          </p:spPr>
          <p:txBody>
            <a:bodyPr vert="horz" wrap="none" lIns="0" tIns="0" rIns="0" bIns="0" rtlCol="0">
              <a:noAutofit/>
            </a:bodyPr>
            <a:lstStyle/>
            <a:p>
              <a:pPr algn="ctr"/>
              <a:r>
                <a:rPr lang="en-US" sz="1400" dirty="0"/>
                <a:t>28</a:t>
              </a:r>
            </a:p>
          </p:txBody>
        </p:sp>
        <p:sp>
          <p:nvSpPr>
            <p:cNvPr id="76" name="TextBox 75">
              <a:extLst>
                <a:ext uri="{FF2B5EF4-FFF2-40B4-BE49-F238E27FC236}">
                  <a16:creationId xmlns:a16="http://schemas.microsoft.com/office/drawing/2014/main" id="{9C50CF5A-E8E9-B1DB-63AD-2554463A9C1F}"/>
                </a:ext>
              </a:extLst>
            </p:cNvPr>
            <p:cNvSpPr txBox="1"/>
            <p:nvPr/>
          </p:nvSpPr>
          <p:spPr>
            <a:xfrm>
              <a:off x="3044046" y="3810064"/>
              <a:ext cx="285750" cy="185738"/>
            </a:xfrm>
            <a:prstGeom prst="rect">
              <a:avLst/>
            </a:prstGeom>
          </p:spPr>
          <p:txBody>
            <a:bodyPr vert="horz" wrap="none" lIns="0" tIns="0" rIns="0" bIns="0" rtlCol="0">
              <a:noAutofit/>
            </a:bodyPr>
            <a:lstStyle/>
            <a:p>
              <a:pPr algn="ctr"/>
              <a:r>
                <a:rPr lang="en-US" sz="1400" dirty="0"/>
                <a:t>30</a:t>
              </a:r>
            </a:p>
          </p:txBody>
        </p:sp>
        <p:sp>
          <p:nvSpPr>
            <p:cNvPr id="77" name="TextBox 76">
              <a:extLst>
                <a:ext uri="{FF2B5EF4-FFF2-40B4-BE49-F238E27FC236}">
                  <a16:creationId xmlns:a16="http://schemas.microsoft.com/office/drawing/2014/main" id="{F6EB2B4D-5034-FB2F-68D8-2E2B826036B6}"/>
                </a:ext>
              </a:extLst>
            </p:cNvPr>
            <p:cNvSpPr txBox="1"/>
            <p:nvPr/>
          </p:nvSpPr>
          <p:spPr>
            <a:xfrm>
              <a:off x="3209940" y="3810064"/>
              <a:ext cx="285750" cy="185738"/>
            </a:xfrm>
            <a:prstGeom prst="rect">
              <a:avLst/>
            </a:prstGeom>
          </p:spPr>
          <p:txBody>
            <a:bodyPr vert="horz" wrap="none" lIns="0" tIns="0" rIns="0" bIns="0" rtlCol="0">
              <a:noAutofit/>
            </a:bodyPr>
            <a:lstStyle/>
            <a:p>
              <a:pPr algn="ctr"/>
              <a:r>
                <a:rPr lang="en-US" sz="1400" dirty="0"/>
                <a:t>32</a:t>
              </a:r>
            </a:p>
          </p:txBody>
        </p:sp>
        <p:sp>
          <p:nvSpPr>
            <p:cNvPr id="78" name="TextBox 77">
              <a:extLst>
                <a:ext uri="{FF2B5EF4-FFF2-40B4-BE49-F238E27FC236}">
                  <a16:creationId xmlns:a16="http://schemas.microsoft.com/office/drawing/2014/main" id="{A5D59C8F-D640-A030-2FD7-7E56E16052D0}"/>
                </a:ext>
              </a:extLst>
            </p:cNvPr>
            <p:cNvSpPr txBox="1"/>
            <p:nvPr/>
          </p:nvSpPr>
          <p:spPr>
            <a:xfrm>
              <a:off x="3376627" y="3810064"/>
              <a:ext cx="285750" cy="185738"/>
            </a:xfrm>
            <a:prstGeom prst="rect">
              <a:avLst/>
            </a:prstGeom>
          </p:spPr>
          <p:txBody>
            <a:bodyPr vert="horz" wrap="none" lIns="0" tIns="0" rIns="0" bIns="0" rtlCol="0">
              <a:noAutofit/>
            </a:bodyPr>
            <a:lstStyle/>
            <a:p>
              <a:pPr algn="ctr"/>
              <a:r>
                <a:rPr lang="en-US" sz="1400" dirty="0"/>
                <a:t>34</a:t>
              </a:r>
            </a:p>
          </p:txBody>
        </p:sp>
        <p:sp>
          <p:nvSpPr>
            <p:cNvPr id="79" name="TextBox 78">
              <a:extLst>
                <a:ext uri="{FF2B5EF4-FFF2-40B4-BE49-F238E27FC236}">
                  <a16:creationId xmlns:a16="http://schemas.microsoft.com/office/drawing/2014/main" id="{6F3D6F30-53B1-3976-C9E8-145D3D821F9D}"/>
                </a:ext>
              </a:extLst>
            </p:cNvPr>
            <p:cNvSpPr txBox="1"/>
            <p:nvPr/>
          </p:nvSpPr>
          <p:spPr>
            <a:xfrm>
              <a:off x="3536965" y="3810064"/>
              <a:ext cx="285750" cy="185738"/>
            </a:xfrm>
            <a:prstGeom prst="rect">
              <a:avLst/>
            </a:prstGeom>
          </p:spPr>
          <p:txBody>
            <a:bodyPr vert="horz" wrap="none" lIns="0" tIns="0" rIns="0" bIns="0" rtlCol="0">
              <a:noAutofit/>
            </a:bodyPr>
            <a:lstStyle/>
            <a:p>
              <a:pPr algn="ctr"/>
              <a:r>
                <a:rPr lang="en-US" sz="1400" dirty="0"/>
                <a:t>36</a:t>
              </a:r>
            </a:p>
          </p:txBody>
        </p:sp>
        <p:sp>
          <p:nvSpPr>
            <p:cNvPr id="80" name="TextBox 79">
              <a:extLst>
                <a:ext uri="{FF2B5EF4-FFF2-40B4-BE49-F238E27FC236}">
                  <a16:creationId xmlns:a16="http://schemas.microsoft.com/office/drawing/2014/main" id="{61AD8FBF-BDD9-32DC-8C6B-F8DE87F262CF}"/>
                </a:ext>
              </a:extLst>
            </p:cNvPr>
            <p:cNvSpPr txBox="1"/>
            <p:nvPr/>
          </p:nvSpPr>
          <p:spPr>
            <a:xfrm>
              <a:off x="3703652" y="3810064"/>
              <a:ext cx="285750" cy="185738"/>
            </a:xfrm>
            <a:prstGeom prst="rect">
              <a:avLst/>
            </a:prstGeom>
          </p:spPr>
          <p:txBody>
            <a:bodyPr vert="horz" wrap="none" lIns="0" tIns="0" rIns="0" bIns="0" rtlCol="0">
              <a:noAutofit/>
            </a:bodyPr>
            <a:lstStyle/>
            <a:p>
              <a:pPr algn="ctr"/>
              <a:r>
                <a:rPr lang="en-US" sz="1400" dirty="0"/>
                <a:t>38</a:t>
              </a:r>
            </a:p>
          </p:txBody>
        </p:sp>
        <p:sp>
          <p:nvSpPr>
            <p:cNvPr id="81" name="TextBox 80">
              <a:extLst>
                <a:ext uri="{FF2B5EF4-FFF2-40B4-BE49-F238E27FC236}">
                  <a16:creationId xmlns:a16="http://schemas.microsoft.com/office/drawing/2014/main" id="{0A72F430-5EE4-5717-792E-E2306F9D469A}"/>
                </a:ext>
              </a:extLst>
            </p:cNvPr>
            <p:cNvSpPr txBox="1"/>
            <p:nvPr/>
          </p:nvSpPr>
          <p:spPr>
            <a:xfrm>
              <a:off x="3872721" y="3810064"/>
              <a:ext cx="285750" cy="185738"/>
            </a:xfrm>
            <a:prstGeom prst="rect">
              <a:avLst/>
            </a:prstGeom>
          </p:spPr>
          <p:txBody>
            <a:bodyPr vert="horz" wrap="none" lIns="0" tIns="0" rIns="0" bIns="0" rtlCol="0">
              <a:noAutofit/>
            </a:bodyPr>
            <a:lstStyle/>
            <a:p>
              <a:pPr algn="ctr"/>
              <a:r>
                <a:rPr lang="en-US" sz="1400" dirty="0"/>
                <a:t>40</a:t>
              </a:r>
            </a:p>
          </p:txBody>
        </p:sp>
        <p:sp>
          <p:nvSpPr>
            <p:cNvPr id="82" name="TextBox 81">
              <a:extLst>
                <a:ext uri="{FF2B5EF4-FFF2-40B4-BE49-F238E27FC236}">
                  <a16:creationId xmlns:a16="http://schemas.microsoft.com/office/drawing/2014/main" id="{8EC0D6CD-51B2-4FB3-E3D6-77199ADBE641}"/>
                </a:ext>
              </a:extLst>
            </p:cNvPr>
            <p:cNvSpPr txBox="1"/>
            <p:nvPr/>
          </p:nvSpPr>
          <p:spPr>
            <a:xfrm>
              <a:off x="4039408" y="3810064"/>
              <a:ext cx="285750" cy="185738"/>
            </a:xfrm>
            <a:prstGeom prst="rect">
              <a:avLst/>
            </a:prstGeom>
          </p:spPr>
          <p:txBody>
            <a:bodyPr vert="horz" wrap="none" lIns="0" tIns="0" rIns="0" bIns="0" rtlCol="0">
              <a:noAutofit/>
            </a:bodyPr>
            <a:lstStyle/>
            <a:p>
              <a:pPr algn="ctr"/>
              <a:r>
                <a:rPr lang="en-US" sz="1400" dirty="0"/>
                <a:t>42</a:t>
              </a:r>
            </a:p>
          </p:txBody>
        </p:sp>
        <p:sp>
          <p:nvSpPr>
            <p:cNvPr id="83" name="TextBox 82">
              <a:extLst>
                <a:ext uri="{FF2B5EF4-FFF2-40B4-BE49-F238E27FC236}">
                  <a16:creationId xmlns:a16="http://schemas.microsoft.com/office/drawing/2014/main" id="{5333FB4E-844F-D096-A88D-19E5BEB16A52}"/>
                </a:ext>
              </a:extLst>
            </p:cNvPr>
            <p:cNvSpPr txBox="1"/>
            <p:nvPr/>
          </p:nvSpPr>
          <p:spPr>
            <a:xfrm>
              <a:off x="4205302" y="3810064"/>
              <a:ext cx="285750" cy="185738"/>
            </a:xfrm>
            <a:prstGeom prst="rect">
              <a:avLst/>
            </a:prstGeom>
          </p:spPr>
          <p:txBody>
            <a:bodyPr vert="horz" wrap="none" lIns="0" tIns="0" rIns="0" bIns="0" rtlCol="0">
              <a:noAutofit/>
            </a:bodyPr>
            <a:lstStyle/>
            <a:p>
              <a:pPr algn="ctr"/>
              <a:r>
                <a:rPr lang="en-US" sz="1400" dirty="0"/>
                <a:t>44</a:t>
              </a:r>
            </a:p>
          </p:txBody>
        </p:sp>
        <p:sp>
          <p:nvSpPr>
            <p:cNvPr id="84" name="TextBox 83">
              <a:extLst>
                <a:ext uri="{FF2B5EF4-FFF2-40B4-BE49-F238E27FC236}">
                  <a16:creationId xmlns:a16="http://schemas.microsoft.com/office/drawing/2014/main" id="{3B41DC1B-E4BF-73B6-E4C1-70D98FCB7D02}"/>
                </a:ext>
              </a:extLst>
            </p:cNvPr>
            <p:cNvSpPr txBox="1"/>
            <p:nvPr/>
          </p:nvSpPr>
          <p:spPr>
            <a:xfrm>
              <a:off x="4371989" y="3810064"/>
              <a:ext cx="285750" cy="185738"/>
            </a:xfrm>
            <a:prstGeom prst="rect">
              <a:avLst/>
            </a:prstGeom>
          </p:spPr>
          <p:txBody>
            <a:bodyPr vert="horz" wrap="none" lIns="0" tIns="0" rIns="0" bIns="0" rtlCol="0">
              <a:noAutofit/>
            </a:bodyPr>
            <a:lstStyle/>
            <a:p>
              <a:pPr algn="ctr"/>
              <a:r>
                <a:rPr lang="en-US" sz="1400" dirty="0"/>
                <a:t>46</a:t>
              </a:r>
            </a:p>
          </p:txBody>
        </p:sp>
        <p:sp>
          <p:nvSpPr>
            <p:cNvPr id="85" name="TextBox 84">
              <a:extLst>
                <a:ext uri="{FF2B5EF4-FFF2-40B4-BE49-F238E27FC236}">
                  <a16:creationId xmlns:a16="http://schemas.microsoft.com/office/drawing/2014/main" id="{1F4E4CCA-0C48-23A0-816C-CE052A16E9E2}"/>
                </a:ext>
              </a:extLst>
            </p:cNvPr>
            <p:cNvSpPr txBox="1"/>
            <p:nvPr/>
          </p:nvSpPr>
          <p:spPr>
            <a:xfrm>
              <a:off x="4532327" y="3810064"/>
              <a:ext cx="285750" cy="185738"/>
            </a:xfrm>
            <a:prstGeom prst="rect">
              <a:avLst/>
            </a:prstGeom>
          </p:spPr>
          <p:txBody>
            <a:bodyPr vert="horz" wrap="none" lIns="0" tIns="0" rIns="0" bIns="0" rtlCol="0">
              <a:noAutofit/>
            </a:bodyPr>
            <a:lstStyle/>
            <a:p>
              <a:pPr algn="ctr"/>
              <a:r>
                <a:rPr lang="en-US" sz="1400" dirty="0"/>
                <a:t>48</a:t>
              </a:r>
            </a:p>
          </p:txBody>
        </p:sp>
        <p:sp>
          <p:nvSpPr>
            <p:cNvPr id="86" name="TextBox 85">
              <a:extLst>
                <a:ext uri="{FF2B5EF4-FFF2-40B4-BE49-F238E27FC236}">
                  <a16:creationId xmlns:a16="http://schemas.microsoft.com/office/drawing/2014/main" id="{C948C76C-57CE-486C-333E-B6DF32BAAF1E}"/>
                </a:ext>
              </a:extLst>
            </p:cNvPr>
            <p:cNvSpPr txBox="1"/>
            <p:nvPr/>
          </p:nvSpPr>
          <p:spPr>
            <a:xfrm>
              <a:off x="4699014" y="3810064"/>
              <a:ext cx="285750" cy="185738"/>
            </a:xfrm>
            <a:prstGeom prst="rect">
              <a:avLst/>
            </a:prstGeom>
          </p:spPr>
          <p:txBody>
            <a:bodyPr vert="horz" wrap="none" lIns="0" tIns="0" rIns="0" bIns="0" rtlCol="0">
              <a:noAutofit/>
            </a:bodyPr>
            <a:lstStyle/>
            <a:p>
              <a:pPr algn="ctr"/>
              <a:r>
                <a:rPr lang="en-US" sz="1400" dirty="0"/>
                <a:t>50</a:t>
              </a:r>
            </a:p>
          </p:txBody>
        </p:sp>
        <p:sp>
          <p:nvSpPr>
            <p:cNvPr id="87" name="TextBox 86">
              <a:extLst>
                <a:ext uri="{FF2B5EF4-FFF2-40B4-BE49-F238E27FC236}">
                  <a16:creationId xmlns:a16="http://schemas.microsoft.com/office/drawing/2014/main" id="{A2A5FAD9-FFE3-B54D-7E27-5951838BFE44}"/>
                </a:ext>
              </a:extLst>
            </p:cNvPr>
            <p:cNvSpPr txBox="1"/>
            <p:nvPr/>
          </p:nvSpPr>
          <p:spPr>
            <a:xfrm>
              <a:off x="4870464" y="3810064"/>
              <a:ext cx="285750" cy="185738"/>
            </a:xfrm>
            <a:prstGeom prst="rect">
              <a:avLst/>
            </a:prstGeom>
          </p:spPr>
          <p:txBody>
            <a:bodyPr vert="horz" wrap="none" lIns="0" tIns="0" rIns="0" bIns="0" rtlCol="0">
              <a:noAutofit/>
            </a:bodyPr>
            <a:lstStyle/>
            <a:p>
              <a:pPr algn="ctr"/>
              <a:r>
                <a:rPr lang="en-US" sz="1400" dirty="0"/>
                <a:t>52</a:t>
              </a:r>
            </a:p>
          </p:txBody>
        </p:sp>
        <p:sp>
          <p:nvSpPr>
            <p:cNvPr id="88" name="TextBox 87">
              <a:extLst>
                <a:ext uri="{FF2B5EF4-FFF2-40B4-BE49-F238E27FC236}">
                  <a16:creationId xmlns:a16="http://schemas.microsoft.com/office/drawing/2014/main" id="{6162C7AA-AF6B-9A71-636A-E85117CF86F8}"/>
                </a:ext>
              </a:extLst>
            </p:cNvPr>
            <p:cNvSpPr txBox="1"/>
            <p:nvPr/>
          </p:nvSpPr>
          <p:spPr>
            <a:xfrm>
              <a:off x="5032389" y="3810064"/>
              <a:ext cx="285750" cy="185738"/>
            </a:xfrm>
            <a:prstGeom prst="rect">
              <a:avLst/>
            </a:prstGeom>
          </p:spPr>
          <p:txBody>
            <a:bodyPr vert="horz" wrap="none" lIns="0" tIns="0" rIns="0" bIns="0" rtlCol="0">
              <a:noAutofit/>
            </a:bodyPr>
            <a:lstStyle/>
            <a:p>
              <a:pPr algn="ctr"/>
              <a:r>
                <a:rPr lang="en-US" sz="1400" dirty="0"/>
                <a:t>54</a:t>
              </a:r>
            </a:p>
          </p:txBody>
        </p:sp>
        <p:sp>
          <p:nvSpPr>
            <p:cNvPr id="89" name="TextBox 88">
              <a:extLst>
                <a:ext uri="{FF2B5EF4-FFF2-40B4-BE49-F238E27FC236}">
                  <a16:creationId xmlns:a16="http://schemas.microsoft.com/office/drawing/2014/main" id="{EC88C14F-FBC4-9DCF-B6AE-0ED38D001493}"/>
                </a:ext>
              </a:extLst>
            </p:cNvPr>
            <p:cNvSpPr txBox="1"/>
            <p:nvPr/>
          </p:nvSpPr>
          <p:spPr>
            <a:xfrm>
              <a:off x="5199076" y="3810064"/>
              <a:ext cx="285750" cy="185738"/>
            </a:xfrm>
            <a:prstGeom prst="rect">
              <a:avLst/>
            </a:prstGeom>
          </p:spPr>
          <p:txBody>
            <a:bodyPr vert="horz" wrap="none" lIns="0" tIns="0" rIns="0" bIns="0" rtlCol="0">
              <a:noAutofit/>
            </a:bodyPr>
            <a:lstStyle/>
            <a:p>
              <a:pPr algn="ctr"/>
              <a:r>
                <a:rPr lang="en-US" sz="1400" dirty="0"/>
                <a:t>56</a:t>
              </a:r>
            </a:p>
          </p:txBody>
        </p:sp>
        <p:sp>
          <p:nvSpPr>
            <p:cNvPr id="90" name="TextBox 89">
              <a:extLst>
                <a:ext uri="{FF2B5EF4-FFF2-40B4-BE49-F238E27FC236}">
                  <a16:creationId xmlns:a16="http://schemas.microsoft.com/office/drawing/2014/main" id="{3BFCAC92-1240-5F2A-8BA5-2945356C710F}"/>
                </a:ext>
              </a:extLst>
            </p:cNvPr>
            <p:cNvSpPr txBox="1"/>
            <p:nvPr/>
          </p:nvSpPr>
          <p:spPr>
            <a:xfrm>
              <a:off x="5363383" y="3810064"/>
              <a:ext cx="285750" cy="185738"/>
            </a:xfrm>
            <a:prstGeom prst="rect">
              <a:avLst/>
            </a:prstGeom>
          </p:spPr>
          <p:txBody>
            <a:bodyPr vert="horz" wrap="none" lIns="0" tIns="0" rIns="0" bIns="0" rtlCol="0">
              <a:noAutofit/>
            </a:bodyPr>
            <a:lstStyle/>
            <a:p>
              <a:pPr algn="ctr"/>
              <a:r>
                <a:rPr lang="en-US" sz="1400" dirty="0"/>
                <a:t>58</a:t>
              </a:r>
            </a:p>
          </p:txBody>
        </p:sp>
        <p:sp>
          <p:nvSpPr>
            <p:cNvPr id="103" name="TextBox 102">
              <a:extLst>
                <a:ext uri="{FF2B5EF4-FFF2-40B4-BE49-F238E27FC236}">
                  <a16:creationId xmlns:a16="http://schemas.microsoft.com/office/drawing/2014/main" id="{1F6F608B-4426-FE90-0624-01490639D68A}"/>
                </a:ext>
              </a:extLst>
            </p:cNvPr>
            <p:cNvSpPr txBox="1"/>
            <p:nvPr/>
          </p:nvSpPr>
          <p:spPr>
            <a:xfrm>
              <a:off x="5534835" y="3810064"/>
              <a:ext cx="285750" cy="185738"/>
            </a:xfrm>
            <a:prstGeom prst="rect">
              <a:avLst/>
            </a:prstGeom>
          </p:spPr>
          <p:txBody>
            <a:bodyPr vert="horz" wrap="none" lIns="0" tIns="0" rIns="0" bIns="0" rtlCol="0">
              <a:noAutofit/>
            </a:bodyPr>
            <a:lstStyle/>
            <a:p>
              <a:pPr algn="ctr"/>
              <a:r>
                <a:rPr lang="en-US" sz="1400" dirty="0"/>
                <a:t>60</a:t>
              </a:r>
            </a:p>
          </p:txBody>
        </p:sp>
        <p:sp>
          <p:nvSpPr>
            <p:cNvPr id="104" name="TextBox 103">
              <a:extLst>
                <a:ext uri="{FF2B5EF4-FFF2-40B4-BE49-F238E27FC236}">
                  <a16:creationId xmlns:a16="http://schemas.microsoft.com/office/drawing/2014/main" id="{A98D78B4-3D72-7AF6-C145-2792BF8B8342}"/>
                </a:ext>
              </a:extLst>
            </p:cNvPr>
            <p:cNvSpPr txBox="1"/>
            <p:nvPr/>
          </p:nvSpPr>
          <p:spPr>
            <a:xfrm>
              <a:off x="5699142" y="3810064"/>
              <a:ext cx="285750" cy="185738"/>
            </a:xfrm>
            <a:prstGeom prst="rect">
              <a:avLst/>
            </a:prstGeom>
          </p:spPr>
          <p:txBody>
            <a:bodyPr vert="horz" wrap="none" lIns="0" tIns="0" rIns="0" bIns="0" rtlCol="0">
              <a:noAutofit/>
            </a:bodyPr>
            <a:lstStyle/>
            <a:p>
              <a:pPr algn="ctr"/>
              <a:r>
                <a:rPr lang="en-US" sz="1400" dirty="0"/>
                <a:t>62</a:t>
              </a:r>
            </a:p>
          </p:txBody>
        </p:sp>
      </p:grpSp>
      <p:sp>
        <p:nvSpPr>
          <p:cNvPr id="11" name="TextBox 10">
            <a:extLst>
              <a:ext uri="{FF2B5EF4-FFF2-40B4-BE49-F238E27FC236}">
                <a16:creationId xmlns:a16="http://schemas.microsoft.com/office/drawing/2014/main" id="{7DAE77A3-CB98-4A4A-1A59-7C2C5B18EEE6}"/>
              </a:ext>
            </a:extLst>
          </p:cNvPr>
          <p:cNvSpPr txBox="1"/>
          <p:nvPr/>
        </p:nvSpPr>
        <p:spPr>
          <a:xfrm rot="16200000">
            <a:off x="1465800" y="3851175"/>
            <a:ext cx="623888" cy="142837"/>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OS (%)</a:t>
            </a:r>
          </a:p>
        </p:txBody>
      </p:sp>
      <p:grpSp>
        <p:nvGrpSpPr>
          <p:cNvPr id="12" name="Group 11">
            <a:extLst>
              <a:ext uri="{FF2B5EF4-FFF2-40B4-BE49-F238E27FC236}">
                <a16:creationId xmlns:a16="http://schemas.microsoft.com/office/drawing/2014/main" id="{A043797D-0E83-5EAA-4BB5-381E76694206}"/>
              </a:ext>
            </a:extLst>
          </p:cNvPr>
          <p:cNvGrpSpPr/>
          <p:nvPr/>
        </p:nvGrpSpPr>
        <p:grpSpPr>
          <a:xfrm>
            <a:off x="1887263" y="2666259"/>
            <a:ext cx="285750" cy="2591541"/>
            <a:chOff x="391069" y="2359375"/>
            <a:chExt cx="285750" cy="1542879"/>
          </a:xfrm>
        </p:grpSpPr>
        <p:sp>
          <p:nvSpPr>
            <p:cNvPr id="55" name="TextBox 54">
              <a:extLst>
                <a:ext uri="{FF2B5EF4-FFF2-40B4-BE49-F238E27FC236}">
                  <a16:creationId xmlns:a16="http://schemas.microsoft.com/office/drawing/2014/main" id="{49DCC1B6-CBDE-CC22-0FD0-1BAF3396DD21}"/>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400" dirty="0"/>
                <a:t>100</a:t>
              </a:r>
            </a:p>
          </p:txBody>
        </p:sp>
        <p:sp>
          <p:nvSpPr>
            <p:cNvPr id="56" name="TextBox 55">
              <a:extLst>
                <a:ext uri="{FF2B5EF4-FFF2-40B4-BE49-F238E27FC236}">
                  <a16:creationId xmlns:a16="http://schemas.microsoft.com/office/drawing/2014/main" id="{078B56F6-BB42-267B-2572-34B6273A3020}"/>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400" dirty="0"/>
                <a:t>80</a:t>
              </a:r>
            </a:p>
          </p:txBody>
        </p:sp>
        <p:sp>
          <p:nvSpPr>
            <p:cNvPr id="57" name="TextBox 56">
              <a:extLst>
                <a:ext uri="{FF2B5EF4-FFF2-40B4-BE49-F238E27FC236}">
                  <a16:creationId xmlns:a16="http://schemas.microsoft.com/office/drawing/2014/main" id="{FBE861A6-9A68-5728-CADE-B9CB88F6C0F4}"/>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400" dirty="0"/>
                <a:t>60</a:t>
              </a:r>
            </a:p>
          </p:txBody>
        </p:sp>
        <p:sp>
          <p:nvSpPr>
            <p:cNvPr id="58" name="TextBox 57">
              <a:extLst>
                <a:ext uri="{FF2B5EF4-FFF2-40B4-BE49-F238E27FC236}">
                  <a16:creationId xmlns:a16="http://schemas.microsoft.com/office/drawing/2014/main" id="{3CBD72DD-7E11-3857-21CE-BA3ACA288E65}"/>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400" dirty="0"/>
                <a:t>40</a:t>
              </a:r>
            </a:p>
          </p:txBody>
        </p:sp>
        <p:sp>
          <p:nvSpPr>
            <p:cNvPr id="59" name="TextBox 58">
              <a:extLst>
                <a:ext uri="{FF2B5EF4-FFF2-40B4-BE49-F238E27FC236}">
                  <a16:creationId xmlns:a16="http://schemas.microsoft.com/office/drawing/2014/main" id="{3E1E643E-5658-31A9-A649-D21CC6F44D5E}"/>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400" dirty="0"/>
                <a:t>20</a:t>
              </a:r>
            </a:p>
          </p:txBody>
        </p:sp>
        <p:sp>
          <p:nvSpPr>
            <p:cNvPr id="60" name="TextBox 59">
              <a:extLst>
                <a:ext uri="{FF2B5EF4-FFF2-40B4-BE49-F238E27FC236}">
                  <a16:creationId xmlns:a16="http://schemas.microsoft.com/office/drawing/2014/main" id="{B4BBF7AF-AFCF-6791-2F99-11482C69DE56}"/>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400" dirty="0"/>
                <a:t>0</a:t>
              </a:r>
            </a:p>
          </p:txBody>
        </p:sp>
      </p:grpSp>
      <p:sp>
        <p:nvSpPr>
          <p:cNvPr id="14" name="Freeform: Shape 13">
            <a:extLst>
              <a:ext uri="{FF2B5EF4-FFF2-40B4-BE49-F238E27FC236}">
                <a16:creationId xmlns:a16="http://schemas.microsoft.com/office/drawing/2014/main" id="{085B5906-3075-086A-F8CB-6CE15778820F}"/>
              </a:ext>
            </a:extLst>
          </p:cNvPr>
          <p:cNvSpPr/>
          <p:nvPr/>
        </p:nvSpPr>
        <p:spPr>
          <a:xfrm>
            <a:off x="2298700" y="2690259"/>
            <a:ext cx="8750300" cy="2364342"/>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6F373E5B-AC30-A616-EA5E-D1151EAD8A78}"/>
              </a:ext>
            </a:extLst>
          </p:cNvPr>
          <p:cNvGrpSpPr/>
          <p:nvPr/>
        </p:nvGrpSpPr>
        <p:grpSpPr>
          <a:xfrm>
            <a:off x="2203449" y="2774950"/>
            <a:ext cx="95251" cy="2281884"/>
            <a:chOff x="657255" y="2435225"/>
            <a:chExt cx="367491" cy="1365250"/>
          </a:xfrm>
        </p:grpSpPr>
        <p:cxnSp>
          <p:nvCxnSpPr>
            <p:cNvPr id="49" name="Straight Connector 48">
              <a:extLst>
                <a:ext uri="{FF2B5EF4-FFF2-40B4-BE49-F238E27FC236}">
                  <a16:creationId xmlns:a16="http://schemas.microsoft.com/office/drawing/2014/main" id="{01BA59E2-65B8-1BEB-58B9-4CFECDB19A31}"/>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F679E4EE-3F62-8C59-BF1D-3867798D2477}"/>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1159310E-AF84-00CD-BC5F-22ED37EAC86A}"/>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5A65F877-CDB9-ADBB-05F4-9225C49C0C77}"/>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BAFFDA46-8913-8556-AD74-E3D395B4BF07}"/>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2EFCD80F-A6CE-FBB5-FC25-9BAC9D8A722F}"/>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D15CADFC-30DD-0E79-5EE4-24C467BB5170}"/>
              </a:ext>
            </a:extLst>
          </p:cNvPr>
          <p:cNvGrpSpPr/>
          <p:nvPr/>
        </p:nvGrpSpPr>
        <p:grpSpPr>
          <a:xfrm>
            <a:off x="2298700" y="5048249"/>
            <a:ext cx="8528050" cy="95251"/>
            <a:chOff x="718849" y="3791691"/>
            <a:chExt cx="5110692" cy="46394"/>
          </a:xfrm>
        </p:grpSpPr>
        <p:cxnSp>
          <p:nvCxnSpPr>
            <p:cNvPr id="17" name="Straight Connector 16">
              <a:extLst>
                <a:ext uri="{FF2B5EF4-FFF2-40B4-BE49-F238E27FC236}">
                  <a16:creationId xmlns:a16="http://schemas.microsoft.com/office/drawing/2014/main" id="{759E95D1-5511-9076-6917-F282DF57565F}"/>
                </a:ext>
              </a:extLst>
            </p:cNvPr>
            <p:cNvCxnSpPr/>
            <p:nvPr/>
          </p:nvCxnSpPr>
          <p:spPr>
            <a:xfrm rot="5400000">
              <a:off x="15230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8CE7F08-2216-1745-AA49-8874E9D11542}"/>
                </a:ext>
              </a:extLst>
            </p:cNvPr>
            <p:cNvCxnSpPr/>
            <p:nvPr/>
          </p:nvCxnSpPr>
          <p:spPr>
            <a:xfrm rot="5400000">
              <a:off x="13575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3BCB341-4A60-A4C7-927F-924AEDB0182D}"/>
                </a:ext>
              </a:extLst>
            </p:cNvPr>
            <p:cNvCxnSpPr/>
            <p:nvPr/>
          </p:nvCxnSpPr>
          <p:spPr>
            <a:xfrm rot="5400000">
              <a:off x="11920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9B7911D-E5B8-78F1-F329-9884D756DCBE}"/>
                </a:ext>
              </a:extLst>
            </p:cNvPr>
            <p:cNvCxnSpPr/>
            <p:nvPr/>
          </p:nvCxnSpPr>
          <p:spPr>
            <a:xfrm rot="5400000">
              <a:off x="1026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0976DDF-3F3D-50FC-E04E-19B51C0068AF}"/>
                </a:ext>
              </a:extLst>
            </p:cNvPr>
            <p:cNvCxnSpPr/>
            <p:nvPr/>
          </p:nvCxnSpPr>
          <p:spPr>
            <a:xfrm rot="5400000">
              <a:off x="861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B229FF2-8B00-D19E-F7E7-CEB3E9656851}"/>
                </a:ext>
              </a:extLst>
            </p:cNvPr>
            <p:cNvCxnSpPr/>
            <p:nvPr/>
          </p:nvCxnSpPr>
          <p:spPr>
            <a:xfrm rot="5400000">
              <a:off x="6956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A04EA82-44D6-5814-FED3-805E720D4279}"/>
                </a:ext>
              </a:extLst>
            </p:cNvPr>
            <p:cNvCxnSpPr/>
            <p:nvPr/>
          </p:nvCxnSpPr>
          <p:spPr>
            <a:xfrm rot="5400000">
              <a:off x="251362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3801A0A-C084-4681-B615-AF57FFDE3D84}"/>
                </a:ext>
              </a:extLst>
            </p:cNvPr>
            <p:cNvCxnSpPr/>
            <p:nvPr/>
          </p:nvCxnSpPr>
          <p:spPr>
            <a:xfrm rot="5400000">
              <a:off x="23481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3381F8D-A7D8-B881-C135-049A77D2314B}"/>
                </a:ext>
              </a:extLst>
            </p:cNvPr>
            <p:cNvCxnSpPr/>
            <p:nvPr/>
          </p:nvCxnSpPr>
          <p:spPr>
            <a:xfrm rot="5400000">
              <a:off x="21826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1B30DF0-F077-5493-782E-D4DC7B3D795C}"/>
                </a:ext>
              </a:extLst>
            </p:cNvPr>
            <p:cNvCxnSpPr/>
            <p:nvPr/>
          </p:nvCxnSpPr>
          <p:spPr>
            <a:xfrm rot="5400000">
              <a:off x="20172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7FA6E89-F9C4-6F34-44B7-E56B454A8963}"/>
                </a:ext>
              </a:extLst>
            </p:cNvPr>
            <p:cNvCxnSpPr/>
            <p:nvPr/>
          </p:nvCxnSpPr>
          <p:spPr>
            <a:xfrm rot="5400000">
              <a:off x="18517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15BFDF8-EA4D-88E0-BCC6-F4BC48972BD3}"/>
                </a:ext>
              </a:extLst>
            </p:cNvPr>
            <p:cNvCxnSpPr/>
            <p:nvPr/>
          </p:nvCxnSpPr>
          <p:spPr>
            <a:xfrm rot="5400000">
              <a:off x="16862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CE7F942-AC28-A94F-33D0-1E3654012358}"/>
                </a:ext>
              </a:extLst>
            </p:cNvPr>
            <p:cNvCxnSpPr/>
            <p:nvPr/>
          </p:nvCxnSpPr>
          <p:spPr>
            <a:xfrm rot="5400000">
              <a:off x="35010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3E82948-FE59-33C3-B401-2BB547E2B001}"/>
                </a:ext>
              </a:extLst>
            </p:cNvPr>
            <p:cNvCxnSpPr/>
            <p:nvPr/>
          </p:nvCxnSpPr>
          <p:spPr>
            <a:xfrm rot="5400000">
              <a:off x="33355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92F2506-AC04-D0E0-FB73-5D29D1E3C8B7}"/>
                </a:ext>
              </a:extLst>
            </p:cNvPr>
            <p:cNvCxnSpPr/>
            <p:nvPr/>
          </p:nvCxnSpPr>
          <p:spPr>
            <a:xfrm rot="5400000">
              <a:off x="31701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70A23B8-3CAB-47FF-38D7-23686BF20305}"/>
                </a:ext>
              </a:extLst>
            </p:cNvPr>
            <p:cNvCxnSpPr/>
            <p:nvPr/>
          </p:nvCxnSpPr>
          <p:spPr>
            <a:xfrm rot="5400000">
              <a:off x="30046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17C8CAF-D4B5-A8F9-19A6-3F072310630D}"/>
                </a:ext>
              </a:extLst>
            </p:cNvPr>
            <p:cNvCxnSpPr/>
            <p:nvPr/>
          </p:nvCxnSpPr>
          <p:spPr>
            <a:xfrm rot="5400000">
              <a:off x="28391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93EA124-3816-6A7E-72A1-0780FF92C5E1}"/>
                </a:ext>
              </a:extLst>
            </p:cNvPr>
            <p:cNvCxnSpPr/>
            <p:nvPr/>
          </p:nvCxnSpPr>
          <p:spPr>
            <a:xfrm rot="5400000">
              <a:off x="26736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18DF28-8DCB-C4E6-8F45-E5B85A6AC2D5}"/>
                </a:ext>
              </a:extLst>
            </p:cNvPr>
            <p:cNvCxnSpPr/>
            <p:nvPr/>
          </p:nvCxnSpPr>
          <p:spPr>
            <a:xfrm rot="5400000">
              <a:off x="449165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4A99EA1-E19A-74F8-61AC-B0F31289FDCF}"/>
                </a:ext>
              </a:extLst>
            </p:cNvPr>
            <p:cNvCxnSpPr/>
            <p:nvPr/>
          </p:nvCxnSpPr>
          <p:spPr>
            <a:xfrm rot="5400000">
              <a:off x="4326178"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14FBB6B-F3CC-9AED-6166-8642FE103F6F}"/>
                </a:ext>
              </a:extLst>
            </p:cNvPr>
            <p:cNvCxnSpPr/>
            <p:nvPr/>
          </p:nvCxnSpPr>
          <p:spPr>
            <a:xfrm rot="5400000">
              <a:off x="4160703"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F6F7FCF-636A-BBE4-14E4-A74C7C586132}"/>
                </a:ext>
              </a:extLst>
            </p:cNvPr>
            <p:cNvCxnSpPr/>
            <p:nvPr/>
          </p:nvCxnSpPr>
          <p:spPr>
            <a:xfrm rot="5400000">
              <a:off x="39952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76AAE3D-1B0A-C3C8-4DF3-A1A809368AE1}"/>
                </a:ext>
              </a:extLst>
            </p:cNvPr>
            <p:cNvCxnSpPr/>
            <p:nvPr/>
          </p:nvCxnSpPr>
          <p:spPr>
            <a:xfrm rot="5400000">
              <a:off x="382975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9024B5C-0B4A-2086-5C90-DE047D606074}"/>
                </a:ext>
              </a:extLst>
            </p:cNvPr>
            <p:cNvCxnSpPr/>
            <p:nvPr/>
          </p:nvCxnSpPr>
          <p:spPr>
            <a:xfrm rot="5400000">
              <a:off x="36642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F81247A-CA32-5A30-7131-A06A52C2C5E5}"/>
                </a:ext>
              </a:extLst>
            </p:cNvPr>
            <p:cNvCxnSpPr/>
            <p:nvPr/>
          </p:nvCxnSpPr>
          <p:spPr>
            <a:xfrm rot="5400000">
              <a:off x="547907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97C0128-82AE-0BC2-C05D-6F030E956E42}"/>
                </a:ext>
              </a:extLst>
            </p:cNvPr>
            <p:cNvCxnSpPr/>
            <p:nvPr/>
          </p:nvCxnSpPr>
          <p:spPr>
            <a:xfrm rot="5400000">
              <a:off x="5313602"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388C2D7-2895-1B93-833D-7C11EAE0FFE1}"/>
                </a:ext>
              </a:extLst>
            </p:cNvPr>
            <p:cNvCxnSpPr/>
            <p:nvPr/>
          </p:nvCxnSpPr>
          <p:spPr>
            <a:xfrm rot="5400000">
              <a:off x="5148127"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AC025AB-494E-44FB-C0ED-244CDBEF1FFE}"/>
                </a:ext>
              </a:extLst>
            </p:cNvPr>
            <p:cNvCxnSpPr/>
            <p:nvPr/>
          </p:nvCxnSpPr>
          <p:spPr>
            <a:xfrm rot="5400000">
              <a:off x="498265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6F6AFB1-86A3-B3F4-3C90-2287EB85C5F1}"/>
                </a:ext>
              </a:extLst>
            </p:cNvPr>
            <p:cNvCxnSpPr/>
            <p:nvPr/>
          </p:nvCxnSpPr>
          <p:spPr>
            <a:xfrm rot="5400000">
              <a:off x="4817176"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AA243BF9-D26B-1DA1-2BBE-5750B317437C}"/>
                </a:ext>
              </a:extLst>
            </p:cNvPr>
            <p:cNvCxnSpPr/>
            <p:nvPr/>
          </p:nvCxnSpPr>
          <p:spPr>
            <a:xfrm rot="5400000">
              <a:off x="4651701"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B276FCD8-FC7C-C18F-4B38-F50674E13641}"/>
                </a:ext>
              </a:extLst>
            </p:cNvPr>
            <p:cNvCxnSpPr/>
            <p:nvPr/>
          </p:nvCxnSpPr>
          <p:spPr>
            <a:xfrm rot="5400000">
              <a:off x="5806344"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020135CF-C0F4-20EB-F6E0-D5237DF4C2A6}"/>
                </a:ext>
              </a:extLst>
            </p:cNvPr>
            <p:cNvCxnSpPr/>
            <p:nvPr/>
          </p:nvCxnSpPr>
          <p:spPr>
            <a:xfrm rot="5400000">
              <a:off x="5640869" y="3814888"/>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1" name="Group 90">
            <a:extLst>
              <a:ext uri="{FF2B5EF4-FFF2-40B4-BE49-F238E27FC236}">
                <a16:creationId xmlns:a16="http://schemas.microsoft.com/office/drawing/2014/main" id="{CD4A4955-7C31-7433-0277-5BF85C3F1BC6}"/>
              </a:ext>
            </a:extLst>
          </p:cNvPr>
          <p:cNvGrpSpPr/>
          <p:nvPr/>
        </p:nvGrpSpPr>
        <p:grpSpPr>
          <a:xfrm>
            <a:off x="3945050" y="3765550"/>
            <a:ext cx="3300300" cy="1274644"/>
            <a:chOff x="1370821" y="3044825"/>
            <a:chExt cx="1320800" cy="749300"/>
          </a:xfrm>
        </p:grpSpPr>
        <p:cxnSp>
          <p:nvCxnSpPr>
            <p:cNvPr id="92" name="Straight Connector 91">
              <a:extLst>
                <a:ext uri="{FF2B5EF4-FFF2-40B4-BE49-F238E27FC236}">
                  <a16:creationId xmlns:a16="http://schemas.microsoft.com/office/drawing/2014/main" id="{CE5DFB1C-132A-5F42-E56A-DE450DA7A2ED}"/>
                </a:ext>
              </a:extLst>
            </p:cNvPr>
            <p:cNvCxnSpPr/>
            <p:nvPr/>
          </p:nvCxnSpPr>
          <p:spPr>
            <a:xfrm>
              <a:off x="1370821" y="3044825"/>
              <a:ext cx="0" cy="74930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9F1E0DAF-6BF9-0895-7D3F-8DE3A4582E38}"/>
                </a:ext>
              </a:extLst>
            </p:cNvPr>
            <p:cNvCxnSpPr>
              <a:cxnSpLocks/>
            </p:cNvCxnSpPr>
            <p:nvPr/>
          </p:nvCxnSpPr>
          <p:spPr>
            <a:xfrm>
              <a:off x="2029948" y="3380782"/>
              <a:ext cx="0" cy="413343"/>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7FE3A3DD-D545-CA51-64D8-E96879C12163}"/>
                </a:ext>
              </a:extLst>
            </p:cNvPr>
            <p:cNvCxnSpPr>
              <a:cxnSpLocks/>
            </p:cNvCxnSpPr>
            <p:nvPr/>
          </p:nvCxnSpPr>
          <p:spPr>
            <a:xfrm>
              <a:off x="2691621" y="3546475"/>
              <a:ext cx="0" cy="24765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grpSp>
        <p:nvGrpSpPr>
          <p:cNvPr id="97" name="Group 96">
            <a:extLst>
              <a:ext uri="{FF2B5EF4-FFF2-40B4-BE49-F238E27FC236}">
                <a16:creationId xmlns:a16="http://schemas.microsoft.com/office/drawing/2014/main" id="{B6972661-77D8-C468-BE42-47C28D4FC1F8}"/>
              </a:ext>
            </a:extLst>
          </p:cNvPr>
          <p:cNvGrpSpPr/>
          <p:nvPr/>
        </p:nvGrpSpPr>
        <p:grpSpPr>
          <a:xfrm>
            <a:off x="3911005" y="3488411"/>
            <a:ext cx="3957242" cy="1015194"/>
            <a:chOff x="7148442" y="2498886"/>
            <a:chExt cx="1687235" cy="1015194"/>
          </a:xfrm>
        </p:grpSpPr>
        <p:sp>
          <p:nvSpPr>
            <p:cNvPr id="98" name="TextBox 97">
              <a:extLst>
                <a:ext uri="{FF2B5EF4-FFF2-40B4-BE49-F238E27FC236}">
                  <a16:creationId xmlns:a16="http://schemas.microsoft.com/office/drawing/2014/main" id="{4A37B2DB-A3E2-4B97-633D-F11490B45D92}"/>
                </a:ext>
              </a:extLst>
            </p:cNvPr>
            <p:cNvSpPr txBox="1"/>
            <p:nvPr/>
          </p:nvSpPr>
          <p:spPr>
            <a:xfrm>
              <a:off x="7148442" y="2498886"/>
              <a:ext cx="300052" cy="180975"/>
            </a:xfrm>
            <a:prstGeom prst="rect">
              <a:avLst/>
            </a:prstGeom>
          </p:spPr>
          <p:txBody>
            <a:bodyPr vert="horz" wrap="none" lIns="0" tIns="0" rIns="0" bIns="0" rtlCol="0">
              <a:noAutofit/>
            </a:bodyPr>
            <a:lstStyle/>
            <a:p>
              <a:pPr algn="ctr"/>
              <a:r>
                <a:rPr lang="en-US" sz="1400" dirty="0">
                  <a:solidFill>
                    <a:schemeClr val="accent1"/>
                  </a:solidFill>
                </a:rPr>
                <a:t>57.9%</a:t>
              </a:r>
            </a:p>
          </p:txBody>
        </p:sp>
        <p:sp>
          <p:nvSpPr>
            <p:cNvPr id="99" name="TextBox 98">
              <a:extLst>
                <a:ext uri="{FF2B5EF4-FFF2-40B4-BE49-F238E27FC236}">
                  <a16:creationId xmlns:a16="http://schemas.microsoft.com/office/drawing/2014/main" id="{7D344BE8-3884-FB6B-D1C4-767C3E1269BD}"/>
                </a:ext>
              </a:extLst>
            </p:cNvPr>
            <p:cNvSpPr txBox="1"/>
            <p:nvPr/>
          </p:nvSpPr>
          <p:spPr>
            <a:xfrm>
              <a:off x="7839752" y="3103240"/>
              <a:ext cx="300052" cy="180975"/>
            </a:xfrm>
            <a:prstGeom prst="rect">
              <a:avLst/>
            </a:prstGeom>
          </p:spPr>
          <p:txBody>
            <a:bodyPr vert="horz" wrap="none" lIns="0" tIns="0" rIns="0" bIns="0" rtlCol="0">
              <a:noAutofit/>
            </a:bodyPr>
            <a:lstStyle/>
            <a:p>
              <a:pPr algn="ctr"/>
              <a:r>
                <a:rPr lang="en-US" sz="1400" dirty="0">
                  <a:solidFill>
                    <a:schemeClr val="accent1"/>
                  </a:solidFill>
                </a:rPr>
                <a:t>32.7%</a:t>
              </a:r>
            </a:p>
          </p:txBody>
        </p:sp>
        <p:sp>
          <p:nvSpPr>
            <p:cNvPr id="100" name="TextBox 99">
              <a:extLst>
                <a:ext uri="{FF2B5EF4-FFF2-40B4-BE49-F238E27FC236}">
                  <a16:creationId xmlns:a16="http://schemas.microsoft.com/office/drawing/2014/main" id="{3541E36D-AD12-86F7-4D5E-C0CE00560933}"/>
                </a:ext>
              </a:extLst>
            </p:cNvPr>
            <p:cNvSpPr txBox="1"/>
            <p:nvPr/>
          </p:nvSpPr>
          <p:spPr>
            <a:xfrm>
              <a:off x="8535625" y="3333105"/>
              <a:ext cx="300052" cy="180975"/>
            </a:xfrm>
            <a:prstGeom prst="rect">
              <a:avLst/>
            </a:prstGeom>
          </p:spPr>
          <p:txBody>
            <a:bodyPr vert="horz" wrap="none" lIns="0" tIns="0" rIns="0" bIns="0" rtlCol="0">
              <a:noAutofit/>
            </a:bodyPr>
            <a:lstStyle/>
            <a:p>
              <a:pPr algn="ctr"/>
              <a:r>
                <a:rPr lang="en-US" sz="1400" dirty="0">
                  <a:solidFill>
                    <a:schemeClr val="accent1"/>
                  </a:solidFill>
                </a:rPr>
                <a:t>20.7%</a:t>
              </a:r>
            </a:p>
          </p:txBody>
        </p:sp>
      </p:grpSp>
      <p:grpSp>
        <p:nvGrpSpPr>
          <p:cNvPr id="108" name="Group 107">
            <a:extLst>
              <a:ext uri="{FF2B5EF4-FFF2-40B4-BE49-F238E27FC236}">
                <a16:creationId xmlns:a16="http://schemas.microsoft.com/office/drawing/2014/main" id="{51F5241E-AC6B-2DBE-8BB9-50BA0B1FA053}"/>
              </a:ext>
            </a:extLst>
          </p:cNvPr>
          <p:cNvGrpSpPr/>
          <p:nvPr/>
        </p:nvGrpSpPr>
        <p:grpSpPr>
          <a:xfrm>
            <a:off x="3911005" y="4207741"/>
            <a:ext cx="3957242" cy="815925"/>
            <a:chOff x="7148442" y="2670034"/>
            <a:chExt cx="1687235" cy="815925"/>
          </a:xfrm>
        </p:grpSpPr>
        <p:sp>
          <p:nvSpPr>
            <p:cNvPr id="109" name="TextBox 108">
              <a:extLst>
                <a:ext uri="{FF2B5EF4-FFF2-40B4-BE49-F238E27FC236}">
                  <a16:creationId xmlns:a16="http://schemas.microsoft.com/office/drawing/2014/main" id="{1B2E4179-5F12-12DC-A480-931FA1834761}"/>
                </a:ext>
              </a:extLst>
            </p:cNvPr>
            <p:cNvSpPr txBox="1"/>
            <p:nvPr/>
          </p:nvSpPr>
          <p:spPr>
            <a:xfrm>
              <a:off x="7148442" y="2670034"/>
              <a:ext cx="300052" cy="180975"/>
            </a:xfrm>
            <a:prstGeom prst="rect">
              <a:avLst/>
            </a:prstGeom>
          </p:spPr>
          <p:txBody>
            <a:bodyPr vert="horz" wrap="none" lIns="0" tIns="0" rIns="0" bIns="0" rtlCol="0">
              <a:noAutofit/>
            </a:bodyPr>
            <a:lstStyle/>
            <a:p>
              <a:pPr algn="ctr"/>
              <a:r>
                <a:rPr lang="en-US" sz="1400" dirty="0">
                  <a:solidFill>
                    <a:schemeClr val="bg1">
                      <a:lumMod val="50000"/>
                    </a:schemeClr>
                  </a:solidFill>
                </a:rPr>
                <a:t>55.3%</a:t>
              </a:r>
            </a:p>
          </p:txBody>
        </p:sp>
        <p:sp>
          <p:nvSpPr>
            <p:cNvPr id="110" name="TextBox 109">
              <a:extLst>
                <a:ext uri="{FF2B5EF4-FFF2-40B4-BE49-F238E27FC236}">
                  <a16:creationId xmlns:a16="http://schemas.microsoft.com/office/drawing/2014/main" id="{5120330F-29AE-5341-47AA-16B9476AD70C}"/>
                </a:ext>
              </a:extLst>
            </p:cNvPr>
            <p:cNvSpPr txBox="1"/>
            <p:nvPr/>
          </p:nvSpPr>
          <p:spPr>
            <a:xfrm>
              <a:off x="7839752" y="3160390"/>
              <a:ext cx="300052" cy="180975"/>
            </a:xfrm>
            <a:prstGeom prst="rect">
              <a:avLst/>
            </a:prstGeom>
          </p:spPr>
          <p:txBody>
            <a:bodyPr vert="horz" wrap="none" lIns="0" tIns="0" rIns="0" bIns="0" rtlCol="0">
              <a:noAutofit/>
            </a:bodyPr>
            <a:lstStyle/>
            <a:p>
              <a:pPr algn="ctr"/>
              <a:r>
                <a:rPr lang="en-US" sz="1400" dirty="0">
                  <a:solidFill>
                    <a:schemeClr val="bg1">
                      <a:lumMod val="50000"/>
                    </a:schemeClr>
                  </a:solidFill>
                </a:rPr>
                <a:t>23.4%</a:t>
              </a:r>
            </a:p>
          </p:txBody>
        </p:sp>
        <p:sp>
          <p:nvSpPr>
            <p:cNvPr id="111" name="TextBox 110">
              <a:extLst>
                <a:ext uri="{FF2B5EF4-FFF2-40B4-BE49-F238E27FC236}">
                  <a16:creationId xmlns:a16="http://schemas.microsoft.com/office/drawing/2014/main" id="{0D6F23AA-B22E-4577-1213-1D9EDB5A55EC}"/>
                </a:ext>
              </a:extLst>
            </p:cNvPr>
            <p:cNvSpPr txBox="1"/>
            <p:nvPr/>
          </p:nvSpPr>
          <p:spPr>
            <a:xfrm>
              <a:off x="8535625" y="3304984"/>
              <a:ext cx="300052" cy="180975"/>
            </a:xfrm>
            <a:prstGeom prst="rect">
              <a:avLst/>
            </a:prstGeom>
          </p:spPr>
          <p:txBody>
            <a:bodyPr vert="horz" wrap="none" lIns="0" tIns="0" rIns="0" bIns="0" rtlCol="0">
              <a:noAutofit/>
            </a:bodyPr>
            <a:lstStyle/>
            <a:p>
              <a:pPr algn="ctr"/>
              <a:r>
                <a:rPr lang="en-US" sz="1400" dirty="0">
                  <a:solidFill>
                    <a:schemeClr val="bg1">
                      <a:lumMod val="50000"/>
                    </a:schemeClr>
                  </a:solidFill>
                </a:rPr>
                <a:t>13.4%</a:t>
              </a:r>
            </a:p>
          </p:txBody>
        </p:sp>
      </p:grpSp>
      <p:grpSp>
        <p:nvGrpSpPr>
          <p:cNvPr id="112" name="Group 111">
            <a:extLst>
              <a:ext uri="{FF2B5EF4-FFF2-40B4-BE49-F238E27FC236}">
                <a16:creationId xmlns:a16="http://schemas.microsoft.com/office/drawing/2014/main" id="{60F70F1C-14C5-A7DD-A6E8-31CD9096E0AD}"/>
              </a:ext>
            </a:extLst>
          </p:cNvPr>
          <p:cNvGrpSpPr/>
          <p:nvPr/>
        </p:nvGrpSpPr>
        <p:grpSpPr>
          <a:xfrm>
            <a:off x="2063751" y="5664469"/>
            <a:ext cx="9008106" cy="190500"/>
            <a:chOff x="572309" y="3810064"/>
            <a:chExt cx="5412583" cy="185738"/>
          </a:xfrm>
        </p:grpSpPr>
        <p:sp>
          <p:nvSpPr>
            <p:cNvPr id="113" name="TextBox 112">
              <a:extLst>
                <a:ext uri="{FF2B5EF4-FFF2-40B4-BE49-F238E27FC236}">
                  <a16:creationId xmlns:a16="http://schemas.microsoft.com/office/drawing/2014/main" id="{1995A0FF-4540-2890-C7A6-0F4A727BCD66}"/>
                </a:ext>
              </a:extLst>
            </p:cNvPr>
            <p:cNvSpPr txBox="1"/>
            <p:nvPr/>
          </p:nvSpPr>
          <p:spPr>
            <a:xfrm>
              <a:off x="572309" y="3810064"/>
              <a:ext cx="285750" cy="185738"/>
            </a:xfrm>
            <a:prstGeom prst="rect">
              <a:avLst/>
            </a:prstGeom>
          </p:spPr>
          <p:txBody>
            <a:bodyPr vert="horz" wrap="none" lIns="0" tIns="0" rIns="0" bIns="0" rtlCol="0">
              <a:noAutofit/>
            </a:bodyPr>
            <a:lstStyle/>
            <a:p>
              <a:pPr algn="ctr"/>
              <a:r>
                <a:rPr lang="en-US" sz="1100" dirty="0"/>
                <a:t>501</a:t>
              </a:r>
            </a:p>
            <a:p>
              <a:pPr algn="ctr"/>
              <a:r>
                <a:rPr lang="en-US" sz="1100" dirty="0"/>
                <a:t>496</a:t>
              </a:r>
            </a:p>
            <a:p>
              <a:pPr algn="ctr"/>
              <a:endParaRPr lang="en-US" sz="1100" dirty="0"/>
            </a:p>
          </p:txBody>
        </p:sp>
        <p:sp>
          <p:nvSpPr>
            <p:cNvPr id="114" name="TextBox 113">
              <a:extLst>
                <a:ext uri="{FF2B5EF4-FFF2-40B4-BE49-F238E27FC236}">
                  <a16:creationId xmlns:a16="http://schemas.microsoft.com/office/drawing/2014/main" id="{938E2F04-710C-E7FF-5A4D-73D7F9C7B028}"/>
                </a:ext>
              </a:extLst>
            </p:cNvPr>
            <p:cNvSpPr txBox="1"/>
            <p:nvPr/>
          </p:nvSpPr>
          <p:spPr>
            <a:xfrm>
              <a:off x="738996" y="3810064"/>
              <a:ext cx="285750" cy="185738"/>
            </a:xfrm>
            <a:prstGeom prst="rect">
              <a:avLst/>
            </a:prstGeom>
          </p:spPr>
          <p:txBody>
            <a:bodyPr vert="horz" wrap="none" lIns="0" tIns="0" rIns="0" bIns="0" rtlCol="0">
              <a:noAutofit/>
            </a:bodyPr>
            <a:lstStyle/>
            <a:p>
              <a:pPr algn="ctr"/>
              <a:r>
                <a:rPr lang="en-US" sz="1100" dirty="0"/>
                <a:t>477</a:t>
              </a:r>
            </a:p>
            <a:p>
              <a:pPr algn="ctr"/>
              <a:r>
                <a:rPr lang="en-US" sz="1100" dirty="0"/>
                <a:t>472</a:t>
              </a:r>
            </a:p>
          </p:txBody>
        </p:sp>
        <p:sp>
          <p:nvSpPr>
            <p:cNvPr id="115" name="TextBox 114">
              <a:extLst>
                <a:ext uri="{FF2B5EF4-FFF2-40B4-BE49-F238E27FC236}">
                  <a16:creationId xmlns:a16="http://schemas.microsoft.com/office/drawing/2014/main" id="{99BCD74B-5BE8-D47A-3344-E9D12001B70B}"/>
                </a:ext>
              </a:extLst>
            </p:cNvPr>
            <p:cNvSpPr txBox="1"/>
            <p:nvPr/>
          </p:nvSpPr>
          <p:spPr>
            <a:xfrm>
              <a:off x="899334" y="3810064"/>
              <a:ext cx="285750" cy="185738"/>
            </a:xfrm>
            <a:prstGeom prst="rect">
              <a:avLst/>
            </a:prstGeom>
          </p:spPr>
          <p:txBody>
            <a:bodyPr vert="horz" wrap="none" lIns="0" tIns="0" rIns="0" bIns="0" rtlCol="0">
              <a:noAutofit/>
            </a:bodyPr>
            <a:lstStyle/>
            <a:p>
              <a:pPr algn="ctr"/>
              <a:r>
                <a:rPr lang="en-US" sz="1100" dirty="0"/>
                <a:t>445</a:t>
              </a:r>
            </a:p>
            <a:p>
              <a:pPr algn="ctr"/>
              <a:r>
                <a:rPr lang="en-US" sz="1100" dirty="0"/>
                <a:t>431</a:t>
              </a:r>
            </a:p>
          </p:txBody>
        </p:sp>
        <p:sp>
          <p:nvSpPr>
            <p:cNvPr id="116" name="TextBox 115">
              <a:extLst>
                <a:ext uri="{FF2B5EF4-FFF2-40B4-BE49-F238E27FC236}">
                  <a16:creationId xmlns:a16="http://schemas.microsoft.com/office/drawing/2014/main" id="{5D239E01-1304-E1EF-3D0B-08A22F19894C}"/>
                </a:ext>
              </a:extLst>
            </p:cNvPr>
            <p:cNvSpPr txBox="1"/>
            <p:nvPr/>
          </p:nvSpPr>
          <p:spPr>
            <a:xfrm>
              <a:off x="1066021" y="3810064"/>
              <a:ext cx="285750" cy="185738"/>
            </a:xfrm>
            <a:prstGeom prst="rect">
              <a:avLst/>
            </a:prstGeom>
          </p:spPr>
          <p:txBody>
            <a:bodyPr vert="horz" wrap="none" lIns="0" tIns="0" rIns="0" bIns="0" rtlCol="0">
              <a:noAutofit/>
            </a:bodyPr>
            <a:lstStyle/>
            <a:p>
              <a:pPr algn="ctr"/>
              <a:r>
                <a:rPr lang="en-US" sz="1100" dirty="0"/>
                <a:t>404</a:t>
              </a:r>
            </a:p>
            <a:p>
              <a:pPr algn="ctr"/>
              <a:r>
                <a:rPr lang="en-US" sz="1100" dirty="0"/>
                <a:t>398</a:t>
              </a:r>
            </a:p>
          </p:txBody>
        </p:sp>
        <p:sp>
          <p:nvSpPr>
            <p:cNvPr id="117" name="TextBox 116">
              <a:extLst>
                <a:ext uri="{FF2B5EF4-FFF2-40B4-BE49-F238E27FC236}">
                  <a16:creationId xmlns:a16="http://schemas.microsoft.com/office/drawing/2014/main" id="{74D3E4FB-BC22-E0F7-B9F5-0FC3174172EA}"/>
                </a:ext>
              </a:extLst>
            </p:cNvPr>
            <p:cNvSpPr txBox="1"/>
            <p:nvPr/>
          </p:nvSpPr>
          <p:spPr>
            <a:xfrm>
              <a:off x="1229534" y="3810064"/>
              <a:ext cx="285750" cy="185738"/>
            </a:xfrm>
            <a:prstGeom prst="rect">
              <a:avLst/>
            </a:prstGeom>
          </p:spPr>
          <p:txBody>
            <a:bodyPr vert="horz" wrap="none" lIns="0" tIns="0" rIns="0" bIns="0" rtlCol="0">
              <a:noAutofit/>
            </a:bodyPr>
            <a:lstStyle/>
            <a:p>
              <a:pPr algn="ctr"/>
              <a:r>
                <a:rPr lang="en-US" sz="1100" dirty="0"/>
                <a:t>355</a:t>
              </a:r>
            </a:p>
            <a:p>
              <a:pPr algn="ctr"/>
              <a:r>
                <a:rPr lang="en-US" sz="1100" dirty="0"/>
                <a:t>344</a:t>
              </a:r>
            </a:p>
          </p:txBody>
        </p:sp>
        <p:sp>
          <p:nvSpPr>
            <p:cNvPr id="118" name="TextBox 117">
              <a:extLst>
                <a:ext uri="{FF2B5EF4-FFF2-40B4-BE49-F238E27FC236}">
                  <a16:creationId xmlns:a16="http://schemas.microsoft.com/office/drawing/2014/main" id="{B9DA85C5-1F23-C00A-A765-DDC586FBD71B}"/>
                </a:ext>
              </a:extLst>
            </p:cNvPr>
            <p:cNvSpPr txBox="1"/>
            <p:nvPr/>
          </p:nvSpPr>
          <p:spPr>
            <a:xfrm>
              <a:off x="1396221" y="3810064"/>
              <a:ext cx="285750" cy="185738"/>
            </a:xfrm>
            <a:prstGeom prst="rect">
              <a:avLst/>
            </a:prstGeom>
          </p:spPr>
          <p:txBody>
            <a:bodyPr vert="horz" wrap="none" lIns="0" tIns="0" rIns="0" bIns="0" rtlCol="0">
              <a:noAutofit/>
            </a:bodyPr>
            <a:lstStyle/>
            <a:p>
              <a:pPr algn="ctr"/>
              <a:r>
                <a:rPr lang="en-US" sz="1100" dirty="0"/>
                <a:t>316</a:t>
              </a:r>
            </a:p>
            <a:p>
              <a:pPr algn="ctr"/>
              <a:r>
                <a:rPr lang="en-US" sz="1100" dirty="0"/>
                <a:t>304</a:t>
              </a:r>
            </a:p>
          </p:txBody>
        </p:sp>
        <p:sp>
          <p:nvSpPr>
            <p:cNvPr id="119" name="TextBox 118">
              <a:extLst>
                <a:ext uri="{FF2B5EF4-FFF2-40B4-BE49-F238E27FC236}">
                  <a16:creationId xmlns:a16="http://schemas.microsoft.com/office/drawing/2014/main" id="{10A19A02-8F0D-2F17-73C3-28F65F3A18D3}"/>
                </a:ext>
              </a:extLst>
            </p:cNvPr>
            <p:cNvSpPr txBox="1"/>
            <p:nvPr/>
          </p:nvSpPr>
          <p:spPr>
            <a:xfrm>
              <a:off x="1556559" y="3810064"/>
              <a:ext cx="285750" cy="185738"/>
            </a:xfrm>
            <a:prstGeom prst="rect">
              <a:avLst/>
            </a:prstGeom>
          </p:spPr>
          <p:txBody>
            <a:bodyPr vert="horz" wrap="none" lIns="0" tIns="0" rIns="0" bIns="0" rtlCol="0">
              <a:noAutofit/>
            </a:bodyPr>
            <a:lstStyle/>
            <a:p>
              <a:pPr algn="ctr"/>
              <a:r>
                <a:rPr lang="en-US" sz="1100" dirty="0"/>
                <a:t>278</a:t>
              </a:r>
            </a:p>
            <a:p>
              <a:pPr algn="ctr"/>
              <a:r>
                <a:rPr lang="en-US" sz="1100" dirty="0"/>
                <a:t>264</a:t>
              </a:r>
            </a:p>
          </p:txBody>
        </p:sp>
        <p:sp>
          <p:nvSpPr>
            <p:cNvPr id="120" name="TextBox 119">
              <a:extLst>
                <a:ext uri="{FF2B5EF4-FFF2-40B4-BE49-F238E27FC236}">
                  <a16:creationId xmlns:a16="http://schemas.microsoft.com/office/drawing/2014/main" id="{7A38FDF4-94A5-A8C4-7ED0-65D7B9D9FC22}"/>
                </a:ext>
              </a:extLst>
            </p:cNvPr>
            <p:cNvSpPr txBox="1"/>
            <p:nvPr/>
          </p:nvSpPr>
          <p:spPr>
            <a:xfrm>
              <a:off x="1723246" y="3810064"/>
              <a:ext cx="285750" cy="185738"/>
            </a:xfrm>
            <a:prstGeom prst="rect">
              <a:avLst/>
            </a:prstGeom>
          </p:spPr>
          <p:txBody>
            <a:bodyPr vert="horz" wrap="none" lIns="0" tIns="0" rIns="0" bIns="0" rtlCol="0">
              <a:noAutofit/>
            </a:bodyPr>
            <a:lstStyle/>
            <a:p>
              <a:pPr algn="ctr"/>
              <a:r>
                <a:rPr lang="en-US" sz="1100" dirty="0"/>
                <a:t>254</a:t>
              </a:r>
            </a:p>
            <a:p>
              <a:pPr algn="ctr"/>
              <a:r>
                <a:rPr lang="en-US" sz="1100" dirty="0"/>
                <a:t>218</a:t>
              </a:r>
            </a:p>
          </p:txBody>
        </p:sp>
        <p:sp>
          <p:nvSpPr>
            <p:cNvPr id="121" name="TextBox 120">
              <a:extLst>
                <a:ext uri="{FF2B5EF4-FFF2-40B4-BE49-F238E27FC236}">
                  <a16:creationId xmlns:a16="http://schemas.microsoft.com/office/drawing/2014/main" id="{9EEF3CD2-D184-EA6A-6770-91AB56DFE16B}"/>
                </a:ext>
              </a:extLst>
            </p:cNvPr>
            <p:cNvSpPr txBox="1"/>
            <p:nvPr/>
          </p:nvSpPr>
          <p:spPr>
            <a:xfrm>
              <a:off x="1893109" y="3810064"/>
              <a:ext cx="285750" cy="185738"/>
            </a:xfrm>
            <a:prstGeom prst="rect">
              <a:avLst/>
            </a:prstGeom>
          </p:spPr>
          <p:txBody>
            <a:bodyPr vert="horz" wrap="none" lIns="0" tIns="0" rIns="0" bIns="0" rtlCol="0">
              <a:noAutofit/>
            </a:bodyPr>
            <a:lstStyle/>
            <a:p>
              <a:pPr algn="ctr"/>
              <a:r>
                <a:rPr lang="en-US" sz="1100" dirty="0"/>
                <a:t>226</a:t>
              </a:r>
            </a:p>
            <a:p>
              <a:pPr algn="ctr"/>
              <a:r>
                <a:rPr lang="en-US" sz="1100" dirty="0"/>
                <a:t>186</a:t>
              </a:r>
            </a:p>
          </p:txBody>
        </p:sp>
        <p:sp>
          <p:nvSpPr>
            <p:cNvPr id="122" name="TextBox 121">
              <a:extLst>
                <a:ext uri="{FF2B5EF4-FFF2-40B4-BE49-F238E27FC236}">
                  <a16:creationId xmlns:a16="http://schemas.microsoft.com/office/drawing/2014/main" id="{A8EA1DA7-C364-067A-ADF1-8A5D633AFE92}"/>
                </a:ext>
              </a:extLst>
            </p:cNvPr>
            <p:cNvSpPr txBox="1"/>
            <p:nvPr/>
          </p:nvSpPr>
          <p:spPr>
            <a:xfrm>
              <a:off x="2059796" y="3810064"/>
              <a:ext cx="285750" cy="185738"/>
            </a:xfrm>
            <a:prstGeom prst="rect">
              <a:avLst/>
            </a:prstGeom>
          </p:spPr>
          <p:txBody>
            <a:bodyPr vert="horz" wrap="none" lIns="0" tIns="0" rIns="0" bIns="0" rtlCol="0">
              <a:noAutofit/>
            </a:bodyPr>
            <a:lstStyle/>
            <a:p>
              <a:pPr algn="ctr"/>
              <a:r>
                <a:rPr lang="en-US" sz="1100" dirty="0"/>
                <a:t>202</a:t>
              </a:r>
            </a:p>
            <a:p>
              <a:pPr algn="ctr"/>
              <a:r>
                <a:rPr lang="en-US" sz="1100" dirty="0"/>
                <a:t>155</a:t>
              </a:r>
            </a:p>
          </p:txBody>
        </p:sp>
        <p:sp>
          <p:nvSpPr>
            <p:cNvPr id="123" name="TextBox 122">
              <a:extLst>
                <a:ext uri="{FF2B5EF4-FFF2-40B4-BE49-F238E27FC236}">
                  <a16:creationId xmlns:a16="http://schemas.microsoft.com/office/drawing/2014/main" id="{19BCDA9D-AD9C-E3EC-D59B-1A27DFB4E473}"/>
                </a:ext>
              </a:extLst>
            </p:cNvPr>
            <p:cNvSpPr txBox="1"/>
            <p:nvPr/>
          </p:nvSpPr>
          <p:spPr>
            <a:xfrm>
              <a:off x="2220134" y="3810064"/>
              <a:ext cx="285750" cy="185738"/>
            </a:xfrm>
            <a:prstGeom prst="rect">
              <a:avLst/>
            </a:prstGeom>
          </p:spPr>
          <p:txBody>
            <a:bodyPr vert="horz" wrap="none" lIns="0" tIns="0" rIns="0" bIns="0" rtlCol="0">
              <a:noAutofit/>
            </a:bodyPr>
            <a:lstStyle/>
            <a:p>
              <a:pPr algn="ctr"/>
              <a:r>
                <a:rPr lang="en-US" sz="1100" dirty="0"/>
                <a:t>179</a:t>
              </a:r>
            </a:p>
            <a:p>
              <a:pPr algn="ctr"/>
              <a:r>
                <a:rPr lang="en-US" sz="1100" dirty="0"/>
                <a:t>136</a:t>
              </a:r>
            </a:p>
          </p:txBody>
        </p:sp>
        <p:sp>
          <p:nvSpPr>
            <p:cNvPr id="124" name="TextBox 123">
              <a:extLst>
                <a:ext uri="{FF2B5EF4-FFF2-40B4-BE49-F238E27FC236}">
                  <a16:creationId xmlns:a16="http://schemas.microsoft.com/office/drawing/2014/main" id="{E39D43DD-AC99-5A69-672E-5327349CC768}"/>
                </a:ext>
              </a:extLst>
            </p:cNvPr>
            <p:cNvSpPr txBox="1"/>
            <p:nvPr/>
          </p:nvSpPr>
          <p:spPr>
            <a:xfrm>
              <a:off x="2386821" y="3810064"/>
              <a:ext cx="285750" cy="185738"/>
            </a:xfrm>
            <a:prstGeom prst="rect">
              <a:avLst/>
            </a:prstGeom>
          </p:spPr>
          <p:txBody>
            <a:bodyPr vert="horz" wrap="none" lIns="0" tIns="0" rIns="0" bIns="0" rtlCol="0">
              <a:noAutofit/>
            </a:bodyPr>
            <a:lstStyle/>
            <a:p>
              <a:pPr algn="ctr"/>
              <a:r>
                <a:rPr lang="en-US" sz="1100" dirty="0"/>
                <a:t>165</a:t>
              </a:r>
            </a:p>
            <a:p>
              <a:pPr algn="ctr"/>
              <a:r>
                <a:rPr lang="en-US" sz="1100" dirty="0"/>
                <a:t>119</a:t>
              </a:r>
            </a:p>
          </p:txBody>
        </p:sp>
        <p:sp>
          <p:nvSpPr>
            <p:cNvPr id="125" name="TextBox 124">
              <a:extLst>
                <a:ext uri="{FF2B5EF4-FFF2-40B4-BE49-F238E27FC236}">
                  <a16:creationId xmlns:a16="http://schemas.microsoft.com/office/drawing/2014/main" id="{51658233-E1B1-310C-C8C2-C1FFBA72CFBF}"/>
                </a:ext>
              </a:extLst>
            </p:cNvPr>
            <p:cNvSpPr txBox="1"/>
            <p:nvPr/>
          </p:nvSpPr>
          <p:spPr>
            <a:xfrm>
              <a:off x="2550334" y="3810064"/>
              <a:ext cx="285750" cy="185738"/>
            </a:xfrm>
            <a:prstGeom prst="rect">
              <a:avLst/>
            </a:prstGeom>
          </p:spPr>
          <p:txBody>
            <a:bodyPr vert="horz" wrap="none" lIns="0" tIns="0" rIns="0" bIns="0" rtlCol="0">
              <a:noAutofit/>
            </a:bodyPr>
            <a:lstStyle/>
            <a:p>
              <a:pPr algn="ctr"/>
              <a:r>
                <a:rPr lang="en-US" sz="1100" dirty="0"/>
                <a:t>154</a:t>
              </a:r>
            </a:p>
            <a:p>
              <a:pPr algn="ctr"/>
              <a:r>
                <a:rPr lang="en-US" sz="1100" dirty="0"/>
                <a:t>109</a:t>
              </a:r>
            </a:p>
          </p:txBody>
        </p:sp>
        <p:sp>
          <p:nvSpPr>
            <p:cNvPr id="126" name="TextBox 125">
              <a:extLst>
                <a:ext uri="{FF2B5EF4-FFF2-40B4-BE49-F238E27FC236}">
                  <a16:creationId xmlns:a16="http://schemas.microsoft.com/office/drawing/2014/main" id="{055D0535-04C0-A399-3683-ABFFE3E2EE69}"/>
                </a:ext>
              </a:extLst>
            </p:cNvPr>
            <p:cNvSpPr txBox="1"/>
            <p:nvPr/>
          </p:nvSpPr>
          <p:spPr>
            <a:xfrm>
              <a:off x="2717021" y="3810064"/>
              <a:ext cx="285750" cy="185738"/>
            </a:xfrm>
            <a:prstGeom prst="rect">
              <a:avLst/>
            </a:prstGeom>
          </p:spPr>
          <p:txBody>
            <a:bodyPr vert="horz" wrap="none" lIns="0" tIns="0" rIns="0" bIns="0" rtlCol="0">
              <a:noAutofit/>
            </a:bodyPr>
            <a:lstStyle/>
            <a:p>
              <a:pPr algn="ctr"/>
              <a:r>
                <a:rPr lang="en-US" sz="1100" dirty="0"/>
                <a:t>134</a:t>
              </a:r>
            </a:p>
            <a:p>
              <a:pPr algn="ctr"/>
              <a:r>
                <a:rPr lang="en-US" sz="1100" dirty="0"/>
                <a:t>99</a:t>
              </a:r>
            </a:p>
          </p:txBody>
        </p:sp>
        <p:sp>
          <p:nvSpPr>
            <p:cNvPr id="127" name="TextBox 126">
              <a:extLst>
                <a:ext uri="{FF2B5EF4-FFF2-40B4-BE49-F238E27FC236}">
                  <a16:creationId xmlns:a16="http://schemas.microsoft.com/office/drawing/2014/main" id="{40F3A3D1-2815-A5E0-5E01-A610013E463E}"/>
                </a:ext>
              </a:extLst>
            </p:cNvPr>
            <p:cNvSpPr txBox="1"/>
            <p:nvPr/>
          </p:nvSpPr>
          <p:spPr>
            <a:xfrm>
              <a:off x="2877359" y="3810064"/>
              <a:ext cx="285750" cy="185738"/>
            </a:xfrm>
            <a:prstGeom prst="rect">
              <a:avLst/>
            </a:prstGeom>
          </p:spPr>
          <p:txBody>
            <a:bodyPr vert="horz" wrap="none" lIns="0" tIns="0" rIns="0" bIns="0" rtlCol="0">
              <a:noAutofit/>
            </a:bodyPr>
            <a:lstStyle/>
            <a:p>
              <a:pPr algn="ctr"/>
              <a:r>
                <a:rPr lang="en-US" sz="1100" dirty="0"/>
                <a:t>127</a:t>
              </a:r>
            </a:p>
            <a:p>
              <a:pPr algn="ctr"/>
              <a:r>
                <a:rPr lang="en-US" sz="1100" dirty="0"/>
                <a:t>85</a:t>
              </a:r>
            </a:p>
          </p:txBody>
        </p:sp>
        <p:sp>
          <p:nvSpPr>
            <p:cNvPr id="128" name="TextBox 127">
              <a:extLst>
                <a:ext uri="{FF2B5EF4-FFF2-40B4-BE49-F238E27FC236}">
                  <a16:creationId xmlns:a16="http://schemas.microsoft.com/office/drawing/2014/main" id="{A32826C7-0015-989C-F786-3F8ADABD223A}"/>
                </a:ext>
              </a:extLst>
            </p:cNvPr>
            <p:cNvSpPr txBox="1"/>
            <p:nvPr/>
          </p:nvSpPr>
          <p:spPr>
            <a:xfrm>
              <a:off x="3044046" y="3810064"/>
              <a:ext cx="285750" cy="185738"/>
            </a:xfrm>
            <a:prstGeom prst="rect">
              <a:avLst/>
            </a:prstGeom>
          </p:spPr>
          <p:txBody>
            <a:bodyPr vert="horz" wrap="none" lIns="0" tIns="0" rIns="0" bIns="0" rtlCol="0">
              <a:noAutofit/>
            </a:bodyPr>
            <a:lstStyle/>
            <a:p>
              <a:pPr algn="ctr"/>
              <a:r>
                <a:rPr lang="en-US" sz="1100" dirty="0"/>
                <a:t>117</a:t>
              </a:r>
            </a:p>
            <a:p>
              <a:pPr algn="ctr"/>
              <a:r>
                <a:rPr lang="en-US" sz="1100" dirty="0"/>
                <a:t>74</a:t>
              </a:r>
            </a:p>
          </p:txBody>
        </p:sp>
        <p:sp>
          <p:nvSpPr>
            <p:cNvPr id="129" name="TextBox 128">
              <a:extLst>
                <a:ext uri="{FF2B5EF4-FFF2-40B4-BE49-F238E27FC236}">
                  <a16:creationId xmlns:a16="http://schemas.microsoft.com/office/drawing/2014/main" id="{CFD3DCF8-E56E-F25D-9CC6-B2503B50E540}"/>
                </a:ext>
              </a:extLst>
            </p:cNvPr>
            <p:cNvSpPr txBox="1"/>
            <p:nvPr/>
          </p:nvSpPr>
          <p:spPr>
            <a:xfrm>
              <a:off x="3209940" y="3810064"/>
              <a:ext cx="285750" cy="185738"/>
            </a:xfrm>
            <a:prstGeom prst="rect">
              <a:avLst/>
            </a:prstGeom>
          </p:spPr>
          <p:txBody>
            <a:bodyPr vert="horz" wrap="none" lIns="0" tIns="0" rIns="0" bIns="0" rtlCol="0">
              <a:noAutofit/>
            </a:bodyPr>
            <a:lstStyle/>
            <a:p>
              <a:pPr algn="ctr"/>
              <a:r>
                <a:rPr lang="en-US" sz="1100" dirty="0"/>
                <a:t>109</a:t>
              </a:r>
            </a:p>
            <a:p>
              <a:pPr algn="ctr"/>
              <a:r>
                <a:rPr lang="en-US" sz="1100" dirty="0"/>
                <a:t>66</a:t>
              </a:r>
            </a:p>
          </p:txBody>
        </p:sp>
        <p:sp>
          <p:nvSpPr>
            <p:cNvPr id="130" name="TextBox 129">
              <a:extLst>
                <a:ext uri="{FF2B5EF4-FFF2-40B4-BE49-F238E27FC236}">
                  <a16:creationId xmlns:a16="http://schemas.microsoft.com/office/drawing/2014/main" id="{3B4FA5D1-37E7-8F6C-37DF-A93B45A4BE20}"/>
                </a:ext>
              </a:extLst>
            </p:cNvPr>
            <p:cNvSpPr txBox="1"/>
            <p:nvPr/>
          </p:nvSpPr>
          <p:spPr>
            <a:xfrm>
              <a:off x="3376627" y="3810064"/>
              <a:ext cx="285750" cy="185738"/>
            </a:xfrm>
            <a:prstGeom prst="rect">
              <a:avLst/>
            </a:prstGeom>
          </p:spPr>
          <p:txBody>
            <a:bodyPr vert="horz" wrap="none" lIns="0" tIns="0" rIns="0" bIns="0" rtlCol="0">
              <a:noAutofit/>
            </a:bodyPr>
            <a:lstStyle/>
            <a:p>
              <a:pPr algn="ctr"/>
              <a:r>
                <a:rPr lang="en-US" sz="1100" dirty="0"/>
                <a:t>103</a:t>
              </a:r>
            </a:p>
            <a:p>
              <a:pPr algn="ctr"/>
              <a:r>
                <a:rPr lang="en-US" sz="1100" dirty="0"/>
                <a:t>60</a:t>
              </a:r>
            </a:p>
          </p:txBody>
        </p:sp>
        <p:sp>
          <p:nvSpPr>
            <p:cNvPr id="131" name="TextBox 130">
              <a:extLst>
                <a:ext uri="{FF2B5EF4-FFF2-40B4-BE49-F238E27FC236}">
                  <a16:creationId xmlns:a16="http://schemas.microsoft.com/office/drawing/2014/main" id="{F19DD082-B7AE-DA68-6C4D-3A5775E953B3}"/>
                </a:ext>
              </a:extLst>
            </p:cNvPr>
            <p:cNvSpPr txBox="1"/>
            <p:nvPr/>
          </p:nvSpPr>
          <p:spPr>
            <a:xfrm>
              <a:off x="3536965" y="3810064"/>
              <a:ext cx="285750" cy="185738"/>
            </a:xfrm>
            <a:prstGeom prst="rect">
              <a:avLst/>
            </a:prstGeom>
          </p:spPr>
          <p:txBody>
            <a:bodyPr vert="horz" wrap="none" lIns="0" tIns="0" rIns="0" bIns="0" rtlCol="0">
              <a:noAutofit/>
            </a:bodyPr>
            <a:lstStyle/>
            <a:p>
              <a:pPr algn="ctr"/>
              <a:r>
                <a:rPr lang="en-US" sz="1100" dirty="0"/>
                <a:t>94</a:t>
              </a:r>
            </a:p>
            <a:p>
              <a:pPr algn="ctr"/>
              <a:r>
                <a:rPr lang="en-US" sz="1100" dirty="0"/>
                <a:t>59</a:t>
              </a:r>
            </a:p>
          </p:txBody>
        </p:sp>
        <p:sp>
          <p:nvSpPr>
            <p:cNvPr id="132" name="TextBox 131">
              <a:extLst>
                <a:ext uri="{FF2B5EF4-FFF2-40B4-BE49-F238E27FC236}">
                  <a16:creationId xmlns:a16="http://schemas.microsoft.com/office/drawing/2014/main" id="{875FFD2D-0926-D767-1C08-54E5054E7D6C}"/>
                </a:ext>
              </a:extLst>
            </p:cNvPr>
            <p:cNvSpPr txBox="1"/>
            <p:nvPr/>
          </p:nvSpPr>
          <p:spPr>
            <a:xfrm>
              <a:off x="3703652" y="3810064"/>
              <a:ext cx="285750" cy="185738"/>
            </a:xfrm>
            <a:prstGeom prst="rect">
              <a:avLst/>
            </a:prstGeom>
          </p:spPr>
          <p:txBody>
            <a:bodyPr vert="horz" wrap="none" lIns="0" tIns="0" rIns="0" bIns="0" rtlCol="0">
              <a:noAutofit/>
            </a:bodyPr>
            <a:lstStyle/>
            <a:p>
              <a:pPr algn="ctr"/>
              <a:r>
                <a:rPr lang="en-US" sz="1100" dirty="0"/>
                <a:t>84</a:t>
              </a:r>
            </a:p>
            <a:p>
              <a:pPr algn="ctr"/>
              <a:r>
                <a:rPr lang="en-US" sz="1100" dirty="0"/>
                <a:t>52</a:t>
              </a:r>
            </a:p>
          </p:txBody>
        </p:sp>
        <p:sp>
          <p:nvSpPr>
            <p:cNvPr id="133" name="TextBox 132">
              <a:extLst>
                <a:ext uri="{FF2B5EF4-FFF2-40B4-BE49-F238E27FC236}">
                  <a16:creationId xmlns:a16="http://schemas.microsoft.com/office/drawing/2014/main" id="{72F03240-E53F-C619-3698-B490EBAC437A}"/>
                </a:ext>
              </a:extLst>
            </p:cNvPr>
            <p:cNvSpPr txBox="1"/>
            <p:nvPr/>
          </p:nvSpPr>
          <p:spPr>
            <a:xfrm>
              <a:off x="3872721" y="3810064"/>
              <a:ext cx="285750" cy="185738"/>
            </a:xfrm>
            <a:prstGeom prst="rect">
              <a:avLst/>
            </a:prstGeom>
          </p:spPr>
          <p:txBody>
            <a:bodyPr vert="horz" wrap="none" lIns="0" tIns="0" rIns="0" bIns="0" rtlCol="0">
              <a:noAutofit/>
            </a:bodyPr>
            <a:lstStyle/>
            <a:p>
              <a:pPr algn="ctr"/>
              <a:r>
                <a:rPr lang="en-US" sz="1100" dirty="0"/>
                <a:t>74</a:t>
              </a:r>
            </a:p>
            <a:p>
              <a:pPr algn="ctr"/>
              <a:r>
                <a:rPr lang="en-US" sz="1100" dirty="0"/>
                <a:t>44</a:t>
              </a:r>
            </a:p>
          </p:txBody>
        </p:sp>
        <p:sp>
          <p:nvSpPr>
            <p:cNvPr id="134" name="TextBox 133">
              <a:extLst>
                <a:ext uri="{FF2B5EF4-FFF2-40B4-BE49-F238E27FC236}">
                  <a16:creationId xmlns:a16="http://schemas.microsoft.com/office/drawing/2014/main" id="{A31BA6E2-9334-72C0-FB30-25A1D03B0F5E}"/>
                </a:ext>
              </a:extLst>
            </p:cNvPr>
            <p:cNvSpPr txBox="1"/>
            <p:nvPr/>
          </p:nvSpPr>
          <p:spPr>
            <a:xfrm>
              <a:off x="4039408" y="3810064"/>
              <a:ext cx="285750" cy="185738"/>
            </a:xfrm>
            <a:prstGeom prst="rect">
              <a:avLst/>
            </a:prstGeom>
          </p:spPr>
          <p:txBody>
            <a:bodyPr vert="horz" wrap="none" lIns="0" tIns="0" rIns="0" bIns="0" rtlCol="0">
              <a:noAutofit/>
            </a:bodyPr>
            <a:lstStyle/>
            <a:p>
              <a:pPr algn="ctr"/>
              <a:r>
                <a:rPr lang="en-US" sz="1100" dirty="0"/>
                <a:t>56</a:t>
              </a:r>
            </a:p>
            <a:p>
              <a:pPr algn="ctr"/>
              <a:r>
                <a:rPr lang="en-US" sz="1100" dirty="0"/>
                <a:t>35</a:t>
              </a:r>
            </a:p>
          </p:txBody>
        </p:sp>
        <p:sp>
          <p:nvSpPr>
            <p:cNvPr id="135" name="TextBox 134">
              <a:extLst>
                <a:ext uri="{FF2B5EF4-FFF2-40B4-BE49-F238E27FC236}">
                  <a16:creationId xmlns:a16="http://schemas.microsoft.com/office/drawing/2014/main" id="{E3F84C58-3817-BCE5-CD50-52CB463DFE52}"/>
                </a:ext>
              </a:extLst>
            </p:cNvPr>
            <p:cNvSpPr txBox="1"/>
            <p:nvPr/>
          </p:nvSpPr>
          <p:spPr>
            <a:xfrm>
              <a:off x="4205302" y="3810064"/>
              <a:ext cx="285750" cy="185738"/>
            </a:xfrm>
            <a:prstGeom prst="rect">
              <a:avLst/>
            </a:prstGeom>
          </p:spPr>
          <p:txBody>
            <a:bodyPr vert="horz" wrap="none" lIns="0" tIns="0" rIns="0" bIns="0" rtlCol="0">
              <a:noAutofit/>
            </a:bodyPr>
            <a:lstStyle/>
            <a:p>
              <a:pPr algn="ctr"/>
              <a:r>
                <a:rPr lang="en-US" sz="1100" dirty="0"/>
                <a:t>47</a:t>
              </a:r>
            </a:p>
            <a:p>
              <a:pPr algn="ctr"/>
              <a:r>
                <a:rPr lang="en-US" sz="1100" dirty="0"/>
                <a:t>27</a:t>
              </a:r>
            </a:p>
          </p:txBody>
        </p:sp>
        <p:sp>
          <p:nvSpPr>
            <p:cNvPr id="136" name="TextBox 135">
              <a:extLst>
                <a:ext uri="{FF2B5EF4-FFF2-40B4-BE49-F238E27FC236}">
                  <a16:creationId xmlns:a16="http://schemas.microsoft.com/office/drawing/2014/main" id="{CF0842A4-2562-A649-0661-9E13FDD524F9}"/>
                </a:ext>
              </a:extLst>
            </p:cNvPr>
            <p:cNvSpPr txBox="1"/>
            <p:nvPr/>
          </p:nvSpPr>
          <p:spPr>
            <a:xfrm>
              <a:off x="4371989" y="3810064"/>
              <a:ext cx="285750" cy="185738"/>
            </a:xfrm>
            <a:prstGeom prst="rect">
              <a:avLst/>
            </a:prstGeom>
          </p:spPr>
          <p:txBody>
            <a:bodyPr vert="horz" wrap="none" lIns="0" tIns="0" rIns="0" bIns="0" rtlCol="0">
              <a:noAutofit/>
            </a:bodyPr>
            <a:lstStyle/>
            <a:p>
              <a:pPr algn="ctr"/>
              <a:r>
                <a:rPr lang="en-US" sz="1100" dirty="0"/>
                <a:t>37</a:t>
              </a:r>
            </a:p>
            <a:p>
              <a:pPr algn="ctr"/>
              <a:r>
                <a:rPr lang="en-US" sz="1100" dirty="0"/>
                <a:t>24</a:t>
              </a:r>
            </a:p>
          </p:txBody>
        </p:sp>
        <p:sp>
          <p:nvSpPr>
            <p:cNvPr id="137" name="TextBox 136">
              <a:extLst>
                <a:ext uri="{FF2B5EF4-FFF2-40B4-BE49-F238E27FC236}">
                  <a16:creationId xmlns:a16="http://schemas.microsoft.com/office/drawing/2014/main" id="{19F9A101-9935-E56F-2E32-F1D675B09990}"/>
                </a:ext>
              </a:extLst>
            </p:cNvPr>
            <p:cNvSpPr txBox="1"/>
            <p:nvPr/>
          </p:nvSpPr>
          <p:spPr>
            <a:xfrm>
              <a:off x="4532327" y="3810064"/>
              <a:ext cx="285750" cy="185738"/>
            </a:xfrm>
            <a:prstGeom prst="rect">
              <a:avLst/>
            </a:prstGeom>
          </p:spPr>
          <p:txBody>
            <a:bodyPr vert="horz" wrap="none" lIns="0" tIns="0" rIns="0" bIns="0" rtlCol="0">
              <a:noAutofit/>
            </a:bodyPr>
            <a:lstStyle/>
            <a:p>
              <a:pPr algn="ctr"/>
              <a:r>
                <a:rPr lang="en-US" sz="1100" dirty="0"/>
                <a:t>33</a:t>
              </a:r>
            </a:p>
            <a:p>
              <a:pPr algn="ctr"/>
              <a:r>
                <a:rPr lang="en-US" sz="1100" dirty="0"/>
                <a:t>19</a:t>
              </a:r>
            </a:p>
          </p:txBody>
        </p:sp>
        <p:sp>
          <p:nvSpPr>
            <p:cNvPr id="138" name="TextBox 137">
              <a:extLst>
                <a:ext uri="{FF2B5EF4-FFF2-40B4-BE49-F238E27FC236}">
                  <a16:creationId xmlns:a16="http://schemas.microsoft.com/office/drawing/2014/main" id="{5DCD42BA-28C5-0A0F-A2ED-F477790626B3}"/>
                </a:ext>
              </a:extLst>
            </p:cNvPr>
            <p:cNvSpPr txBox="1"/>
            <p:nvPr/>
          </p:nvSpPr>
          <p:spPr>
            <a:xfrm>
              <a:off x="4699014" y="3810064"/>
              <a:ext cx="285750" cy="185738"/>
            </a:xfrm>
            <a:prstGeom prst="rect">
              <a:avLst/>
            </a:prstGeom>
          </p:spPr>
          <p:txBody>
            <a:bodyPr vert="horz" wrap="none" lIns="0" tIns="0" rIns="0" bIns="0" rtlCol="0">
              <a:noAutofit/>
            </a:bodyPr>
            <a:lstStyle/>
            <a:p>
              <a:pPr algn="ctr"/>
              <a:r>
                <a:rPr lang="en-US" sz="1100" dirty="0"/>
                <a:t>24</a:t>
              </a:r>
            </a:p>
            <a:p>
              <a:pPr algn="ctr"/>
              <a:r>
                <a:rPr lang="en-US" sz="1100" dirty="0"/>
                <a:t>14</a:t>
              </a:r>
            </a:p>
          </p:txBody>
        </p:sp>
        <p:sp>
          <p:nvSpPr>
            <p:cNvPr id="139" name="TextBox 138">
              <a:extLst>
                <a:ext uri="{FF2B5EF4-FFF2-40B4-BE49-F238E27FC236}">
                  <a16:creationId xmlns:a16="http://schemas.microsoft.com/office/drawing/2014/main" id="{EA90D730-DD90-EB71-66BE-2707F127541B}"/>
                </a:ext>
              </a:extLst>
            </p:cNvPr>
            <p:cNvSpPr txBox="1"/>
            <p:nvPr/>
          </p:nvSpPr>
          <p:spPr>
            <a:xfrm>
              <a:off x="4870464" y="3810064"/>
              <a:ext cx="285750" cy="185738"/>
            </a:xfrm>
            <a:prstGeom prst="rect">
              <a:avLst/>
            </a:prstGeom>
          </p:spPr>
          <p:txBody>
            <a:bodyPr vert="horz" wrap="none" lIns="0" tIns="0" rIns="0" bIns="0" rtlCol="0">
              <a:noAutofit/>
            </a:bodyPr>
            <a:lstStyle/>
            <a:p>
              <a:pPr algn="ctr"/>
              <a:r>
                <a:rPr lang="en-US" sz="1100" dirty="0"/>
                <a:t>18</a:t>
              </a:r>
            </a:p>
            <a:p>
              <a:pPr algn="ctr"/>
              <a:r>
                <a:rPr lang="en-US" sz="1100" dirty="0"/>
                <a:t>12</a:t>
              </a:r>
            </a:p>
          </p:txBody>
        </p:sp>
        <p:sp>
          <p:nvSpPr>
            <p:cNvPr id="140" name="TextBox 139">
              <a:extLst>
                <a:ext uri="{FF2B5EF4-FFF2-40B4-BE49-F238E27FC236}">
                  <a16:creationId xmlns:a16="http://schemas.microsoft.com/office/drawing/2014/main" id="{D1B34E2D-7268-99DE-78E4-C58C13AFA543}"/>
                </a:ext>
              </a:extLst>
            </p:cNvPr>
            <p:cNvSpPr txBox="1"/>
            <p:nvPr/>
          </p:nvSpPr>
          <p:spPr>
            <a:xfrm>
              <a:off x="5032389" y="3810064"/>
              <a:ext cx="285750" cy="185738"/>
            </a:xfrm>
            <a:prstGeom prst="rect">
              <a:avLst/>
            </a:prstGeom>
          </p:spPr>
          <p:txBody>
            <a:bodyPr vert="horz" wrap="none" lIns="0" tIns="0" rIns="0" bIns="0" rtlCol="0">
              <a:noAutofit/>
            </a:bodyPr>
            <a:lstStyle/>
            <a:p>
              <a:pPr algn="ctr"/>
              <a:r>
                <a:rPr lang="en-US" sz="1100" dirty="0"/>
                <a:t>13</a:t>
              </a:r>
            </a:p>
            <a:p>
              <a:pPr algn="ctr"/>
              <a:r>
                <a:rPr lang="en-US" sz="1100" dirty="0"/>
                <a:t>7</a:t>
              </a:r>
            </a:p>
          </p:txBody>
        </p:sp>
        <p:sp>
          <p:nvSpPr>
            <p:cNvPr id="141" name="TextBox 140">
              <a:extLst>
                <a:ext uri="{FF2B5EF4-FFF2-40B4-BE49-F238E27FC236}">
                  <a16:creationId xmlns:a16="http://schemas.microsoft.com/office/drawing/2014/main" id="{6610D1BD-9377-C6B2-C2C6-77C2663AFFDA}"/>
                </a:ext>
              </a:extLst>
            </p:cNvPr>
            <p:cNvSpPr txBox="1"/>
            <p:nvPr/>
          </p:nvSpPr>
          <p:spPr>
            <a:xfrm>
              <a:off x="5199076" y="3810064"/>
              <a:ext cx="285750" cy="185738"/>
            </a:xfrm>
            <a:prstGeom prst="rect">
              <a:avLst/>
            </a:prstGeom>
          </p:spPr>
          <p:txBody>
            <a:bodyPr vert="horz" wrap="none" lIns="0" tIns="0" rIns="0" bIns="0" rtlCol="0">
              <a:noAutofit/>
            </a:bodyPr>
            <a:lstStyle/>
            <a:p>
              <a:pPr algn="ctr"/>
              <a:r>
                <a:rPr lang="en-US" sz="1100" dirty="0"/>
                <a:t>8</a:t>
              </a:r>
            </a:p>
            <a:p>
              <a:pPr algn="ctr"/>
              <a:r>
                <a:rPr lang="en-US" sz="1100" dirty="0"/>
                <a:t>2</a:t>
              </a:r>
            </a:p>
          </p:txBody>
        </p:sp>
        <p:sp>
          <p:nvSpPr>
            <p:cNvPr id="142" name="TextBox 141">
              <a:extLst>
                <a:ext uri="{FF2B5EF4-FFF2-40B4-BE49-F238E27FC236}">
                  <a16:creationId xmlns:a16="http://schemas.microsoft.com/office/drawing/2014/main" id="{EEA1879F-1E31-4336-B142-080D135AF5CA}"/>
                </a:ext>
              </a:extLst>
            </p:cNvPr>
            <p:cNvSpPr txBox="1"/>
            <p:nvPr/>
          </p:nvSpPr>
          <p:spPr>
            <a:xfrm>
              <a:off x="5363383" y="3810064"/>
              <a:ext cx="285750" cy="185738"/>
            </a:xfrm>
            <a:prstGeom prst="rect">
              <a:avLst/>
            </a:prstGeom>
          </p:spPr>
          <p:txBody>
            <a:bodyPr vert="horz" wrap="none" lIns="0" tIns="0" rIns="0" bIns="0" rtlCol="0">
              <a:noAutofit/>
            </a:bodyPr>
            <a:lstStyle/>
            <a:p>
              <a:pPr algn="ctr"/>
              <a:r>
                <a:rPr lang="en-US" sz="1100" dirty="0"/>
                <a:t>4</a:t>
              </a:r>
            </a:p>
            <a:p>
              <a:pPr algn="ctr"/>
              <a:r>
                <a:rPr lang="en-US" sz="1100" dirty="0"/>
                <a:t>1</a:t>
              </a:r>
            </a:p>
          </p:txBody>
        </p:sp>
        <p:sp>
          <p:nvSpPr>
            <p:cNvPr id="143" name="TextBox 142">
              <a:extLst>
                <a:ext uri="{FF2B5EF4-FFF2-40B4-BE49-F238E27FC236}">
                  <a16:creationId xmlns:a16="http://schemas.microsoft.com/office/drawing/2014/main" id="{79568B50-3289-738D-6467-B0C3E25ED7DF}"/>
                </a:ext>
              </a:extLst>
            </p:cNvPr>
            <p:cNvSpPr txBox="1"/>
            <p:nvPr/>
          </p:nvSpPr>
          <p:spPr>
            <a:xfrm>
              <a:off x="5534835" y="3810064"/>
              <a:ext cx="285750" cy="185738"/>
            </a:xfrm>
            <a:prstGeom prst="rect">
              <a:avLst/>
            </a:prstGeom>
          </p:spPr>
          <p:txBody>
            <a:bodyPr vert="horz" wrap="none" lIns="0" tIns="0" rIns="0" bIns="0" rtlCol="0">
              <a:noAutofit/>
            </a:bodyPr>
            <a:lstStyle/>
            <a:p>
              <a:pPr algn="ctr"/>
              <a:r>
                <a:rPr lang="en-US" sz="1100" dirty="0"/>
                <a:t>1</a:t>
              </a:r>
            </a:p>
            <a:p>
              <a:pPr algn="ctr"/>
              <a:r>
                <a:rPr lang="en-US" sz="1100" dirty="0"/>
                <a:t>0</a:t>
              </a:r>
            </a:p>
          </p:txBody>
        </p:sp>
        <p:sp>
          <p:nvSpPr>
            <p:cNvPr id="144" name="TextBox 143">
              <a:extLst>
                <a:ext uri="{FF2B5EF4-FFF2-40B4-BE49-F238E27FC236}">
                  <a16:creationId xmlns:a16="http://schemas.microsoft.com/office/drawing/2014/main" id="{A044C5D8-1DA3-8D22-B1FE-91783081DF07}"/>
                </a:ext>
              </a:extLst>
            </p:cNvPr>
            <p:cNvSpPr txBox="1"/>
            <p:nvPr/>
          </p:nvSpPr>
          <p:spPr>
            <a:xfrm>
              <a:off x="5699142" y="3810064"/>
              <a:ext cx="285750" cy="185738"/>
            </a:xfrm>
            <a:prstGeom prst="rect">
              <a:avLst/>
            </a:prstGeom>
          </p:spPr>
          <p:txBody>
            <a:bodyPr vert="horz" wrap="none" lIns="0" tIns="0" rIns="0" bIns="0" rtlCol="0">
              <a:noAutofit/>
            </a:bodyPr>
            <a:lstStyle/>
            <a:p>
              <a:pPr algn="ctr"/>
              <a:r>
                <a:rPr lang="en-US" sz="1100" dirty="0"/>
                <a:t>0</a:t>
              </a:r>
            </a:p>
            <a:p>
              <a:pPr algn="ctr"/>
              <a:r>
                <a:rPr lang="en-US" sz="1100" dirty="0"/>
                <a:t>0</a:t>
              </a:r>
            </a:p>
          </p:txBody>
        </p:sp>
      </p:grpSp>
      <p:sp>
        <p:nvSpPr>
          <p:cNvPr id="145" name="TextBox 144">
            <a:extLst>
              <a:ext uri="{FF2B5EF4-FFF2-40B4-BE49-F238E27FC236}">
                <a16:creationId xmlns:a16="http://schemas.microsoft.com/office/drawing/2014/main" id="{3BC90A0E-4FBE-ADC9-D378-EDBADA654E85}"/>
              </a:ext>
            </a:extLst>
          </p:cNvPr>
          <p:cNvSpPr txBox="1"/>
          <p:nvPr/>
        </p:nvSpPr>
        <p:spPr>
          <a:xfrm>
            <a:off x="546778" y="5484037"/>
            <a:ext cx="1586822" cy="505857"/>
          </a:xfrm>
          <a:prstGeom prst="rect">
            <a:avLst/>
          </a:prstGeom>
        </p:spPr>
        <p:txBody>
          <a:bodyPr vert="horz" wrap="none" lIns="0" tIns="0" rIns="0" bIns="0" rtlCol="0">
            <a:noAutofit/>
          </a:bodyPr>
          <a:lstStyle/>
          <a:p>
            <a:pPr algn="r"/>
            <a:r>
              <a:rPr lang="en-US" sz="1100" b="1" dirty="0"/>
              <a:t>Patients at Risk, n</a:t>
            </a:r>
          </a:p>
          <a:p>
            <a:pPr algn="r"/>
            <a:r>
              <a:rPr lang="en-US" sz="1100" b="1" dirty="0">
                <a:solidFill>
                  <a:schemeClr val="accent1"/>
                </a:solidFill>
              </a:rPr>
              <a:t>Tislelizumab + chemo</a:t>
            </a:r>
          </a:p>
          <a:p>
            <a:pPr algn="r"/>
            <a:r>
              <a:rPr lang="en-US" sz="1100" b="1" dirty="0">
                <a:solidFill>
                  <a:schemeClr val="bg1">
                    <a:lumMod val="50000"/>
                  </a:schemeClr>
                </a:solidFill>
              </a:rPr>
              <a:t>Placebo + chemo</a:t>
            </a:r>
          </a:p>
          <a:p>
            <a:pPr algn="r"/>
            <a:endParaRPr lang="en-US" sz="1100" b="1" dirty="0"/>
          </a:p>
        </p:txBody>
      </p:sp>
      <p:sp>
        <p:nvSpPr>
          <p:cNvPr id="146" name="Freeform: Shape 145">
            <a:extLst>
              <a:ext uri="{FF2B5EF4-FFF2-40B4-BE49-F238E27FC236}">
                <a16:creationId xmlns:a16="http://schemas.microsoft.com/office/drawing/2014/main" id="{CD7D0459-24BF-2EC6-0845-B2EBFB32B658}"/>
              </a:ext>
            </a:extLst>
          </p:cNvPr>
          <p:cNvSpPr/>
          <p:nvPr/>
        </p:nvSpPr>
        <p:spPr>
          <a:xfrm>
            <a:off x="2565400" y="2832100"/>
            <a:ext cx="7867650" cy="2044700"/>
          </a:xfrm>
          <a:custGeom>
            <a:avLst/>
            <a:gdLst>
              <a:gd name="csX0" fmla="*/ 7867650 w 7867650"/>
              <a:gd name="csY0" fmla="*/ 2044700 h 2044700"/>
              <a:gd name="csX1" fmla="*/ 6350000 w 7867650"/>
              <a:gd name="csY1" fmla="*/ 2044700 h 2044700"/>
              <a:gd name="csX2" fmla="*/ 6337300 w 7867650"/>
              <a:gd name="csY2" fmla="*/ 2032000 h 2044700"/>
              <a:gd name="csX3" fmla="*/ 6223000 w 7867650"/>
              <a:gd name="csY3" fmla="*/ 2032000 h 2044700"/>
              <a:gd name="csX4" fmla="*/ 6223000 w 7867650"/>
              <a:gd name="csY4" fmla="*/ 2019300 h 2044700"/>
              <a:gd name="csX5" fmla="*/ 6140450 w 7867650"/>
              <a:gd name="csY5" fmla="*/ 2019300 h 2044700"/>
              <a:gd name="csX6" fmla="*/ 6140450 w 7867650"/>
              <a:gd name="csY6" fmla="*/ 2000250 h 2044700"/>
              <a:gd name="csX7" fmla="*/ 5619750 w 7867650"/>
              <a:gd name="csY7" fmla="*/ 2000250 h 2044700"/>
              <a:gd name="csX8" fmla="*/ 5619750 w 7867650"/>
              <a:gd name="csY8" fmla="*/ 1987550 h 2044700"/>
              <a:gd name="csX9" fmla="*/ 5422900 w 7867650"/>
              <a:gd name="csY9" fmla="*/ 1987550 h 2044700"/>
              <a:gd name="csX10" fmla="*/ 5422900 w 7867650"/>
              <a:gd name="csY10" fmla="*/ 1962150 h 2044700"/>
              <a:gd name="csX11" fmla="*/ 5162550 w 7867650"/>
              <a:gd name="csY11" fmla="*/ 1962150 h 2044700"/>
              <a:gd name="csX12" fmla="*/ 5156200 w 7867650"/>
              <a:gd name="csY12" fmla="*/ 1955800 h 2044700"/>
              <a:gd name="csX13" fmla="*/ 5010150 w 7867650"/>
              <a:gd name="csY13" fmla="*/ 1955800 h 2044700"/>
              <a:gd name="csX14" fmla="*/ 5010150 w 7867650"/>
              <a:gd name="csY14" fmla="*/ 1936750 h 2044700"/>
              <a:gd name="csX15" fmla="*/ 4737100 w 7867650"/>
              <a:gd name="csY15" fmla="*/ 1936750 h 2044700"/>
              <a:gd name="csX16" fmla="*/ 4737100 w 7867650"/>
              <a:gd name="csY16" fmla="*/ 1917700 h 2044700"/>
              <a:gd name="csX17" fmla="*/ 4311650 w 7867650"/>
              <a:gd name="csY17" fmla="*/ 1917700 h 2044700"/>
              <a:gd name="csX18" fmla="*/ 4311650 w 7867650"/>
              <a:gd name="csY18" fmla="*/ 1905000 h 2044700"/>
              <a:gd name="csX19" fmla="*/ 4222750 w 7867650"/>
              <a:gd name="csY19" fmla="*/ 1905000 h 2044700"/>
              <a:gd name="csX20" fmla="*/ 4222750 w 7867650"/>
              <a:gd name="csY20" fmla="*/ 1885950 h 2044700"/>
              <a:gd name="csX21" fmla="*/ 3994150 w 7867650"/>
              <a:gd name="csY21" fmla="*/ 1885950 h 2044700"/>
              <a:gd name="csX22" fmla="*/ 3975100 w 7867650"/>
              <a:gd name="csY22" fmla="*/ 1866900 h 2044700"/>
              <a:gd name="csX23" fmla="*/ 3879850 w 7867650"/>
              <a:gd name="csY23" fmla="*/ 1866900 h 2044700"/>
              <a:gd name="csX24" fmla="*/ 3867150 w 7867650"/>
              <a:gd name="csY24" fmla="*/ 1854200 h 2044700"/>
              <a:gd name="csX25" fmla="*/ 3810000 w 7867650"/>
              <a:gd name="csY25" fmla="*/ 1854200 h 2044700"/>
              <a:gd name="csX26" fmla="*/ 3797300 w 7867650"/>
              <a:gd name="csY26" fmla="*/ 1841500 h 2044700"/>
              <a:gd name="csX27" fmla="*/ 3695700 w 7867650"/>
              <a:gd name="csY27" fmla="*/ 1841500 h 2044700"/>
              <a:gd name="csX28" fmla="*/ 3695700 w 7867650"/>
              <a:gd name="csY28" fmla="*/ 1822450 h 2044700"/>
              <a:gd name="csX29" fmla="*/ 3613150 w 7867650"/>
              <a:gd name="csY29" fmla="*/ 1822450 h 2044700"/>
              <a:gd name="csX30" fmla="*/ 3613150 w 7867650"/>
              <a:gd name="csY30" fmla="*/ 1803400 h 2044700"/>
              <a:gd name="csX31" fmla="*/ 3524250 w 7867650"/>
              <a:gd name="csY31" fmla="*/ 1803400 h 2044700"/>
              <a:gd name="csX32" fmla="*/ 3511550 w 7867650"/>
              <a:gd name="csY32" fmla="*/ 1790700 h 2044700"/>
              <a:gd name="csX33" fmla="*/ 3460750 w 7867650"/>
              <a:gd name="csY33" fmla="*/ 1790700 h 2044700"/>
              <a:gd name="csX34" fmla="*/ 3435350 w 7867650"/>
              <a:gd name="csY34" fmla="*/ 1771650 h 2044700"/>
              <a:gd name="csX35" fmla="*/ 3352800 w 7867650"/>
              <a:gd name="csY35" fmla="*/ 1771650 h 2044700"/>
              <a:gd name="csX36" fmla="*/ 3321050 w 7867650"/>
              <a:gd name="csY36" fmla="*/ 1733550 h 2044700"/>
              <a:gd name="csX37" fmla="*/ 3219450 w 7867650"/>
              <a:gd name="csY37" fmla="*/ 1733550 h 2044700"/>
              <a:gd name="csX38" fmla="*/ 3206750 w 7867650"/>
              <a:gd name="csY38" fmla="*/ 1720850 h 2044700"/>
              <a:gd name="csX39" fmla="*/ 3105150 w 7867650"/>
              <a:gd name="csY39" fmla="*/ 1720850 h 2044700"/>
              <a:gd name="csX40" fmla="*/ 3105150 w 7867650"/>
              <a:gd name="csY40" fmla="*/ 1708150 h 2044700"/>
              <a:gd name="csX41" fmla="*/ 3073400 w 7867650"/>
              <a:gd name="csY41" fmla="*/ 1708150 h 2044700"/>
              <a:gd name="csX42" fmla="*/ 3054350 w 7867650"/>
              <a:gd name="csY42" fmla="*/ 1689100 h 2044700"/>
              <a:gd name="csX43" fmla="*/ 2940050 w 7867650"/>
              <a:gd name="csY43" fmla="*/ 1689100 h 2044700"/>
              <a:gd name="csX44" fmla="*/ 2921000 w 7867650"/>
              <a:gd name="csY44" fmla="*/ 1670050 h 2044700"/>
              <a:gd name="csX45" fmla="*/ 2851150 w 7867650"/>
              <a:gd name="csY45" fmla="*/ 1670050 h 2044700"/>
              <a:gd name="csX46" fmla="*/ 2851150 w 7867650"/>
              <a:gd name="csY46" fmla="*/ 1657350 h 2044700"/>
              <a:gd name="csX47" fmla="*/ 2743200 w 7867650"/>
              <a:gd name="csY47" fmla="*/ 1657350 h 2044700"/>
              <a:gd name="csX48" fmla="*/ 2743200 w 7867650"/>
              <a:gd name="csY48" fmla="*/ 1631950 h 2044700"/>
              <a:gd name="csX49" fmla="*/ 2698750 w 7867650"/>
              <a:gd name="csY49" fmla="*/ 1631950 h 2044700"/>
              <a:gd name="csX50" fmla="*/ 2686050 w 7867650"/>
              <a:gd name="csY50" fmla="*/ 1619250 h 2044700"/>
              <a:gd name="csX51" fmla="*/ 2622550 w 7867650"/>
              <a:gd name="csY51" fmla="*/ 1619250 h 2044700"/>
              <a:gd name="csX52" fmla="*/ 2622550 w 7867650"/>
              <a:gd name="csY52" fmla="*/ 1600200 h 2044700"/>
              <a:gd name="csX53" fmla="*/ 2565400 w 7867650"/>
              <a:gd name="csY53" fmla="*/ 1600200 h 2044700"/>
              <a:gd name="csX54" fmla="*/ 2565400 w 7867650"/>
              <a:gd name="csY54" fmla="*/ 1581150 h 2044700"/>
              <a:gd name="csX55" fmla="*/ 2495550 w 7867650"/>
              <a:gd name="csY55" fmla="*/ 1581150 h 2044700"/>
              <a:gd name="csX56" fmla="*/ 2495550 w 7867650"/>
              <a:gd name="csY56" fmla="*/ 1562100 h 2044700"/>
              <a:gd name="csX57" fmla="*/ 2470150 w 7867650"/>
              <a:gd name="csY57" fmla="*/ 1562100 h 2044700"/>
              <a:gd name="csX58" fmla="*/ 2444750 w 7867650"/>
              <a:gd name="csY58" fmla="*/ 1536700 h 2044700"/>
              <a:gd name="csX59" fmla="*/ 2381250 w 7867650"/>
              <a:gd name="csY59" fmla="*/ 1536700 h 2044700"/>
              <a:gd name="csX60" fmla="*/ 2317750 w 7867650"/>
              <a:gd name="csY60" fmla="*/ 1504950 h 2044700"/>
              <a:gd name="csX61" fmla="*/ 2241550 w 7867650"/>
              <a:gd name="csY61" fmla="*/ 1504950 h 2044700"/>
              <a:gd name="csX62" fmla="*/ 2228850 w 7867650"/>
              <a:gd name="csY62" fmla="*/ 1492250 h 2044700"/>
              <a:gd name="csX63" fmla="*/ 2171700 w 7867650"/>
              <a:gd name="csY63" fmla="*/ 1492250 h 2044700"/>
              <a:gd name="csX64" fmla="*/ 2171700 w 7867650"/>
              <a:gd name="csY64" fmla="*/ 1454150 h 2044700"/>
              <a:gd name="csX65" fmla="*/ 2146300 w 7867650"/>
              <a:gd name="csY65" fmla="*/ 1454150 h 2044700"/>
              <a:gd name="csX66" fmla="*/ 2063750 w 7867650"/>
              <a:gd name="csY66" fmla="*/ 1409700 h 2044700"/>
              <a:gd name="csX67" fmla="*/ 2063750 w 7867650"/>
              <a:gd name="csY67" fmla="*/ 1390650 h 2044700"/>
              <a:gd name="csX68" fmla="*/ 1987550 w 7867650"/>
              <a:gd name="csY68" fmla="*/ 1390650 h 2044700"/>
              <a:gd name="csX69" fmla="*/ 1987550 w 7867650"/>
              <a:gd name="csY69" fmla="*/ 1358900 h 2044700"/>
              <a:gd name="csX70" fmla="*/ 1943100 w 7867650"/>
              <a:gd name="csY70" fmla="*/ 1358900 h 2044700"/>
              <a:gd name="csX71" fmla="*/ 1943100 w 7867650"/>
              <a:gd name="csY71" fmla="*/ 1320800 h 2044700"/>
              <a:gd name="csX72" fmla="*/ 1866900 w 7867650"/>
              <a:gd name="csY72" fmla="*/ 1320800 h 2044700"/>
              <a:gd name="csX73" fmla="*/ 1828800 w 7867650"/>
              <a:gd name="csY73" fmla="*/ 1263650 h 2044700"/>
              <a:gd name="csX74" fmla="*/ 1828800 w 7867650"/>
              <a:gd name="csY74" fmla="*/ 1263650 h 2044700"/>
              <a:gd name="csX75" fmla="*/ 1739900 w 7867650"/>
              <a:gd name="csY75" fmla="*/ 1263650 h 2044700"/>
              <a:gd name="csX76" fmla="*/ 1739900 w 7867650"/>
              <a:gd name="csY76" fmla="*/ 1225550 h 2044700"/>
              <a:gd name="csX77" fmla="*/ 1708150 w 7867650"/>
              <a:gd name="csY77" fmla="*/ 1225550 h 2044700"/>
              <a:gd name="csX78" fmla="*/ 1651000 w 7867650"/>
              <a:gd name="csY78" fmla="*/ 1168400 h 2044700"/>
              <a:gd name="csX79" fmla="*/ 1612900 w 7867650"/>
              <a:gd name="csY79" fmla="*/ 1168400 h 2044700"/>
              <a:gd name="csX80" fmla="*/ 1612900 w 7867650"/>
              <a:gd name="csY80" fmla="*/ 1130300 h 2044700"/>
              <a:gd name="csX81" fmla="*/ 1530350 w 7867650"/>
              <a:gd name="csY81" fmla="*/ 1130300 h 2044700"/>
              <a:gd name="csX82" fmla="*/ 1530350 w 7867650"/>
              <a:gd name="csY82" fmla="*/ 1098550 h 2044700"/>
              <a:gd name="csX83" fmla="*/ 1517650 w 7867650"/>
              <a:gd name="csY83" fmla="*/ 1098550 h 2044700"/>
              <a:gd name="csX84" fmla="*/ 1390650 w 7867650"/>
              <a:gd name="csY84" fmla="*/ 971550 h 2044700"/>
              <a:gd name="csX85" fmla="*/ 1390650 w 7867650"/>
              <a:gd name="csY85" fmla="*/ 939800 h 2044700"/>
              <a:gd name="csX86" fmla="*/ 1352550 w 7867650"/>
              <a:gd name="csY86" fmla="*/ 939800 h 2044700"/>
              <a:gd name="csX87" fmla="*/ 1352550 w 7867650"/>
              <a:gd name="csY87" fmla="*/ 908050 h 2044700"/>
              <a:gd name="csX88" fmla="*/ 1320800 w 7867650"/>
              <a:gd name="csY88" fmla="*/ 908050 h 2044700"/>
              <a:gd name="csX89" fmla="*/ 1270000 w 7867650"/>
              <a:gd name="csY89" fmla="*/ 857250 h 2044700"/>
              <a:gd name="csX90" fmla="*/ 1200150 w 7867650"/>
              <a:gd name="csY90" fmla="*/ 857250 h 2044700"/>
              <a:gd name="csX91" fmla="*/ 1123950 w 7867650"/>
              <a:gd name="csY91" fmla="*/ 768350 h 2044700"/>
              <a:gd name="csX92" fmla="*/ 1123950 w 7867650"/>
              <a:gd name="csY92" fmla="*/ 768350 h 2044700"/>
              <a:gd name="csX93" fmla="*/ 1028700 w 7867650"/>
              <a:gd name="csY93" fmla="*/ 723900 h 2044700"/>
              <a:gd name="csX94" fmla="*/ 984250 w 7867650"/>
              <a:gd name="csY94" fmla="*/ 723900 h 2044700"/>
              <a:gd name="csX95" fmla="*/ 850900 w 7867650"/>
              <a:gd name="csY95" fmla="*/ 577850 h 2044700"/>
              <a:gd name="csX96" fmla="*/ 819150 w 7867650"/>
              <a:gd name="csY96" fmla="*/ 571500 h 2044700"/>
              <a:gd name="csX97" fmla="*/ 787400 w 7867650"/>
              <a:gd name="csY97" fmla="*/ 539750 h 2044700"/>
              <a:gd name="csX98" fmla="*/ 755650 w 7867650"/>
              <a:gd name="csY98" fmla="*/ 539750 h 2044700"/>
              <a:gd name="csX99" fmla="*/ 730250 w 7867650"/>
              <a:gd name="csY99" fmla="*/ 495300 h 2044700"/>
              <a:gd name="csX100" fmla="*/ 711200 w 7867650"/>
              <a:gd name="csY100" fmla="*/ 482600 h 2044700"/>
              <a:gd name="csX101" fmla="*/ 679450 w 7867650"/>
              <a:gd name="csY101" fmla="*/ 406400 h 2044700"/>
              <a:gd name="csX102" fmla="*/ 660400 w 7867650"/>
              <a:gd name="csY102" fmla="*/ 393700 h 2044700"/>
              <a:gd name="csX103" fmla="*/ 571500 w 7867650"/>
              <a:gd name="csY103" fmla="*/ 361950 h 2044700"/>
              <a:gd name="csX104" fmla="*/ 552450 w 7867650"/>
              <a:gd name="csY104" fmla="*/ 323850 h 2044700"/>
              <a:gd name="csX105" fmla="*/ 469900 w 7867650"/>
              <a:gd name="csY105" fmla="*/ 298450 h 2044700"/>
              <a:gd name="csX106" fmla="*/ 463550 w 7867650"/>
              <a:gd name="csY106" fmla="*/ 254000 h 2044700"/>
              <a:gd name="csX107" fmla="*/ 342900 w 7867650"/>
              <a:gd name="csY107" fmla="*/ 254000 h 2044700"/>
              <a:gd name="csX108" fmla="*/ 342900 w 7867650"/>
              <a:gd name="csY108" fmla="*/ 190500 h 2044700"/>
              <a:gd name="csX109" fmla="*/ 266700 w 7867650"/>
              <a:gd name="csY109" fmla="*/ 190500 h 2044700"/>
              <a:gd name="csX110" fmla="*/ 222250 w 7867650"/>
              <a:gd name="csY110" fmla="*/ 120650 h 2044700"/>
              <a:gd name="csX111" fmla="*/ 190500 w 7867650"/>
              <a:gd name="csY111" fmla="*/ 120650 h 2044700"/>
              <a:gd name="csX112" fmla="*/ 146050 w 7867650"/>
              <a:gd name="csY112" fmla="*/ 82550 h 2044700"/>
              <a:gd name="csX113" fmla="*/ 101600 w 7867650"/>
              <a:gd name="csY113" fmla="*/ 82550 h 2044700"/>
              <a:gd name="csX114" fmla="*/ 88900 w 7867650"/>
              <a:gd name="csY114" fmla="*/ 44450 h 2044700"/>
              <a:gd name="csX115" fmla="*/ 0 w 7867650"/>
              <a:gd name="csY115" fmla="*/ 0 h 2044700"/>
              <a:gd name="csX116" fmla="*/ 0 w 7867650"/>
              <a:gd name="csY116" fmla="*/ 0 h 2044700"/>
              <a:gd name="csX0" fmla="*/ 7867650 w 7867650"/>
              <a:gd name="csY0" fmla="*/ 2044700 h 2044700"/>
              <a:gd name="csX1" fmla="*/ 6350000 w 7867650"/>
              <a:gd name="csY1" fmla="*/ 2044700 h 2044700"/>
              <a:gd name="csX2" fmla="*/ 6337300 w 7867650"/>
              <a:gd name="csY2" fmla="*/ 2032000 h 2044700"/>
              <a:gd name="csX3" fmla="*/ 6223000 w 7867650"/>
              <a:gd name="csY3" fmla="*/ 2032000 h 2044700"/>
              <a:gd name="csX4" fmla="*/ 6223000 w 7867650"/>
              <a:gd name="csY4" fmla="*/ 2019300 h 2044700"/>
              <a:gd name="csX5" fmla="*/ 6140450 w 7867650"/>
              <a:gd name="csY5" fmla="*/ 2019300 h 2044700"/>
              <a:gd name="csX6" fmla="*/ 6140450 w 7867650"/>
              <a:gd name="csY6" fmla="*/ 2000250 h 2044700"/>
              <a:gd name="csX7" fmla="*/ 5619750 w 7867650"/>
              <a:gd name="csY7" fmla="*/ 2000250 h 2044700"/>
              <a:gd name="csX8" fmla="*/ 5619750 w 7867650"/>
              <a:gd name="csY8" fmla="*/ 1987550 h 2044700"/>
              <a:gd name="csX9" fmla="*/ 5422900 w 7867650"/>
              <a:gd name="csY9" fmla="*/ 1987550 h 2044700"/>
              <a:gd name="csX10" fmla="*/ 5422900 w 7867650"/>
              <a:gd name="csY10" fmla="*/ 1962150 h 2044700"/>
              <a:gd name="csX11" fmla="*/ 5162550 w 7867650"/>
              <a:gd name="csY11" fmla="*/ 1962150 h 2044700"/>
              <a:gd name="csX12" fmla="*/ 5156200 w 7867650"/>
              <a:gd name="csY12" fmla="*/ 1955800 h 2044700"/>
              <a:gd name="csX13" fmla="*/ 5010150 w 7867650"/>
              <a:gd name="csY13" fmla="*/ 1955800 h 2044700"/>
              <a:gd name="csX14" fmla="*/ 5010150 w 7867650"/>
              <a:gd name="csY14" fmla="*/ 1936750 h 2044700"/>
              <a:gd name="csX15" fmla="*/ 4737100 w 7867650"/>
              <a:gd name="csY15" fmla="*/ 1936750 h 2044700"/>
              <a:gd name="csX16" fmla="*/ 4737100 w 7867650"/>
              <a:gd name="csY16" fmla="*/ 1917700 h 2044700"/>
              <a:gd name="csX17" fmla="*/ 4311650 w 7867650"/>
              <a:gd name="csY17" fmla="*/ 1917700 h 2044700"/>
              <a:gd name="csX18" fmla="*/ 4311650 w 7867650"/>
              <a:gd name="csY18" fmla="*/ 1905000 h 2044700"/>
              <a:gd name="csX19" fmla="*/ 4222750 w 7867650"/>
              <a:gd name="csY19" fmla="*/ 1905000 h 2044700"/>
              <a:gd name="csX20" fmla="*/ 4222750 w 7867650"/>
              <a:gd name="csY20" fmla="*/ 1885950 h 2044700"/>
              <a:gd name="csX21" fmla="*/ 3994150 w 7867650"/>
              <a:gd name="csY21" fmla="*/ 1885950 h 2044700"/>
              <a:gd name="csX22" fmla="*/ 3975100 w 7867650"/>
              <a:gd name="csY22" fmla="*/ 1866900 h 2044700"/>
              <a:gd name="csX23" fmla="*/ 3879850 w 7867650"/>
              <a:gd name="csY23" fmla="*/ 1866900 h 2044700"/>
              <a:gd name="csX24" fmla="*/ 3867150 w 7867650"/>
              <a:gd name="csY24" fmla="*/ 1854200 h 2044700"/>
              <a:gd name="csX25" fmla="*/ 3810000 w 7867650"/>
              <a:gd name="csY25" fmla="*/ 1854200 h 2044700"/>
              <a:gd name="csX26" fmla="*/ 3797300 w 7867650"/>
              <a:gd name="csY26" fmla="*/ 1841500 h 2044700"/>
              <a:gd name="csX27" fmla="*/ 3695700 w 7867650"/>
              <a:gd name="csY27" fmla="*/ 1841500 h 2044700"/>
              <a:gd name="csX28" fmla="*/ 3695700 w 7867650"/>
              <a:gd name="csY28" fmla="*/ 1822450 h 2044700"/>
              <a:gd name="csX29" fmla="*/ 3613150 w 7867650"/>
              <a:gd name="csY29" fmla="*/ 1822450 h 2044700"/>
              <a:gd name="csX30" fmla="*/ 3613150 w 7867650"/>
              <a:gd name="csY30" fmla="*/ 1803400 h 2044700"/>
              <a:gd name="csX31" fmla="*/ 3524250 w 7867650"/>
              <a:gd name="csY31" fmla="*/ 1803400 h 2044700"/>
              <a:gd name="csX32" fmla="*/ 3511550 w 7867650"/>
              <a:gd name="csY32" fmla="*/ 1790700 h 2044700"/>
              <a:gd name="csX33" fmla="*/ 3460750 w 7867650"/>
              <a:gd name="csY33" fmla="*/ 1790700 h 2044700"/>
              <a:gd name="csX34" fmla="*/ 3435350 w 7867650"/>
              <a:gd name="csY34" fmla="*/ 1771650 h 2044700"/>
              <a:gd name="csX35" fmla="*/ 3352800 w 7867650"/>
              <a:gd name="csY35" fmla="*/ 1771650 h 2044700"/>
              <a:gd name="csX36" fmla="*/ 3321050 w 7867650"/>
              <a:gd name="csY36" fmla="*/ 1733550 h 2044700"/>
              <a:gd name="csX37" fmla="*/ 3219450 w 7867650"/>
              <a:gd name="csY37" fmla="*/ 1733550 h 2044700"/>
              <a:gd name="csX38" fmla="*/ 3206750 w 7867650"/>
              <a:gd name="csY38" fmla="*/ 1720850 h 2044700"/>
              <a:gd name="csX39" fmla="*/ 3105150 w 7867650"/>
              <a:gd name="csY39" fmla="*/ 1720850 h 2044700"/>
              <a:gd name="csX40" fmla="*/ 3105150 w 7867650"/>
              <a:gd name="csY40" fmla="*/ 1708150 h 2044700"/>
              <a:gd name="csX41" fmla="*/ 3073400 w 7867650"/>
              <a:gd name="csY41" fmla="*/ 1708150 h 2044700"/>
              <a:gd name="csX42" fmla="*/ 3054350 w 7867650"/>
              <a:gd name="csY42" fmla="*/ 1689100 h 2044700"/>
              <a:gd name="csX43" fmla="*/ 2940050 w 7867650"/>
              <a:gd name="csY43" fmla="*/ 1689100 h 2044700"/>
              <a:gd name="csX44" fmla="*/ 2921000 w 7867650"/>
              <a:gd name="csY44" fmla="*/ 1670050 h 2044700"/>
              <a:gd name="csX45" fmla="*/ 2851150 w 7867650"/>
              <a:gd name="csY45" fmla="*/ 1670050 h 2044700"/>
              <a:gd name="csX46" fmla="*/ 2851150 w 7867650"/>
              <a:gd name="csY46" fmla="*/ 1657350 h 2044700"/>
              <a:gd name="csX47" fmla="*/ 2743200 w 7867650"/>
              <a:gd name="csY47" fmla="*/ 1657350 h 2044700"/>
              <a:gd name="csX48" fmla="*/ 2743200 w 7867650"/>
              <a:gd name="csY48" fmla="*/ 1631950 h 2044700"/>
              <a:gd name="csX49" fmla="*/ 2698750 w 7867650"/>
              <a:gd name="csY49" fmla="*/ 1631950 h 2044700"/>
              <a:gd name="csX50" fmla="*/ 2686050 w 7867650"/>
              <a:gd name="csY50" fmla="*/ 1619250 h 2044700"/>
              <a:gd name="csX51" fmla="*/ 2622550 w 7867650"/>
              <a:gd name="csY51" fmla="*/ 1619250 h 2044700"/>
              <a:gd name="csX52" fmla="*/ 2622550 w 7867650"/>
              <a:gd name="csY52" fmla="*/ 1600200 h 2044700"/>
              <a:gd name="csX53" fmla="*/ 2565400 w 7867650"/>
              <a:gd name="csY53" fmla="*/ 1600200 h 2044700"/>
              <a:gd name="csX54" fmla="*/ 2565400 w 7867650"/>
              <a:gd name="csY54" fmla="*/ 1581150 h 2044700"/>
              <a:gd name="csX55" fmla="*/ 2495550 w 7867650"/>
              <a:gd name="csY55" fmla="*/ 1581150 h 2044700"/>
              <a:gd name="csX56" fmla="*/ 2495550 w 7867650"/>
              <a:gd name="csY56" fmla="*/ 1562100 h 2044700"/>
              <a:gd name="csX57" fmla="*/ 2470150 w 7867650"/>
              <a:gd name="csY57" fmla="*/ 1562100 h 2044700"/>
              <a:gd name="csX58" fmla="*/ 2444750 w 7867650"/>
              <a:gd name="csY58" fmla="*/ 1536700 h 2044700"/>
              <a:gd name="csX59" fmla="*/ 2381250 w 7867650"/>
              <a:gd name="csY59" fmla="*/ 1536700 h 2044700"/>
              <a:gd name="csX60" fmla="*/ 2317750 w 7867650"/>
              <a:gd name="csY60" fmla="*/ 1504950 h 2044700"/>
              <a:gd name="csX61" fmla="*/ 2241550 w 7867650"/>
              <a:gd name="csY61" fmla="*/ 1504950 h 2044700"/>
              <a:gd name="csX62" fmla="*/ 2228850 w 7867650"/>
              <a:gd name="csY62" fmla="*/ 1492250 h 2044700"/>
              <a:gd name="csX63" fmla="*/ 2171700 w 7867650"/>
              <a:gd name="csY63" fmla="*/ 1473200 h 2044700"/>
              <a:gd name="csX64" fmla="*/ 2171700 w 7867650"/>
              <a:gd name="csY64" fmla="*/ 1454150 h 2044700"/>
              <a:gd name="csX65" fmla="*/ 2146300 w 7867650"/>
              <a:gd name="csY65" fmla="*/ 1454150 h 2044700"/>
              <a:gd name="csX66" fmla="*/ 2063750 w 7867650"/>
              <a:gd name="csY66" fmla="*/ 1409700 h 2044700"/>
              <a:gd name="csX67" fmla="*/ 2063750 w 7867650"/>
              <a:gd name="csY67" fmla="*/ 1390650 h 2044700"/>
              <a:gd name="csX68" fmla="*/ 1987550 w 7867650"/>
              <a:gd name="csY68" fmla="*/ 1390650 h 2044700"/>
              <a:gd name="csX69" fmla="*/ 1987550 w 7867650"/>
              <a:gd name="csY69" fmla="*/ 1358900 h 2044700"/>
              <a:gd name="csX70" fmla="*/ 1943100 w 7867650"/>
              <a:gd name="csY70" fmla="*/ 1358900 h 2044700"/>
              <a:gd name="csX71" fmla="*/ 1943100 w 7867650"/>
              <a:gd name="csY71" fmla="*/ 1320800 h 2044700"/>
              <a:gd name="csX72" fmla="*/ 1866900 w 7867650"/>
              <a:gd name="csY72" fmla="*/ 1320800 h 2044700"/>
              <a:gd name="csX73" fmla="*/ 1828800 w 7867650"/>
              <a:gd name="csY73" fmla="*/ 1263650 h 2044700"/>
              <a:gd name="csX74" fmla="*/ 1828800 w 7867650"/>
              <a:gd name="csY74" fmla="*/ 1263650 h 2044700"/>
              <a:gd name="csX75" fmla="*/ 1739900 w 7867650"/>
              <a:gd name="csY75" fmla="*/ 1263650 h 2044700"/>
              <a:gd name="csX76" fmla="*/ 1739900 w 7867650"/>
              <a:gd name="csY76" fmla="*/ 1225550 h 2044700"/>
              <a:gd name="csX77" fmla="*/ 1708150 w 7867650"/>
              <a:gd name="csY77" fmla="*/ 1225550 h 2044700"/>
              <a:gd name="csX78" fmla="*/ 1651000 w 7867650"/>
              <a:gd name="csY78" fmla="*/ 1168400 h 2044700"/>
              <a:gd name="csX79" fmla="*/ 1612900 w 7867650"/>
              <a:gd name="csY79" fmla="*/ 1168400 h 2044700"/>
              <a:gd name="csX80" fmla="*/ 1612900 w 7867650"/>
              <a:gd name="csY80" fmla="*/ 1130300 h 2044700"/>
              <a:gd name="csX81" fmla="*/ 1530350 w 7867650"/>
              <a:gd name="csY81" fmla="*/ 1130300 h 2044700"/>
              <a:gd name="csX82" fmla="*/ 1530350 w 7867650"/>
              <a:gd name="csY82" fmla="*/ 1098550 h 2044700"/>
              <a:gd name="csX83" fmla="*/ 1517650 w 7867650"/>
              <a:gd name="csY83" fmla="*/ 1098550 h 2044700"/>
              <a:gd name="csX84" fmla="*/ 1390650 w 7867650"/>
              <a:gd name="csY84" fmla="*/ 971550 h 2044700"/>
              <a:gd name="csX85" fmla="*/ 1390650 w 7867650"/>
              <a:gd name="csY85" fmla="*/ 939800 h 2044700"/>
              <a:gd name="csX86" fmla="*/ 1352550 w 7867650"/>
              <a:gd name="csY86" fmla="*/ 939800 h 2044700"/>
              <a:gd name="csX87" fmla="*/ 1352550 w 7867650"/>
              <a:gd name="csY87" fmla="*/ 908050 h 2044700"/>
              <a:gd name="csX88" fmla="*/ 1320800 w 7867650"/>
              <a:gd name="csY88" fmla="*/ 908050 h 2044700"/>
              <a:gd name="csX89" fmla="*/ 1270000 w 7867650"/>
              <a:gd name="csY89" fmla="*/ 857250 h 2044700"/>
              <a:gd name="csX90" fmla="*/ 1200150 w 7867650"/>
              <a:gd name="csY90" fmla="*/ 857250 h 2044700"/>
              <a:gd name="csX91" fmla="*/ 1123950 w 7867650"/>
              <a:gd name="csY91" fmla="*/ 768350 h 2044700"/>
              <a:gd name="csX92" fmla="*/ 1123950 w 7867650"/>
              <a:gd name="csY92" fmla="*/ 768350 h 2044700"/>
              <a:gd name="csX93" fmla="*/ 1028700 w 7867650"/>
              <a:gd name="csY93" fmla="*/ 723900 h 2044700"/>
              <a:gd name="csX94" fmla="*/ 984250 w 7867650"/>
              <a:gd name="csY94" fmla="*/ 723900 h 2044700"/>
              <a:gd name="csX95" fmla="*/ 850900 w 7867650"/>
              <a:gd name="csY95" fmla="*/ 577850 h 2044700"/>
              <a:gd name="csX96" fmla="*/ 819150 w 7867650"/>
              <a:gd name="csY96" fmla="*/ 571500 h 2044700"/>
              <a:gd name="csX97" fmla="*/ 787400 w 7867650"/>
              <a:gd name="csY97" fmla="*/ 539750 h 2044700"/>
              <a:gd name="csX98" fmla="*/ 755650 w 7867650"/>
              <a:gd name="csY98" fmla="*/ 539750 h 2044700"/>
              <a:gd name="csX99" fmla="*/ 730250 w 7867650"/>
              <a:gd name="csY99" fmla="*/ 495300 h 2044700"/>
              <a:gd name="csX100" fmla="*/ 711200 w 7867650"/>
              <a:gd name="csY100" fmla="*/ 482600 h 2044700"/>
              <a:gd name="csX101" fmla="*/ 679450 w 7867650"/>
              <a:gd name="csY101" fmla="*/ 406400 h 2044700"/>
              <a:gd name="csX102" fmla="*/ 660400 w 7867650"/>
              <a:gd name="csY102" fmla="*/ 393700 h 2044700"/>
              <a:gd name="csX103" fmla="*/ 571500 w 7867650"/>
              <a:gd name="csY103" fmla="*/ 361950 h 2044700"/>
              <a:gd name="csX104" fmla="*/ 552450 w 7867650"/>
              <a:gd name="csY104" fmla="*/ 323850 h 2044700"/>
              <a:gd name="csX105" fmla="*/ 469900 w 7867650"/>
              <a:gd name="csY105" fmla="*/ 298450 h 2044700"/>
              <a:gd name="csX106" fmla="*/ 463550 w 7867650"/>
              <a:gd name="csY106" fmla="*/ 254000 h 2044700"/>
              <a:gd name="csX107" fmla="*/ 342900 w 7867650"/>
              <a:gd name="csY107" fmla="*/ 254000 h 2044700"/>
              <a:gd name="csX108" fmla="*/ 342900 w 7867650"/>
              <a:gd name="csY108" fmla="*/ 190500 h 2044700"/>
              <a:gd name="csX109" fmla="*/ 266700 w 7867650"/>
              <a:gd name="csY109" fmla="*/ 190500 h 2044700"/>
              <a:gd name="csX110" fmla="*/ 222250 w 7867650"/>
              <a:gd name="csY110" fmla="*/ 120650 h 2044700"/>
              <a:gd name="csX111" fmla="*/ 190500 w 7867650"/>
              <a:gd name="csY111" fmla="*/ 120650 h 2044700"/>
              <a:gd name="csX112" fmla="*/ 146050 w 7867650"/>
              <a:gd name="csY112" fmla="*/ 82550 h 2044700"/>
              <a:gd name="csX113" fmla="*/ 101600 w 7867650"/>
              <a:gd name="csY113" fmla="*/ 82550 h 2044700"/>
              <a:gd name="csX114" fmla="*/ 88900 w 7867650"/>
              <a:gd name="csY114" fmla="*/ 44450 h 2044700"/>
              <a:gd name="csX115" fmla="*/ 0 w 7867650"/>
              <a:gd name="csY115" fmla="*/ 0 h 2044700"/>
              <a:gd name="csX116" fmla="*/ 0 w 7867650"/>
              <a:gd name="csY116" fmla="*/ 0 h 2044700"/>
              <a:gd name="csX0" fmla="*/ 7867650 w 7867650"/>
              <a:gd name="csY0" fmla="*/ 2044700 h 2044700"/>
              <a:gd name="csX1" fmla="*/ 6350000 w 7867650"/>
              <a:gd name="csY1" fmla="*/ 2044700 h 2044700"/>
              <a:gd name="csX2" fmla="*/ 6337300 w 7867650"/>
              <a:gd name="csY2" fmla="*/ 2032000 h 2044700"/>
              <a:gd name="csX3" fmla="*/ 6223000 w 7867650"/>
              <a:gd name="csY3" fmla="*/ 2032000 h 2044700"/>
              <a:gd name="csX4" fmla="*/ 6223000 w 7867650"/>
              <a:gd name="csY4" fmla="*/ 2019300 h 2044700"/>
              <a:gd name="csX5" fmla="*/ 6140450 w 7867650"/>
              <a:gd name="csY5" fmla="*/ 2019300 h 2044700"/>
              <a:gd name="csX6" fmla="*/ 6140450 w 7867650"/>
              <a:gd name="csY6" fmla="*/ 2000250 h 2044700"/>
              <a:gd name="csX7" fmla="*/ 5619750 w 7867650"/>
              <a:gd name="csY7" fmla="*/ 2000250 h 2044700"/>
              <a:gd name="csX8" fmla="*/ 5619750 w 7867650"/>
              <a:gd name="csY8" fmla="*/ 1987550 h 2044700"/>
              <a:gd name="csX9" fmla="*/ 5422900 w 7867650"/>
              <a:gd name="csY9" fmla="*/ 1987550 h 2044700"/>
              <a:gd name="csX10" fmla="*/ 5422900 w 7867650"/>
              <a:gd name="csY10" fmla="*/ 1962150 h 2044700"/>
              <a:gd name="csX11" fmla="*/ 5162550 w 7867650"/>
              <a:gd name="csY11" fmla="*/ 1962150 h 2044700"/>
              <a:gd name="csX12" fmla="*/ 5156200 w 7867650"/>
              <a:gd name="csY12" fmla="*/ 1955800 h 2044700"/>
              <a:gd name="csX13" fmla="*/ 5010150 w 7867650"/>
              <a:gd name="csY13" fmla="*/ 1955800 h 2044700"/>
              <a:gd name="csX14" fmla="*/ 5010150 w 7867650"/>
              <a:gd name="csY14" fmla="*/ 1936750 h 2044700"/>
              <a:gd name="csX15" fmla="*/ 4737100 w 7867650"/>
              <a:gd name="csY15" fmla="*/ 1936750 h 2044700"/>
              <a:gd name="csX16" fmla="*/ 4737100 w 7867650"/>
              <a:gd name="csY16" fmla="*/ 1917700 h 2044700"/>
              <a:gd name="csX17" fmla="*/ 4311650 w 7867650"/>
              <a:gd name="csY17" fmla="*/ 1917700 h 2044700"/>
              <a:gd name="csX18" fmla="*/ 4311650 w 7867650"/>
              <a:gd name="csY18" fmla="*/ 1905000 h 2044700"/>
              <a:gd name="csX19" fmla="*/ 4222750 w 7867650"/>
              <a:gd name="csY19" fmla="*/ 1905000 h 2044700"/>
              <a:gd name="csX20" fmla="*/ 4222750 w 7867650"/>
              <a:gd name="csY20" fmla="*/ 1885950 h 2044700"/>
              <a:gd name="csX21" fmla="*/ 3994150 w 7867650"/>
              <a:gd name="csY21" fmla="*/ 1885950 h 2044700"/>
              <a:gd name="csX22" fmla="*/ 3975100 w 7867650"/>
              <a:gd name="csY22" fmla="*/ 1866900 h 2044700"/>
              <a:gd name="csX23" fmla="*/ 3879850 w 7867650"/>
              <a:gd name="csY23" fmla="*/ 1866900 h 2044700"/>
              <a:gd name="csX24" fmla="*/ 3867150 w 7867650"/>
              <a:gd name="csY24" fmla="*/ 1854200 h 2044700"/>
              <a:gd name="csX25" fmla="*/ 3810000 w 7867650"/>
              <a:gd name="csY25" fmla="*/ 1854200 h 2044700"/>
              <a:gd name="csX26" fmla="*/ 3797300 w 7867650"/>
              <a:gd name="csY26" fmla="*/ 1841500 h 2044700"/>
              <a:gd name="csX27" fmla="*/ 3695700 w 7867650"/>
              <a:gd name="csY27" fmla="*/ 1841500 h 2044700"/>
              <a:gd name="csX28" fmla="*/ 3695700 w 7867650"/>
              <a:gd name="csY28" fmla="*/ 1822450 h 2044700"/>
              <a:gd name="csX29" fmla="*/ 3613150 w 7867650"/>
              <a:gd name="csY29" fmla="*/ 1822450 h 2044700"/>
              <a:gd name="csX30" fmla="*/ 3613150 w 7867650"/>
              <a:gd name="csY30" fmla="*/ 1803400 h 2044700"/>
              <a:gd name="csX31" fmla="*/ 3524250 w 7867650"/>
              <a:gd name="csY31" fmla="*/ 1803400 h 2044700"/>
              <a:gd name="csX32" fmla="*/ 3511550 w 7867650"/>
              <a:gd name="csY32" fmla="*/ 1790700 h 2044700"/>
              <a:gd name="csX33" fmla="*/ 3460750 w 7867650"/>
              <a:gd name="csY33" fmla="*/ 1790700 h 2044700"/>
              <a:gd name="csX34" fmla="*/ 3435350 w 7867650"/>
              <a:gd name="csY34" fmla="*/ 1771650 h 2044700"/>
              <a:gd name="csX35" fmla="*/ 3352800 w 7867650"/>
              <a:gd name="csY35" fmla="*/ 1771650 h 2044700"/>
              <a:gd name="csX36" fmla="*/ 3321050 w 7867650"/>
              <a:gd name="csY36" fmla="*/ 1733550 h 2044700"/>
              <a:gd name="csX37" fmla="*/ 3219450 w 7867650"/>
              <a:gd name="csY37" fmla="*/ 1733550 h 2044700"/>
              <a:gd name="csX38" fmla="*/ 3206750 w 7867650"/>
              <a:gd name="csY38" fmla="*/ 1720850 h 2044700"/>
              <a:gd name="csX39" fmla="*/ 3105150 w 7867650"/>
              <a:gd name="csY39" fmla="*/ 1720850 h 2044700"/>
              <a:gd name="csX40" fmla="*/ 3105150 w 7867650"/>
              <a:gd name="csY40" fmla="*/ 1708150 h 2044700"/>
              <a:gd name="csX41" fmla="*/ 3073400 w 7867650"/>
              <a:gd name="csY41" fmla="*/ 1708150 h 2044700"/>
              <a:gd name="csX42" fmla="*/ 3054350 w 7867650"/>
              <a:gd name="csY42" fmla="*/ 1689100 h 2044700"/>
              <a:gd name="csX43" fmla="*/ 2940050 w 7867650"/>
              <a:gd name="csY43" fmla="*/ 1689100 h 2044700"/>
              <a:gd name="csX44" fmla="*/ 2921000 w 7867650"/>
              <a:gd name="csY44" fmla="*/ 1670050 h 2044700"/>
              <a:gd name="csX45" fmla="*/ 2851150 w 7867650"/>
              <a:gd name="csY45" fmla="*/ 1670050 h 2044700"/>
              <a:gd name="csX46" fmla="*/ 2851150 w 7867650"/>
              <a:gd name="csY46" fmla="*/ 1657350 h 2044700"/>
              <a:gd name="csX47" fmla="*/ 2743200 w 7867650"/>
              <a:gd name="csY47" fmla="*/ 1657350 h 2044700"/>
              <a:gd name="csX48" fmla="*/ 2743200 w 7867650"/>
              <a:gd name="csY48" fmla="*/ 1631950 h 2044700"/>
              <a:gd name="csX49" fmla="*/ 2698750 w 7867650"/>
              <a:gd name="csY49" fmla="*/ 1631950 h 2044700"/>
              <a:gd name="csX50" fmla="*/ 2686050 w 7867650"/>
              <a:gd name="csY50" fmla="*/ 1619250 h 2044700"/>
              <a:gd name="csX51" fmla="*/ 2622550 w 7867650"/>
              <a:gd name="csY51" fmla="*/ 1619250 h 2044700"/>
              <a:gd name="csX52" fmla="*/ 2622550 w 7867650"/>
              <a:gd name="csY52" fmla="*/ 1600200 h 2044700"/>
              <a:gd name="csX53" fmla="*/ 2565400 w 7867650"/>
              <a:gd name="csY53" fmla="*/ 1600200 h 2044700"/>
              <a:gd name="csX54" fmla="*/ 2565400 w 7867650"/>
              <a:gd name="csY54" fmla="*/ 1581150 h 2044700"/>
              <a:gd name="csX55" fmla="*/ 2495550 w 7867650"/>
              <a:gd name="csY55" fmla="*/ 1581150 h 2044700"/>
              <a:gd name="csX56" fmla="*/ 2495550 w 7867650"/>
              <a:gd name="csY56" fmla="*/ 1562100 h 2044700"/>
              <a:gd name="csX57" fmla="*/ 2470150 w 7867650"/>
              <a:gd name="csY57" fmla="*/ 1562100 h 2044700"/>
              <a:gd name="csX58" fmla="*/ 2444750 w 7867650"/>
              <a:gd name="csY58" fmla="*/ 1536700 h 2044700"/>
              <a:gd name="csX59" fmla="*/ 2381250 w 7867650"/>
              <a:gd name="csY59" fmla="*/ 1536700 h 2044700"/>
              <a:gd name="csX60" fmla="*/ 2317750 w 7867650"/>
              <a:gd name="csY60" fmla="*/ 1504950 h 2044700"/>
              <a:gd name="csX61" fmla="*/ 2241550 w 7867650"/>
              <a:gd name="csY61" fmla="*/ 1504950 h 2044700"/>
              <a:gd name="csX62" fmla="*/ 2228850 w 7867650"/>
              <a:gd name="csY62" fmla="*/ 1476375 h 2044700"/>
              <a:gd name="csX63" fmla="*/ 2171700 w 7867650"/>
              <a:gd name="csY63" fmla="*/ 1473200 h 2044700"/>
              <a:gd name="csX64" fmla="*/ 2171700 w 7867650"/>
              <a:gd name="csY64" fmla="*/ 1454150 h 2044700"/>
              <a:gd name="csX65" fmla="*/ 2146300 w 7867650"/>
              <a:gd name="csY65" fmla="*/ 1454150 h 2044700"/>
              <a:gd name="csX66" fmla="*/ 2063750 w 7867650"/>
              <a:gd name="csY66" fmla="*/ 1409700 h 2044700"/>
              <a:gd name="csX67" fmla="*/ 2063750 w 7867650"/>
              <a:gd name="csY67" fmla="*/ 1390650 h 2044700"/>
              <a:gd name="csX68" fmla="*/ 1987550 w 7867650"/>
              <a:gd name="csY68" fmla="*/ 1390650 h 2044700"/>
              <a:gd name="csX69" fmla="*/ 1987550 w 7867650"/>
              <a:gd name="csY69" fmla="*/ 1358900 h 2044700"/>
              <a:gd name="csX70" fmla="*/ 1943100 w 7867650"/>
              <a:gd name="csY70" fmla="*/ 1358900 h 2044700"/>
              <a:gd name="csX71" fmla="*/ 1943100 w 7867650"/>
              <a:gd name="csY71" fmla="*/ 1320800 h 2044700"/>
              <a:gd name="csX72" fmla="*/ 1866900 w 7867650"/>
              <a:gd name="csY72" fmla="*/ 1320800 h 2044700"/>
              <a:gd name="csX73" fmla="*/ 1828800 w 7867650"/>
              <a:gd name="csY73" fmla="*/ 1263650 h 2044700"/>
              <a:gd name="csX74" fmla="*/ 1828800 w 7867650"/>
              <a:gd name="csY74" fmla="*/ 1263650 h 2044700"/>
              <a:gd name="csX75" fmla="*/ 1739900 w 7867650"/>
              <a:gd name="csY75" fmla="*/ 1263650 h 2044700"/>
              <a:gd name="csX76" fmla="*/ 1739900 w 7867650"/>
              <a:gd name="csY76" fmla="*/ 1225550 h 2044700"/>
              <a:gd name="csX77" fmla="*/ 1708150 w 7867650"/>
              <a:gd name="csY77" fmla="*/ 1225550 h 2044700"/>
              <a:gd name="csX78" fmla="*/ 1651000 w 7867650"/>
              <a:gd name="csY78" fmla="*/ 1168400 h 2044700"/>
              <a:gd name="csX79" fmla="*/ 1612900 w 7867650"/>
              <a:gd name="csY79" fmla="*/ 1168400 h 2044700"/>
              <a:gd name="csX80" fmla="*/ 1612900 w 7867650"/>
              <a:gd name="csY80" fmla="*/ 1130300 h 2044700"/>
              <a:gd name="csX81" fmla="*/ 1530350 w 7867650"/>
              <a:gd name="csY81" fmla="*/ 1130300 h 2044700"/>
              <a:gd name="csX82" fmla="*/ 1530350 w 7867650"/>
              <a:gd name="csY82" fmla="*/ 1098550 h 2044700"/>
              <a:gd name="csX83" fmla="*/ 1517650 w 7867650"/>
              <a:gd name="csY83" fmla="*/ 1098550 h 2044700"/>
              <a:gd name="csX84" fmla="*/ 1390650 w 7867650"/>
              <a:gd name="csY84" fmla="*/ 971550 h 2044700"/>
              <a:gd name="csX85" fmla="*/ 1390650 w 7867650"/>
              <a:gd name="csY85" fmla="*/ 939800 h 2044700"/>
              <a:gd name="csX86" fmla="*/ 1352550 w 7867650"/>
              <a:gd name="csY86" fmla="*/ 939800 h 2044700"/>
              <a:gd name="csX87" fmla="*/ 1352550 w 7867650"/>
              <a:gd name="csY87" fmla="*/ 908050 h 2044700"/>
              <a:gd name="csX88" fmla="*/ 1320800 w 7867650"/>
              <a:gd name="csY88" fmla="*/ 908050 h 2044700"/>
              <a:gd name="csX89" fmla="*/ 1270000 w 7867650"/>
              <a:gd name="csY89" fmla="*/ 857250 h 2044700"/>
              <a:gd name="csX90" fmla="*/ 1200150 w 7867650"/>
              <a:gd name="csY90" fmla="*/ 857250 h 2044700"/>
              <a:gd name="csX91" fmla="*/ 1123950 w 7867650"/>
              <a:gd name="csY91" fmla="*/ 768350 h 2044700"/>
              <a:gd name="csX92" fmla="*/ 1123950 w 7867650"/>
              <a:gd name="csY92" fmla="*/ 768350 h 2044700"/>
              <a:gd name="csX93" fmla="*/ 1028700 w 7867650"/>
              <a:gd name="csY93" fmla="*/ 723900 h 2044700"/>
              <a:gd name="csX94" fmla="*/ 984250 w 7867650"/>
              <a:gd name="csY94" fmla="*/ 723900 h 2044700"/>
              <a:gd name="csX95" fmla="*/ 850900 w 7867650"/>
              <a:gd name="csY95" fmla="*/ 577850 h 2044700"/>
              <a:gd name="csX96" fmla="*/ 819150 w 7867650"/>
              <a:gd name="csY96" fmla="*/ 571500 h 2044700"/>
              <a:gd name="csX97" fmla="*/ 787400 w 7867650"/>
              <a:gd name="csY97" fmla="*/ 539750 h 2044700"/>
              <a:gd name="csX98" fmla="*/ 755650 w 7867650"/>
              <a:gd name="csY98" fmla="*/ 539750 h 2044700"/>
              <a:gd name="csX99" fmla="*/ 730250 w 7867650"/>
              <a:gd name="csY99" fmla="*/ 495300 h 2044700"/>
              <a:gd name="csX100" fmla="*/ 711200 w 7867650"/>
              <a:gd name="csY100" fmla="*/ 482600 h 2044700"/>
              <a:gd name="csX101" fmla="*/ 679450 w 7867650"/>
              <a:gd name="csY101" fmla="*/ 406400 h 2044700"/>
              <a:gd name="csX102" fmla="*/ 660400 w 7867650"/>
              <a:gd name="csY102" fmla="*/ 393700 h 2044700"/>
              <a:gd name="csX103" fmla="*/ 571500 w 7867650"/>
              <a:gd name="csY103" fmla="*/ 361950 h 2044700"/>
              <a:gd name="csX104" fmla="*/ 552450 w 7867650"/>
              <a:gd name="csY104" fmla="*/ 323850 h 2044700"/>
              <a:gd name="csX105" fmla="*/ 469900 w 7867650"/>
              <a:gd name="csY105" fmla="*/ 298450 h 2044700"/>
              <a:gd name="csX106" fmla="*/ 463550 w 7867650"/>
              <a:gd name="csY106" fmla="*/ 254000 h 2044700"/>
              <a:gd name="csX107" fmla="*/ 342900 w 7867650"/>
              <a:gd name="csY107" fmla="*/ 254000 h 2044700"/>
              <a:gd name="csX108" fmla="*/ 342900 w 7867650"/>
              <a:gd name="csY108" fmla="*/ 190500 h 2044700"/>
              <a:gd name="csX109" fmla="*/ 266700 w 7867650"/>
              <a:gd name="csY109" fmla="*/ 190500 h 2044700"/>
              <a:gd name="csX110" fmla="*/ 222250 w 7867650"/>
              <a:gd name="csY110" fmla="*/ 120650 h 2044700"/>
              <a:gd name="csX111" fmla="*/ 190500 w 7867650"/>
              <a:gd name="csY111" fmla="*/ 120650 h 2044700"/>
              <a:gd name="csX112" fmla="*/ 146050 w 7867650"/>
              <a:gd name="csY112" fmla="*/ 82550 h 2044700"/>
              <a:gd name="csX113" fmla="*/ 101600 w 7867650"/>
              <a:gd name="csY113" fmla="*/ 82550 h 2044700"/>
              <a:gd name="csX114" fmla="*/ 88900 w 7867650"/>
              <a:gd name="csY114" fmla="*/ 44450 h 2044700"/>
              <a:gd name="csX115" fmla="*/ 0 w 7867650"/>
              <a:gd name="csY115" fmla="*/ 0 h 2044700"/>
              <a:gd name="csX116" fmla="*/ 0 w 7867650"/>
              <a:gd name="csY116" fmla="*/ 0 h 20447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Lst>
            <a:rect l="l" t="t" r="r" b="b"/>
            <a:pathLst>
              <a:path w="7867650" h="2044700">
                <a:moveTo>
                  <a:pt x="7867650" y="2044700"/>
                </a:moveTo>
                <a:lnTo>
                  <a:pt x="6350000" y="2044700"/>
                </a:lnTo>
                <a:lnTo>
                  <a:pt x="6337300" y="2032000"/>
                </a:lnTo>
                <a:lnTo>
                  <a:pt x="6223000" y="2032000"/>
                </a:lnTo>
                <a:lnTo>
                  <a:pt x="6223000" y="2019300"/>
                </a:lnTo>
                <a:lnTo>
                  <a:pt x="6140450" y="2019300"/>
                </a:lnTo>
                <a:lnTo>
                  <a:pt x="6140450" y="2000250"/>
                </a:lnTo>
                <a:lnTo>
                  <a:pt x="5619750" y="2000250"/>
                </a:lnTo>
                <a:lnTo>
                  <a:pt x="5619750" y="1987550"/>
                </a:lnTo>
                <a:lnTo>
                  <a:pt x="5422900" y="1987550"/>
                </a:lnTo>
                <a:lnTo>
                  <a:pt x="5422900" y="1962150"/>
                </a:lnTo>
                <a:lnTo>
                  <a:pt x="5162550" y="1962150"/>
                </a:lnTo>
                <a:lnTo>
                  <a:pt x="5156200" y="1955800"/>
                </a:lnTo>
                <a:lnTo>
                  <a:pt x="5010150" y="1955800"/>
                </a:lnTo>
                <a:lnTo>
                  <a:pt x="5010150" y="1936750"/>
                </a:lnTo>
                <a:lnTo>
                  <a:pt x="4737100" y="1936750"/>
                </a:lnTo>
                <a:lnTo>
                  <a:pt x="4737100" y="1917700"/>
                </a:lnTo>
                <a:lnTo>
                  <a:pt x="4311650" y="1917700"/>
                </a:lnTo>
                <a:lnTo>
                  <a:pt x="4311650" y="1905000"/>
                </a:lnTo>
                <a:lnTo>
                  <a:pt x="4222750" y="1905000"/>
                </a:lnTo>
                <a:lnTo>
                  <a:pt x="4222750" y="1885950"/>
                </a:lnTo>
                <a:lnTo>
                  <a:pt x="3994150" y="1885950"/>
                </a:lnTo>
                <a:lnTo>
                  <a:pt x="3975100" y="1866900"/>
                </a:lnTo>
                <a:lnTo>
                  <a:pt x="3879850" y="1866900"/>
                </a:lnTo>
                <a:lnTo>
                  <a:pt x="3867150" y="1854200"/>
                </a:lnTo>
                <a:lnTo>
                  <a:pt x="3810000" y="1854200"/>
                </a:lnTo>
                <a:lnTo>
                  <a:pt x="3797300" y="1841500"/>
                </a:lnTo>
                <a:lnTo>
                  <a:pt x="3695700" y="1841500"/>
                </a:lnTo>
                <a:lnTo>
                  <a:pt x="3695700" y="1822450"/>
                </a:lnTo>
                <a:lnTo>
                  <a:pt x="3613150" y="1822450"/>
                </a:lnTo>
                <a:lnTo>
                  <a:pt x="3613150" y="1803400"/>
                </a:lnTo>
                <a:lnTo>
                  <a:pt x="3524250" y="1803400"/>
                </a:lnTo>
                <a:lnTo>
                  <a:pt x="3511550" y="1790700"/>
                </a:lnTo>
                <a:lnTo>
                  <a:pt x="3460750" y="1790700"/>
                </a:lnTo>
                <a:lnTo>
                  <a:pt x="3435350" y="1771650"/>
                </a:lnTo>
                <a:lnTo>
                  <a:pt x="3352800" y="1771650"/>
                </a:lnTo>
                <a:lnTo>
                  <a:pt x="3321050" y="1733550"/>
                </a:lnTo>
                <a:lnTo>
                  <a:pt x="3219450" y="1733550"/>
                </a:lnTo>
                <a:lnTo>
                  <a:pt x="3206750" y="1720850"/>
                </a:lnTo>
                <a:lnTo>
                  <a:pt x="3105150" y="1720850"/>
                </a:lnTo>
                <a:lnTo>
                  <a:pt x="3105150" y="1708150"/>
                </a:lnTo>
                <a:lnTo>
                  <a:pt x="3073400" y="1708150"/>
                </a:lnTo>
                <a:lnTo>
                  <a:pt x="3054350" y="1689100"/>
                </a:lnTo>
                <a:lnTo>
                  <a:pt x="2940050" y="1689100"/>
                </a:lnTo>
                <a:lnTo>
                  <a:pt x="2921000" y="1670050"/>
                </a:lnTo>
                <a:lnTo>
                  <a:pt x="2851150" y="1670050"/>
                </a:lnTo>
                <a:lnTo>
                  <a:pt x="2851150" y="1657350"/>
                </a:lnTo>
                <a:lnTo>
                  <a:pt x="2743200" y="1657350"/>
                </a:lnTo>
                <a:lnTo>
                  <a:pt x="2743200" y="1631950"/>
                </a:lnTo>
                <a:lnTo>
                  <a:pt x="2698750" y="1631950"/>
                </a:lnTo>
                <a:lnTo>
                  <a:pt x="2686050" y="1619250"/>
                </a:lnTo>
                <a:lnTo>
                  <a:pt x="2622550" y="1619250"/>
                </a:lnTo>
                <a:lnTo>
                  <a:pt x="2622550" y="1600200"/>
                </a:lnTo>
                <a:lnTo>
                  <a:pt x="2565400" y="1600200"/>
                </a:lnTo>
                <a:lnTo>
                  <a:pt x="2565400" y="1581150"/>
                </a:lnTo>
                <a:lnTo>
                  <a:pt x="2495550" y="1581150"/>
                </a:lnTo>
                <a:lnTo>
                  <a:pt x="2495550" y="1562100"/>
                </a:lnTo>
                <a:lnTo>
                  <a:pt x="2470150" y="1562100"/>
                </a:lnTo>
                <a:lnTo>
                  <a:pt x="2444750" y="1536700"/>
                </a:lnTo>
                <a:lnTo>
                  <a:pt x="2381250" y="1536700"/>
                </a:lnTo>
                <a:lnTo>
                  <a:pt x="2317750" y="1504950"/>
                </a:lnTo>
                <a:lnTo>
                  <a:pt x="2241550" y="1504950"/>
                </a:lnTo>
                <a:lnTo>
                  <a:pt x="2228850" y="1476375"/>
                </a:lnTo>
                <a:lnTo>
                  <a:pt x="2171700" y="1473200"/>
                </a:lnTo>
                <a:lnTo>
                  <a:pt x="2171700" y="1454150"/>
                </a:lnTo>
                <a:lnTo>
                  <a:pt x="2146300" y="1454150"/>
                </a:lnTo>
                <a:lnTo>
                  <a:pt x="2063750" y="1409700"/>
                </a:lnTo>
                <a:lnTo>
                  <a:pt x="2063750" y="1390650"/>
                </a:lnTo>
                <a:lnTo>
                  <a:pt x="1987550" y="1390650"/>
                </a:lnTo>
                <a:lnTo>
                  <a:pt x="1987550" y="1358900"/>
                </a:lnTo>
                <a:lnTo>
                  <a:pt x="1943100" y="1358900"/>
                </a:lnTo>
                <a:lnTo>
                  <a:pt x="1943100" y="1320800"/>
                </a:lnTo>
                <a:lnTo>
                  <a:pt x="1866900" y="1320800"/>
                </a:lnTo>
                <a:lnTo>
                  <a:pt x="1828800" y="1263650"/>
                </a:lnTo>
                <a:lnTo>
                  <a:pt x="1828800" y="1263650"/>
                </a:lnTo>
                <a:lnTo>
                  <a:pt x="1739900" y="1263650"/>
                </a:lnTo>
                <a:lnTo>
                  <a:pt x="1739900" y="1225550"/>
                </a:lnTo>
                <a:lnTo>
                  <a:pt x="1708150" y="1225550"/>
                </a:lnTo>
                <a:lnTo>
                  <a:pt x="1651000" y="1168400"/>
                </a:lnTo>
                <a:lnTo>
                  <a:pt x="1612900" y="1168400"/>
                </a:lnTo>
                <a:lnTo>
                  <a:pt x="1612900" y="1130300"/>
                </a:lnTo>
                <a:lnTo>
                  <a:pt x="1530350" y="1130300"/>
                </a:lnTo>
                <a:lnTo>
                  <a:pt x="1530350" y="1098550"/>
                </a:lnTo>
                <a:lnTo>
                  <a:pt x="1517650" y="1098550"/>
                </a:lnTo>
                <a:lnTo>
                  <a:pt x="1390650" y="971550"/>
                </a:lnTo>
                <a:lnTo>
                  <a:pt x="1390650" y="939800"/>
                </a:lnTo>
                <a:lnTo>
                  <a:pt x="1352550" y="939800"/>
                </a:lnTo>
                <a:lnTo>
                  <a:pt x="1352550" y="908050"/>
                </a:lnTo>
                <a:lnTo>
                  <a:pt x="1320800" y="908050"/>
                </a:lnTo>
                <a:lnTo>
                  <a:pt x="1270000" y="857250"/>
                </a:lnTo>
                <a:lnTo>
                  <a:pt x="1200150" y="857250"/>
                </a:lnTo>
                <a:lnTo>
                  <a:pt x="1123950" y="768350"/>
                </a:lnTo>
                <a:lnTo>
                  <a:pt x="1123950" y="768350"/>
                </a:lnTo>
                <a:lnTo>
                  <a:pt x="1028700" y="723900"/>
                </a:lnTo>
                <a:lnTo>
                  <a:pt x="984250" y="723900"/>
                </a:lnTo>
                <a:lnTo>
                  <a:pt x="850900" y="577850"/>
                </a:lnTo>
                <a:lnTo>
                  <a:pt x="819150" y="571500"/>
                </a:lnTo>
                <a:lnTo>
                  <a:pt x="787400" y="539750"/>
                </a:lnTo>
                <a:lnTo>
                  <a:pt x="755650" y="539750"/>
                </a:lnTo>
                <a:lnTo>
                  <a:pt x="730250" y="495300"/>
                </a:lnTo>
                <a:lnTo>
                  <a:pt x="711200" y="482600"/>
                </a:lnTo>
                <a:lnTo>
                  <a:pt x="679450" y="406400"/>
                </a:lnTo>
                <a:lnTo>
                  <a:pt x="660400" y="393700"/>
                </a:lnTo>
                <a:lnTo>
                  <a:pt x="571500" y="361950"/>
                </a:lnTo>
                <a:lnTo>
                  <a:pt x="552450" y="323850"/>
                </a:lnTo>
                <a:lnTo>
                  <a:pt x="469900" y="298450"/>
                </a:lnTo>
                <a:lnTo>
                  <a:pt x="463550" y="254000"/>
                </a:lnTo>
                <a:lnTo>
                  <a:pt x="342900" y="254000"/>
                </a:lnTo>
                <a:lnTo>
                  <a:pt x="342900" y="190500"/>
                </a:lnTo>
                <a:lnTo>
                  <a:pt x="266700" y="190500"/>
                </a:lnTo>
                <a:lnTo>
                  <a:pt x="222250" y="120650"/>
                </a:lnTo>
                <a:lnTo>
                  <a:pt x="190500" y="120650"/>
                </a:lnTo>
                <a:lnTo>
                  <a:pt x="146050" y="82550"/>
                </a:lnTo>
                <a:lnTo>
                  <a:pt x="101600" y="82550"/>
                </a:lnTo>
                <a:lnTo>
                  <a:pt x="88900" y="44450"/>
                </a:lnTo>
                <a:lnTo>
                  <a:pt x="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4" name="Group 193">
            <a:extLst>
              <a:ext uri="{FF2B5EF4-FFF2-40B4-BE49-F238E27FC236}">
                <a16:creationId xmlns:a16="http://schemas.microsoft.com/office/drawing/2014/main" id="{0F4D99E1-1457-B9CF-8CD4-748672D3862C}"/>
              </a:ext>
            </a:extLst>
          </p:cNvPr>
          <p:cNvGrpSpPr/>
          <p:nvPr/>
        </p:nvGrpSpPr>
        <p:grpSpPr>
          <a:xfrm>
            <a:off x="2336800" y="2619717"/>
            <a:ext cx="8095994" cy="2390196"/>
            <a:chOff x="2336800" y="2619717"/>
            <a:chExt cx="8095994" cy="2390196"/>
          </a:xfrm>
        </p:grpSpPr>
        <p:sp>
          <p:nvSpPr>
            <p:cNvPr id="147" name="TextBox 146">
              <a:extLst>
                <a:ext uri="{FF2B5EF4-FFF2-40B4-BE49-F238E27FC236}">
                  <a16:creationId xmlns:a16="http://schemas.microsoft.com/office/drawing/2014/main" id="{EC463096-94A0-F2FE-CE22-5F244999843B}"/>
                </a:ext>
              </a:extLst>
            </p:cNvPr>
            <p:cNvSpPr txBox="1"/>
            <p:nvPr/>
          </p:nvSpPr>
          <p:spPr>
            <a:xfrm>
              <a:off x="2336800" y="2619717"/>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48" name="TextBox 147">
              <a:extLst>
                <a:ext uri="{FF2B5EF4-FFF2-40B4-BE49-F238E27FC236}">
                  <a16:creationId xmlns:a16="http://schemas.microsoft.com/office/drawing/2014/main" id="{F0B16962-8F24-5A58-7D75-8D9068F90E82}"/>
                </a:ext>
              </a:extLst>
            </p:cNvPr>
            <p:cNvSpPr txBox="1"/>
            <p:nvPr/>
          </p:nvSpPr>
          <p:spPr>
            <a:xfrm>
              <a:off x="2458112" y="270424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49" name="TextBox 148">
              <a:extLst>
                <a:ext uri="{FF2B5EF4-FFF2-40B4-BE49-F238E27FC236}">
                  <a16:creationId xmlns:a16="http://schemas.microsoft.com/office/drawing/2014/main" id="{47C9F3DC-1F0F-AD08-FEDA-0FA2AAD30644}"/>
                </a:ext>
              </a:extLst>
            </p:cNvPr>
            <p:cNvSpPr txBox="1"/>
            <p:nvPr/>
          </p:nvSpPr>
          <p:spPr>
            <a:xfrm>
              <a:off x="2484174" y="270424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0" name="TextBox 149">
              <a:extLst>
                <a:ext uri="{FF2B5EF4-FFF2-40B4-BE49-F238E27FC236}">
                  <a16:creationId xmlns:a16="http://schemas.microsoft.com/office/drawing/2014/main" id="{96315F53-76F8-429F-9CF2-FE5B1F41B15B}"/>
                </a:ext>
              </a:extLst>
            </p:cNvPr>
            <p:cNvSpPr txBox="1"/>
            <p:nvPr/>
          </p:nvSpPr>
          <p:spPr>
            <a:xfrm>
              <a:off x="2634588" y="2777271"/>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1" name="TextBox 150">
              <a:extLst>
                <a:ext uri="{FF2B5EF4-FFF2-40B4-BE49-F238E27FC236}">
                  <a16:creationId xmlns:a16="http://schemas.microsoft.com/office/drawing/2014/main" id="{BA9DDD70-68CC-3C0C-8432-2A449EFE13F4}"/>
                </a:ext>
              </a:extLst>
            </p:cNvPr>
            <p:cNvSpPr txBox="1"/>
            <p:nvPr/>
          </p:nvSpPr>
          <p:spPr>
            <a:xfrm>
              <a:off x="2729838" y="2834022"/>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2" name="TextBox 151">
              <a:extLst>
                <a:ext uri="{FF2B5EF4-FFF2-40B4-BE49-F238E27FC236}">
                  <a16:creationId xmlns:a16="http://schemas.microsoft.com/office/drawing/2014/main" id="{58034EF5-2896-E869-3C67-863431844AC2}"/>
                </a:ext>
              </a:extLst>
            </p:cNvPr>
            <p:cNvSpPr txBox="1"/>
            <p:nvPr/>
          </p:nvSpPr>
          <p:spPr>
            <a:xfrm>
              <a:off x="2920338" y="296715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3" name="TextBox 152">
              <a:extLst>
                <a:ext uri="{FF2B5EF4-FFF2-40B4-BE49-F238E27FC236}">
                  <a16:creationId xmlns:a16="http://schemas.microsoft.com/office/drawing/2014/main" id="{FBFBCABF-959E-989B-A26C-4209345DDA8F}"/>
                </a:ext>
              </a:extLst>
            </p:cNvPr>
            <p:cNvSpPr txBox="1"/>
            <p:nvPr/>
          </p:nvSpPr>
          <p:spPr>
            <a:xfrm>
              <a:off x="2948913" y="296715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4" name="TextBox 153">
              <a:extLst>
                <a:ext uri="{FF2B5EF4-FFF2-40B4-BE49-F238E27FC236}">
                  <a16:creationId xmlns:a16="http://schemas.microsoft.com/office/drawing/2014/main" id="{73F0BCDA-DDC9-C28B-C62B-0DC6DAB71529}"/>
                </a:ext>
              </a:extLst>
            </p:cNvPr>
            <p:cNvSpPr txBox="1"/>
            <p:nvPr/>
          </p:nvSpPr>
          <p:spPr>
            <a:xfrm>
              <a:off x="3929988" y="370578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5" name="TextBox 154">
              <a:extLst>
                <a:ext uri="{FF2B5EF4-FFF2-40B4-BE49-F238E27FC236}">
                  <a16:creationId xmlns:a16="http://schemas.microsoft.com/office/drawing/2014/main" id="{F061726E-08FA-946D-2352-276874B4E3D1}"/>
                </a:ext>
              </a:extLst>
            </p:cNvPr>
            <p:cNvSpPr txBox="1"/>
            <p:nvPr/>
          </p:nvSpPr>
          <p:spPr>
            <a:xfrm>
              <a:off x="4168407" y="3880389"/>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6" name="TextBox 155">
              <a:extLst>
                <a:ext uri="{FF2B5EF4-FFF2-40B4-BE49-F238E27FC236}">
                  <a16:creationId xmlns:a16="http://schemas.microsoft.com/office/drawing/2014/main" id="{EEE14BE2-435B-F121-E95F-5CCCD35D6E4D}"/>
                </a:ext>
              </a:extLst>
            </p:cNvPr>
            <p:cNvSpPr txBox="1"/>
            <p:nvPr/>
          </p:nvSpPr>
          <p:spPr>
            <a:xfrm>
              <a:off x="4289351" y="3961490"/>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7" name="TextBox 156">
              <a:extLst>
                <a:ext uri="{FF2B5EF4-FFF2-40B4-BE49-F238E27FC236}">
                  <a16:creationId xmlns:a16="http://schemas.microsoft.com/office/drawing/2014/main" id="{1EEC91CA-5491-411E-C029-EDC72573B1F4}"/>
                </a:ext>
              </a:extLst>
            </p:cNvPr>
            <p:cNvSpPr txBox="1"/>
            <p:nvPr/>
          </p:nvSpPr>
          <p:spPr>
            <a:xfrm>
              <a:off x="5503970" y="4386940"/>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8" name="TextBox 157">
              <a:extLst>
                <a:ext uri="{FF2B5EF4-FFF2-40B4-BE49-F238E27FC236}">
                  <a16:creationId xmlns:a16="http://schemas.microsoft.com/office/drawing/2014/main" id="{6EB2720A-4495-D2B2-559B-0BB60101256B}"/>
                </a:ext>
              </a:extLst>
            </p:cNvPr>
            <p:cNvSpPr txBox="1"/>
            <p:nvPr/>
          </p:nvSpPr>
          <p:spPr>
            <a:xfrm>
              <a:off x="6114589" y="451479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59" name="TextBox 158">
              <a:extLst>
                <a:ext uri="{FF2B5EF4-FFF2-40B4-BE49-F238E27FC236}">
                  <a16:creationId xmlns:a16="http://schemas.microsoft.com/office/drawing/2014/main" id="{B1065AAA-05BB-3AD8-EF58-820D6E887AE1}"/>
                </a:ext>
              </a:extLst>
            </p:cNvPr>
            <p:cNvSpPr txBox="1"/>
            <p:nvPr/>
          </p:nvSpPr>
          <p:spPr>
            <a:xfrm>
              <a:off x="6268840" y="4552792"/>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0" name="TextBox 159">
              <a:extLst>
                <a:ext uri="{FF2B5EF4-FFF2-40B4-BE49-F238E27FC236}">
                  <a16:creationId xmlns:a16="http://schemas.microsoft.com/office/drawing/2014/main" id="{0C3442DC-F817-8283-91AF-06806F26DA1F}"/>
                </a:ext>
              </a:extLst>
            </p:cNvPr>
            <p:cNvSpPr txBox="1"/>
            <p:nvPr/>
          </p:nvSpPr>
          <p:spPr>
            <a:xfrm>
              <a:off x="6611751" y="4582140"/>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1" name="TextBox 160">
              <a:extLst>
                <a:ext uri="{FF2B5EF4-FFF2-40B4-BE49-F238E27FC236}">
                  <a16:creationId xmlns:a16="http://schemas.microsoft.com/office/drawing/2014/main" id="{964F0222-A4DF-7311-9AF9-B64E190C30AD}"/>
                </a:ext>
              </a:extLst>
            </p:cNvPr>
            <p:cNvSpPr txBox="1"/>
            <p:nvPr/>
          </p:nvSpPr>
          <p:spPr>
            <a:xfrm>
              <a:off x="7069039" y="462109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2" name="TextBox 161">
              <a:extLst>
                <a:ext uri="{FF2B5EF4-FFF2-40B4-BE49-F238E27FC236}">
                  <a16:creationId xmlns:a16="http://schemas.microsoft.com/office/drawing/2014/main" id="{BB693DDD-8A2B-3A8A-032A-732109E6876C}"/>
                </a:ext>
              </a:extLst>
            </p:cNvPr>
            <p:cNvSpPr txBox="1"/>
            <p:nvPr/>
          </p:nvSpPr>
          <p:spPr>
            <a:xfrm>
              <a:off x="7329389" y="464014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3" name="TextBox 162">
              <a:extLst>
                <a:ext uri="{FF2B5EF4-FFF2-40B4-BE49-F238E27FC236}">
                  <a16:creationId xmlns:a16="http://schemas.microsoft.com/office/drawing/2014/main" id="{F8C65F9F-BCAA-B4A6-F5CA-84874A42C798}"/>
                </a:ext>
              </a:extLst>
            </p:cNvPr>
            <p:cNvSpPr txBox="1"/>
            <p:nvPr/>
          </p:nvSpPr>
          <p:spPr>
            <a:xfrm>
              <a:off x="7383364" y="464014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4" name="TextBox 163">
              <a:extLst>
                <a:ext uri="{FF2B5EF4-FFF2-40B4-BE49-F238E27FC236}">
                  <a16:creationId xmlns:a16="http://schemas.microsoft.com/office/drawing/2014/main" id="{7666EE71-720E-2019-D475-0B18136D81F5}"/>
                </a:ext>
              </a:extLst>
            </p:cNvPr>
            <p:cNvSpPr txBox="1"/>
            <p:nvPr/>
          </p:nvSpPr>
          <p:spPr>
            <a:xfrm>
              <a:off x="7408929" y="464014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5" name="TextBox 164">
              <a:extLst>
                <a:ext uri="{FF2B5EF4-FFF2-40B4-BE49-F238E27FC236}">
                  <a16:creationId xmlns:a16="http://schemas.microsoft.com/office/drawing/2014/main" id="{39FED6F0-92C5-E1A0-1616-B6489D996CAF}"/>
                </a:ext>
              </a:extLst>
            </p:cNvPr>
            <p:cNvSpPr txBox="1"/>
            <p:nvPr/>
          </p:nvSpPr>
          <p:spPr>
            <a:xfrm>
              <a:off x="7459858" y="464014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6" name="TextBox 165">
              <a:extLst>
                <a:ext uri="{FF2B5EF4-FFF2-40B4-BE49-F238E27FC236}">
                  <a16:creationId xmlns:a16="http://schemas.microsoft.com/office/drawing/2014/main" id="{AACE282B-C44A-19B5-1CEA-6C35A7D014B3}"/>
                </a:ext>
              </a:extLst>
            </p:cNvPr>
            <p:cNvSpPr txBox="1"/>
            <p:nvPr/>
          </p:nvSpPr>
          <p:spPr>
            <a:xfrm>
              <a:off x="7579453" y="466298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7" name="TextBox 166">
              <a:extLst>
                <a:ext uri="{FF2B5EF4-FFF2-40B4-BE49-F238E27FC236}">
                  <a16:creationId xmlns:a16="http://schemas.microsoft.com/office/drawing/2014/main" id="{2DAE605B-6628-DC26-ECFA-B91D866CFADD}"/>
                </a:ext>
              </a:extLst>
            </p:cNvPr>
            <p:cNvSpPr txBox="1"/>
            <p:nvPr/>
          </p:nvSpPr>
          <p:spPr>
            <a:xfrm>
              <a:off x="7602199" y="466298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8" name="TextBox 167">
              <a:extLst>
                <a:ext uri="{FF2B5EF4-FFF2-40B4-BE49-F238E27FC236}">
                  <a16:creationId xmlns:a16="http://schemas.microsoft.com/office/drawing/2014/main" id="{FC39D7AF-B144-E1D3-345F-D98E6AA6FEA7}"/>
                </a:ext>
              </a:extLst>
            </p:cNvPr>
            <p:cNvSpPr txBox="1"/>
            <p:nvPr/>
          </p:nvSpPr>
          <p:spPr>
            <a:xfrm>
              <a:off x="7641788" y="466298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69" name="TextBox 168">
              <a:extLst>
                <a:ext uri="{FF2B5EF4-FFF2-40B4-BE49-F238E27FC236}">
                  <a16:creationId xmlns:a16="http://schemas.microsoft.com/office/drawing/2014/main" id="{D48A3587-496B-C343-5A41-9F110EAA67FF}"/>
                </a:ext>
              </a:extLst>
            </p:cNvPr>
            <p:cNvSpPr txBox="1"/>
            <p:nvPr/>
          </p:nvSpPr>
          <p:spPr>
            <a:xfrm>
              <a:off x="7874176" y="466298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0" name="TextBox 169">
              <a:extLst>
                <a:ext uri="{FF2B5EF4-FFF2-40B4-BE49-F238E27FC236}">
                  <a16:creationId xmlns:a16="http://schemas.microsoft.com/office/drawing/2014/main" id="{3DB06C6A-A826-C0A4-D29B-B90E1F40AD55}"/>
                </a:ext>
              </a:extLst>
            </p:cNvPr>
            <p:cNvSpPr txBox="1"/>
            <p:nvPr/>
          </p:nvSpPr>
          <p:spPr>
            <a:xfrm>
              <a:off x="7999842" y="4691797"/>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1" name="TextBox 170">
              <a:extLst>
                <a:ext uri="{FF2B5EF4-FFF2-40B4-BE49-F238E27FC236}">
                  <a16:creationId xmlns:a16="http://schemas.microsoft.com/office/drawing/2014/main" id="{F5036F54-BB70-A8CE-94E3-123E1636B976}"/>
                </a:ext>
              </a:extLst>
            </p:cNvPr>
            <p:cNvSpPr txBox="1"/>
            <p:nvPr/>
          </p:nvSpPr>
          <p:spPr>
            <a:xfrm>
              <a:off x="8014552" y="4691797"/>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2" name="TextBox 171">
              <a:extLst>
                <a:ext uri="{FF2B5EF4-FFF2-40B4-BE49-F238E27FC236}">
                  <a16:creationId xmlns:a16="http://schemas.microsoft.com/office/drawing/2014/main" id="{80B009FA-DE22-9864-21A6-620B0309A630}"/>
                </a:ext>
              </a:extLst>
            </p:cNvPr>
            <p:cNvSpPr txBox="1"/>
            <p:nvPr/>
          </p:nvSpPr>
          <p:spPr>
            <a:xfrm>
              <a:off x="8038794" y="4691797"/>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3" name="TextBox 172">
              <a:extLst>
                <a:ext uri="{FF2B5EF4-FFF2-40B4-BE49-F238E27FC236}">
                  <a16:creationId xmlns:a16="http://schemas.microsoft.com/office/drawing/2014/main" id="{E50037A3-4B8B-DAFB-2689-F6FF5F2675EC}"/>
                </a:ext>
              </a:extLst>
            </p:cNvPr>
            <p:cNvSpPr txBox="1"/>
            <p:nvPr/>
          </p:nvSpPr>
          <p:spPr>
            <a:xfrm>
              <a:off x="8195721" y="4701322"/>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4" name="TextBox 173">
              <a:extLst>
                <a:ext uri="{FF2B5EF4-FFF2-40B4-BE49-F238E27FC236}">
                  <a16:creationId xmlns:a16="http://schemas.microsoft.com/office/drawing/2014/main" id="{ADFB77F1-8D6F-04BA-CCA8-FDA7CDC70243}"/>
                </a:ext>
              </a:extLst>
            </p:cNvPr>
            <p:cNvSpPr txBox="1"/>
            <p:nvPr/>
          </p:nvSpPr>
          <p:spPr>
            <a:xfrm>
              <a:off x="8224194" y="4701322"/>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5" name="TextBox 174">
              <a:extLst>
                <a:ext uri="{FF2B5EF4-FFF2-40B4-BE49-F238E27FC236}">
                  <a16:creationId xmlns:a16="http://schemas.microsoft.com/office/drawing/2014/main" id="{0054F479-6541-0423-F9BD-B3E0A805C3A6}"/>
                </a:ext>
              </a:extLst>
            </p:cNvPr>
            <p:cNvSpPr txBox="1"/>
            <p:nvPr/>
          </p:nvSpPr>
          <p:spPr>
            <a:xfrm>
              <a:off x="8332027" y="4701322"/>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6" name="TextBox 175">
              <a:extLst>
                <a:ext uri="{FF2B5EF4-FFF2-40B4-BE49-F238E27FC236}">
                  <a16:creationId xmlns:a16="http://schemas.microsoft.com/office/drawing/2014/main" id="{0CCEF6AC-29E0-43B8-713B-5F604D4F0C52}"/>
                </a:ext>
              </a:extLst>
            </p:cNvPr>
            <p:cNvSpPr txBox="1"/>
            <p:nvPr/>
          </p:nvSpPr>
          <p:spPr>
            <a:xfrm>
              <a:off x="8374154" y="4701322"/>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7" name="TextBox 176">
              <a:extLst>
                <a:ext uri="{FF2B5EF4-FFF2-40B4-BE49-F238E27FC236}">
                  <a16:creationId xmlns:a16="http://schemas.microsoft.com/office/drawing/2014/main" id="{9E1F5B34-F318-877C-2212-D3C50589A53D}"/>
                </a:ext>
              </a:extLst>
            </p:cNvPr>
            <p:cNvSpPr txBox="1"/>
            <p:nvPr/>
          </p:nvSpPr>
          <p:spPr>
            <a:xfrm>
              <a:off x="8515018" y="470999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8" name="TextBox 177">
              <a:extLst>
                <a:ext uri="{FF2B5EF4-FFF2-40B4-BE49-F238E27FC236}">
                  <a16:creationId xmlns:a16="http://schemas.microsoft.com/office/drawing/2014/main" id="{EC136759-6B86-F251-3009-8C4D62515BA6}"/>
                </a:ext>
              </a:extLst>
            </p:cNvPr>
            <p:cNvSpPr txBox="1"/>
            <p:nvPr/>
          </p:nvSpPr>
          <p:spPr>
            <a:xfrm>
              <a:off x="8586144" y="4709993"/>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79" name="TextBox 178">
              <a:extLst>
                <a:ext uri="{FF2B5EF4-FFF2-40B4-BE49-F238E27FC236}">
                  <a16:creationId xmlns:a16="http://schemas.microsoft.com/office/drawing/2014/main" id="{C393C223-5ACA-A94B-60C1-21643D529499}"/>
                </a:ext>
              </a:extLst>
            </p:cNvPr>
            <p:cNvSpPr txBox="1"/>
            <p:nvPr/>
          </p:nvSpPr>
          <p:spPr>
            <a:xfrm>
              <a:off x="8845369" y="474259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0" name="TextBox 179">
              <a:extLst>
                <a:ext uri="{FF2B5EF4-FFF2-40B4-BE49-F238E27FC236}">
                  <a16:creationId xmlns:a16="http://schemas.microsoft.com/office/drawing/2014/main" id="{DCF7C9F1-EC5D-2757-C45C-2DB4A866D42F}"/>
                </a:ext>
              </a:extLst>
            </p:cNvPr>
            <p:cNvSpPr txBox="1"/>
            <p:nvPr/>
          </p:nvSpPr>
          <p:spPr>
            <a:xfrm>
              <a:off x="8943398"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1" name="TextBox 180">
              <a:extLst>
                <a:ext uri="{FF2B5EF4-FFF2-40B4-BE49-F238E27FC236}">
                  <a16:creationId xmlns:a16="http://schemas.microsoft.com/office/drawing/2014/main" id="{9E51E9E9-3F00-4ADB-5EB0-63897664F9DA}"/>
                </a:ext>
              </a:extLst>
            </p:cNvPr>
            <p:cNvSpPr txBox="1"/>
            <p:nvPr/>
          </p:nvSpPr>
          <p:spPr>
            <a:xfrm>
              <a:off x="8981224"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2" name="TextBox 181">
              <a:extLst>
                <a:ext uri="{FF2B5EF4-FFF2-40B4-BE49-F238E27FC236}">
                  <a16:creationId xmlns:a16="http://schemas.microsoft.com/office/drawing/2014/main" id="{7DB99C64-3275-AE2C-F8D6-66C6C8068AFC}"/>
                </a:ext>
              </a:extLst>
            </p:cNvPr>
            <p:cNvSpPr txBox="1"/>
            <p:nvPr/>
          </p:nvSpPr>
          <p:spPr>
            <a:xfrm>
              <a:off x="9028849"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3" name="TextBox 182">
              <a:extLst>
                <a:ext uri="{FF2B5EF4-FFF2-40B4-BE49-F238E27FC236}">
                  <a16:creationId xmlns:a16="http://schemas.microsoft.com/office/drawing/2014/main" id="{BEF06401-1388-AACA-3921-A32F510ECEC7}"/>
                </a:ext>
              </a:extLst>
            </p:cNvPr>
            <p:cNvSpPr txBox="1"/>
            <p:nvPr/>
          </p:nvSpPr>
          <p:spPr>
            <a:xfrm>
              <a:off x="9190860"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4" name="TextBox 183">
              <a:extLst>
                <a:ext uri="{FF2B5EF4-FFF2-40B4-BE49-F238E27FC236}">
                  <a16:creationId xmlns:a16="http://schemas.microsoft.com/office/drawing/2014/main" id="{1A782110-CB49-9924-58A2-B330F27FFEDE}"/>
                </a:ext>
              </a:extLst>
            </p:cNvPr>
            <p:cNvSpPr txBox="1"/>
            <p:nvPr/>
          </p:nvSpPr>
          <p:spPr>
            <a:xfrm>
              <a:off x="9271027"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5" name="TextBox 184">
              <a:extLst>
                <a:ext uri="{FF2B5EF4-FFF2-40B4-BE49-F238E27FC236}">
                  <a16:creationId xmlns:a16="http://schemas.microsoft.com/office/drawing/2014/main" id="{904DC0F1-1E58-9F85-ECF4-C16FACE8C398}"/>
                </a:ext>
              </a:extLst>
            </p:cNvPr>
            <p:cNvSpPr txBox="1"/>
            <p:nvPr/>
          </p:nvSpPr>
          <p:spPr>
            <a:xfrm>
              <a:off x="9428451"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6" name="TextBox 185">
              <a:extLst>
                <a:ext uri="{FF2B5EF4-FFF2-40B4-BE49-F238E27FC236}">
                  <a16:creationId xmlns:a16="http://schemas.microsoft.com/office/drawing/2014/main" id="{99A4217E-4D78-D959-DB28-8CE986783FB2}"/>
                </a:ext>
              </a:extLst>
            </p:cNvPr>
            <p:cNvSpPr txBox="1"/>
            <p:nvPr/>
          </p:nvSpPr>
          <p:spPr>
            <a:xfrm>
              <a:off x="9450927"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7" name="TextBox 186">
              <a:extLst>
                <a:ext uri="{FF2B5EF4-FFF2-40B4-BE49-F238E27FC236}">
                  <a16:creationId xmlns:a16="http://schemas.microsoft.com/office/drawing/2014/main" id="{FA65B20B-1F4C-E5EB-A6C7-A9D067C214A7}"/>
                </a:ext>
              </a:extLst>
            </p:cNvPr>
            <p:cNvSpPr txBox="1"/>
            <p:nvPr/>
          </p:nvSpPr>
          <p:spPr>
            <a:xfrm>
              <a:off x="9556505"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8" name="TextBox 187">
              <a:extLst>
                <a:ext uri="{FF2B5EF4-FFF2-40B4-BE49-F238E27FC236}">
                  <a16:creationId xmlns:a16="http://schemas.microsoft.com/office/drawing/2014/main" id="{67BFB261-27B3-CDEA-0E50-E02EAF12C3A1}"/>
                </a:ext>
              </a:extLst>
            </p:cNvPr>
            <p:cNvSpPr txBox="1"/>
            <p:nvPr/>
          </p:nvSpPr>
          <p:spPr>
            <a:xfrm>
              <a:off x="9615120"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89" name="TextBox 188">
              <a:extLst>
                <a:ext uri="{FF2B5EF4-FFF2-40B4-BE49-F238E27FC236}">
                  <a16:creationId xmlns:a16="http://schemas.microsoft.com/office/drawing/2014/main" id="{A0F2FD50-006D-6300-B733-20F2B61A0784}"/>
                </a:ext>
              </a:extLst>
            </p:cNvPr>
            <p:cNvSpPr txBox="1"/>
            <p:nvPr/>
          </p:nvSpPr>
          <p:spPr>
            <a:xfrm>
              <a:off x="9710008"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90" name="TextBox 189">
              <a:extLst>
                <a:ext uri="{FF2B5EF4-FFF2-40B4-BE49-F238E27FC236}">
                  <a16:creationId xmlns:a16="http://schemas.microsoft.com/office/drawing/2014/main" id="{AF7CB63D-9902-0D13-B395-C88712B3697A}"/>
                </a:ext>
              </a:extLst>
            </p:cNvPr>
            <p:cNvSpPr txBox="1"/>
            <p:nvPr/>
          </p:nvSpPr>
          <p:spPr>
            <a:xfrm>
              <a:off x="9918026"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91" name="TextBox 190">
              <a:extLst>
                <a:ext uri="{FF2B5EF4-FFF2-40B4-BE49-F238E27FC236}">
                  <a16:creationId xmlns:a16="http://schemas.microsoft.com/office/drawing/2014/main" id="{ABD78FF5-2EF6-9FF3-17AB-78098718C390}"/>
                </a:ext>
              </a:extLst>
            </p:cNvPr>
            <p:cNvSpPr txBox="1"/>
            <p:nvPr/>
          </p:nvSpPr>
          <p:spPr>
            <a:xfrm>
              <a:off x="9950492"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92" name="TextBox 191">
              <a:extLst>
                <a:ext uri="{FF2B5EF4-FFF2-40B4-BE49-F238E27FC236}">
                  <a16:creationId xmlns:a16="http://schemas.microsoft.com/office/drawing/2014/main" id="{C45ECC70-D21C-465C-B6BA-5686B2354B82}"/>
                </a:ext>
              </a:extLst>
            </p:cNvPr>
            <p:cNvSpPr txBox="1"/>
            <p:nvPr/>
          </p:nvSpPr>
          <p:spPr>
            <a:xfrm>
              <a:off x="10028057"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sp>
          <p:nvSpPr>
            <p:cNvPr id="193" name="TextBox 192">
              <a:extLst>
                <a:ext uri="{FF2B5EF4-FFF2-40B4-BE49-F238E27FC236}">
                  <a16:creationId xmlns:a16="http://schemas.microsoft.com/office/drawing/2014/main" id="{AD746A30-5B29-4766-3316-0E336BCC9596}"/>
                </a:ext>
              </a:extLst>
            </p:cNvPr>
            <p:cNvSpPr txBox="1"/>
            <p:nvPr/>
          </p:nvSpPr>
          <p:spPr>
            <a:xfrm>
              <a:off x="10337544" y="4754206"/>
              <a:ext cx="95250" cy="255707"/>
            </a:xfrm>
            <a:prstGeom prst="rect">
              <a:avLst/>
            </a:prstGeom>
          </p:spPr>
          <p:txBody>
            <a:bodyPr vert="horz" wrap="none" lIns="0" tIns="0" rIns="0" bIns="0" rtlCol="0">
              <a:noAutofit/>
            </a:bodyPr>
            <a:lstStyle/>
            <a:p>
              <a:pPr algn="ctr"/>
              <a:r>
                <a:rPr lang="en-US" dirty="0">
                  <a:solidFill>
                    <a:schemeClr val="bg1">
                      <a:lumMod val="50000"/>
                    </a:schemeClr>
                  </a:solidFill>
                </a:rPr>
                <a:t>+</a:t>
              </a:r>
            </a:p>
          </p:txBody>
        </p:sp>
      </p:grpSp>
      <p:sp>
        <p:nvSpPr>
          <p:cNvPr id="195" name="Freeform: Shape 194">
            <a:extLst>
              <a:ext uri="{FF2B5EF4-FFF2-40B4-BE49-F238E27FC236}">
                <a16:creationId xmlns:a16="http://schemas.microsoft.com/office/drawing/2014/main" id="{65F8D0EF-24E0-A6ED-5224-8CE6CC74F2AA}"/>
              </a:ext>
            </a:extLst>
          </p:cNvPr>
          <p:cNvSpPr/>
          <p:nvPr/>
        </p:nvSpPr>
        <p:spPr>
          <a:xfrm>
            <a:off x="2292350" y="2781300"/>
            <a:ext cx="8420100" cy="1905000"/>
          </a:xfrm>
          <a:custGeom>
            <a:avLst/>
            <a:gdLst>
              <a:gd name="csX0" fmla="*/ 8420100 w 8420100"/>
              <a:gd name="csY0" fmla="*/ 1905000 h 1905000"/>
              <a:gd name="csX1" fmla="*/ 6724650 w 8420100"/>
              <a:gd name="csY1" fmla="*/ 1905000 h 1905000"/>
              <a:gd name="csX2" fmla="*/ 6724650 w 8420100"/>
              <a:gd name="csY2" fmla="*/ 1905000 h 1905000"/>
              <a:gd name="csX3" fmla="*/ 6153150 w 8420100"/>
              <a:gd name="csY3" fmla="*/ 1905000 h 1905000"/>
              <a:gd name="csX4" fmla="*/ 6153150 w 8420100"/>
              <a:gd name="csY4" fmla="*/ 1892300 h 1905000"/>
              <a:gd name="csX5" fmla="*/ 6045200 w 8420100"/>
              <a:gd name="csY5" fmla="*/ 1892300 h 1905000"/>
              <a:gd name="csX6" fmla="*/ 6045200 w 8420100"/>
              <a:gd name="csY6" fmla="*/ 1866900 h 1905000"/>
              <a:gd name="csX7" fmla="*/ 5721350 w 8420100"/>
              <a:gd name="csY7" fmla="*/ 1866900 h 1905000"/>
              <a:gd name="csX8" fmla="*/ 5721350 w 8420100"/>
              <a:gd name="csY8" fmla="*/ 1854200 h 1905000"/>
              <a:gd name="csX9" fmla="*/ 5435600 w 8420100"/>
              <a:gd name="csY9" fmla="*/ 1854200 h 1905000"/>
              <a:gd name="csX10" fmla="*/ 5435600 w 8420100"/>
              <a:gd name="csY10" fmla="*/ 1841500 h 1905000"/>
              <a:gd name="csX11" fmla="*/ 5276850 w 8420100"/>
              <a:gd name="csY11" fmla="*/ 1841500 h 1905000"/>
              <a:gd name="csX12" fmla="*/ 5276850 w 8420100"/>
              <a:gd name="csY12" fmla="*/ 1822450 h 1905000"/>
              <a:gd name="csX13" fmla="*/ 5022850 w 8420100"/>
              <a:gd name="csY13" fmla="*/ 1822450 h 1905000"/>
              <a:gd name="csX14" fmla="*/ 5022850 w 8420100"/>
              <a:gd name="csY14" fmla="*/ 1809750 h 1905000"/>
              <a:gd name="csX15" fmla="*/ 4870450 w 8420100"/>
              <a:gd name="csY15" fmla="*/ 1809750 h 1905000"/>
              <a:gd name="csX16" fmla="*/ 4870450 w 8420100"/>
              <a:gd name="csY16" fmla="*/ 1784350 h 1905000"/>
              <a:gd name="csX17" fmla="*/ 4749800 w 8420100"/>
              <a:gd name="csY17" fmla="*/ 1784350 h 1905000"/>
              <a:gd name="csX18" fmla="*/ 4749800 w 8420100"/>
              <a:gd name="csY18" fmla="*/ 1765300 h 1905000"/>
              <a:gd name="csX19" fmla="*/ 4521200 w 8420100"/>
              <a:gd name="csY19" fmla="*/ 1765300 h 1905000"/>
              <a:gd name="csX20" fmla="*/ 4483100 w 8420100"/>
              <a:gd name="csY20" fmla="*/ 1746250 h 1905000"/>
              <a:gd name="csX21" fmla="*/ 4394200 w 8420100"/>
              <a:gd name="csY21" fmla="*/ 1746250 h 1905000"/>
              <a:gd name="csX22" fmla="*/ 4349750 w 8420100"/>
              <a:gd name="csY22" fmla="*/ 1720850 h 1905000"/>
              <a:gd name="csX23" fmla="*/ 4210050 w 8420100"/>
              <a:gd name="csY23" fmla="*/ 1720850 h 1905000"/>
              <a:gd name="csX24" fmla="*/ 4210050 w 8420100"/>
              <a:gd name="csY24" fmla="*/ 1708150 h 1905000"/>
              <a:gd name="csX25" fmla="*/ 4133850 w 8420100"/>
              <a:gd name="csY25" fmla="*/ 1708150 h 1905000"/>
              <a:gd name="csX26" fmla="*/ 4114800 w 8420100"/>
              <a:gd name="csY26" fmla="*/ 1682750 h 1905000"/>
              <a:gd name="csX27" fmla="*/ 3962400 w 8420100"/>
              <a:gd name="csY27" fmla="*/ 1682750 h 1905000"/>
              <a:gd name="csX28" fmla="*/ 3911600 w 8420100"/>
              <a:gd name="csY28" fmla="*/ 1657350 h 1905000"/>
              <a:gd name="csX29" fmla="*/ 3733800 w 8420100"/>
              <a:gd name="csY29" fmla="*/ 1657350 h 1905000"/>
              <a:gd name="csX30" fmla="*/ 3714750 w 8420100"/>
              <a:gd name="csY30" fmla="*/ 1638300 h 1905000"/>
              <a:gd name="csX31" fmla="*/ 3625850 w 8420100"/>
              <a:gd name="csY31" fmla="*/ 1638300 h 1905000"/>
              <a:gd name="csX32" fmla="*/ 3625850 w 8420100"/>
              <a:gd name="csY32" fmla="*/ 1619250 h 1905000"/>
              <a:gd name="csX33" fmla="*/ 3511550 w 8420100"/>
              <a:gd name="csY33" fmla="*/ 1619250 h 1905000"/>
              <a:gd name="csX34" fmla="*/ 3511550 w 8420100"/>
              <a:gd name="csY34" fmla="*/ 1606550 h 1905000"/>
              <a:gd name="csX35" fmla="*/ 3435350 w 8420100"/>
              <a:gd name="csY35" fmla="*/ 1606550 h 1905000"/>
              <a:gd name="csX36" fmla="*/ 3435350 w 8420100"/>
              <a:gd name="csY36" fmla="*/ 1587500 h 1905000"/>
              <a:gd name="csX37" fmla="*/ 3397250 w 8420100"/>
              <a:gd name="csY37" fmla="*/ 1587500 h 1905000"/>
              <a:gd name="csX38" fmla="*/ 3397250 w 8420100"/>
              <a:gd name="csY38" fmla="*/ 1568450 h 1905000"/>
              <a:gd name="csX39" fmla="*/ 3352800 w 8420100"/>
              <a:gd name="csY39" fmla="*/ 1568450 h 1905000"/>
              <a:gd name="csX40" fmla="*/ 3308350 w 8420100"/>
              <a:gd name="csY40" fmla="*/ 1543050 h 1905000"/>
              <a:gd name="csX41" fmla="*/ 3225800 w 8420100"/>
              <a:gd name="csY41" fmla="*/ 1543050 h 1905000"/>
              <a:gd name="csX42" fmla="*/ 3225800 w 8420100"/>
              <a:gd name="csY42" fmla="*/ 1524000 h 1905000"/>
              <a:gd name="csX43" fmla="*/ 3194050 w 8420100"/>
              <a:gd name="csY43" fmla="*/ 1524000 h 1905000"/>
              <a:gd name="csX44" fmla="*/ 3194050 w 8420100"/>
              <a:gd name="csY44" fmla="*/ 1492250 h 1905000"/>
              <a:gd name="csX45" fmla="*/ 3092450 w 8420100"/>
              <a:gd name="csY45" fmla="*/ 1492250 h 1905000"/>
              <a:gd name="csX46" fmla="*/ 3079750 w 8420100"/>
              <a:gd name="csY46" fmla="*/ 1479550 h 1905000"/>
              <a:gd name="csX47" fmla="*/ 2997200 w 8420100"/>
              <a:gd name="csY47" fmla="*/ 1479550 h 1905000"/>
              <a:gd name="csX48" fmla="*/ 2971800 w 8420100"/>
              <a:gd name="csY48" fmla="*/ 1454150 h 1905000"/>
              <a:gd name="csX49" fmla="*/ 2921000 w 8420100"/>
              <a:gd name="csY49" fmla="*/ 1454150 h 1905000"/>
              <a:gd name="csX50" fmla="*/ 2857500 w 8420100"/>
              <a:gd name="csY50" fmla="*/ 1416050 h 1905000"/>
              <a:gd name="csX51" fmla="*/ 2781300 w 8420100"/>
              <a:gd name="csY51" fmla="*/ 1416050 h 1905000"/>
              <a:gd name="csX52" fmla="*/ 2635250 w 8420100"/>
              <a:gd name="csY52" fmla="*/ 1358900 h 1905000"/>
              <a:gd name="csX53" fmla="*/ 2597150 w 8420100"/>
              <a:gd name="csY53" fmla="*/ 1358900 h 1905000"/>
              <a:gd name="csX54" fmla="*/ 2546350 w 8420100"/>
              <a:gd name="csY54" fmla="*/ 1320800 h 1905000"/>
              <a:gd name="csX55" fmla="*/ 2489200 w 8420100"/>
              <a:gd name="csY55" fmla="*/ 1320800 h 1905000"/>
              <a:gd name="csX56" fmla="*/ 2457450 w 8420100"/>
              <a:gd name="csY56" fmla="*/ 1289050 h 1905000"/>
              <a:gd name="csX57" fmla="*/ 2393950 w 8420100"/>
              <a:gd name="csY57" fmla="*/ 1289050 h 1905000"/>
              <a:gd name="csX58" fmla="*/ 2355850 w 8420100"/>
              <a:gd name="csY58" fmla="*/ 1263650 h 1905000"/>
              <a:gd name="csX59" fmla="*/ 2311400 w 8420100"/>
              <a:gd name="csY59" fmla="*/ 1263650 h 1905000"/>
              <a:gd name="csX60" fmla="*/ 2216150 w 8420100"/>
              <a:gd name="csY60" fmla="*/ 1193800 h 1905000"/>
              <a:gd name="csX61" fmla="*/ 2159000 w 8420100"/>
              <a:gd name="csY61" fmla="*/ 1193800 h 1905000"/>
              <a:gd name="csX62" fmla="*/ 2159000 w 8420100"/>
              <a:gd name="csY62" fmla="*/ 1155700 h 1905000"/>
              <a:gd name="csX63" fmla="*/ 2089150 w 8420100"/>
              <a:gd name="csY63" fmla="*/ 1155700 h 1905000"/>
              <a:gd name="csX64" fmla="*/ 2019300 w 8420100"/>
              <a:gd name="csY64" fmla="*/ 1092200 h 1905000"/>
              <a:gd name="csX65" fmla="*/ 1943100 w 8420100"/>
              <a:gd name="csY65" fmla="*/ 1092200 h 1905000"/>
              <a:gd name="csX66" fmla="*/ 1943100 w 8420100"/>
              <a:gd name="csY66" fmla="*/ 1060450 h 1905000"/>
              <a:gd name="csX67" fmla="*/ 1911350 w 8420100"/>
              <a:gd name="csY67" fmla="*/ 1060450 h 1905000"/>
              <a:gd name="csX68" fmla="*/ 1822450 w 8420100"/>
              <a:gd name="csY68" fmla="*/ 1009650 h 1905000"/>
              <a:gd name="csX69" fmla="*/ 1758950 w 8420100"/>
              <a:gd name="csY69" fmla="*/ 1009650 h 1905000"/>
              <a:gd name="csX70" fmla="*/ 1727200 w 8420100"/>
              <a:gd name="csY70" fmla="*/ 977900 h 1905000"/>
              <a:gd name="csX71" fmla="*/ 1682750 w 8420100"/>
              <a:gd name="csY71" fmla="*/ 977900 h 1905000"/>
              <a:gd name="csX72" fmla="*/ 1600200 w 8420100"/>
              <a:gd name="csY72" fmla="*/ 908050 h 1905000"/>
              <a:gd name="csX73" fmla="*/ 1587500 w 8420100"/>
              <a:gd name="csY73" fmla="*/ 908050 h 1905000"/>
              <a:gd name="csX74" fmla="*/ 1549400 w 8420100"/>
              <a:gd name="csY74" fmla="*/ 869950 h 1905000"/>
              <a:gd name="csX75" fmla="*/ 1524000 w 8420100"/>
              <a:gd name="csY75" fmla="*/ 869950 h 1905000"/>
              <a:gd name="csX76" fmla="*/ 1466850 w 8420100"/>
              <a:gd name="csY76" fmla="*/ 800100 h 1905000"/>
              <a:gd name="csX77" fmla="*/ 1428750 w 8420100"/>
              <a:gd name="csY77" fmla="*/ 787400 h 1905000"/>
              <a:gd name="csX78" fmla="*/ 1276350 w 8420100"/>
              <a:gd name="csY78" fmla="*/ 730250 h 1905000"/>
              <a:gd name="csX79" fmla="*/ 1193800 w 8420100"/>
              <a:gd name="csY79" fmla="*/ 692150 h 1905000"/>
              <a:gd name="csX80" fmla="*/ 1104900 w 8420100"/>
              <a:gd name="csY80" fmla="*/ 577850 h 1905000"/>
              <a:gd name="csX81" fmla="*/ 1066800 w 8420100"/>
              <a:gd name="csY81" fmla="*/ 577850 h 1905000"/>
              <a:gd name="csX82" fmla="*/ 1066800 w 8420100"/>
              <a:gd name="csY82" fmla="*/ 539750 h 1905000"/>
              <a:gd name="csX83" fmla="*/ 927100 w 8420100"/>
              <a:gd name="csY83" fmla="*/ 438150 h 1905000"/>
              <a:gd name="csX84" fmla="*/ 857250 w 8420100"/>
              <a:gd name="csY84" fmla="*/ 438150 h 1905000"/>
              <a:gd name="csX85" fmla="*/ 857250 w 8420100"/>
              <a:gd name="csY85" fmla="*/ 400050 h 1905000"/>
              <a:gd name="csX86" fmla="*/ 806450 w 8420100"/>
              <a:gd name="csY86" fmla="*/ 400050 h 1905000"/>
              <a:gd name="csX87" fmla="*/ 806450 w 8420100"/>
              <a:gd name="csY87" fmla="*/ 368300 h 1905000"/>
              <a:gd name="csX88" fmla="*/ 749300 w 8420100"/>
              <a:gd name="csY88" fmla="*/ 368300 h 1905000"/>
              <a:gd name="csX89" fmla="*/ 749300 w 8420100"/>
              <a:gd name="csY89" fmla="*/ 317500 h 1905000"/>
              <a:gd name="csX90" fmla="*/ 673100 w 8420100"/>
              <a:gd name="csY90" fmla="*/ 317500 h 1905000"/>
              <a:gd name="csX91" fmla="*/ 673100 w 8420100"/>
              <a:gd name="csY91" fmla="*/ 247650 h 1905000"/>
              <a:gd name="csX92" fmla="*/ 635000 w 8420100"/>
              <a:gd name="csY92" fmla="*/ 247650 h 1905000"/>
              <a:gd name="csX93" fmla="*/ 635000 w 8420100"/>
              <a:gd name="csY93" fmla="*/ 215900 h 1905000"/>
              <a:gd name="csX94" fmla="*/ 584200 w 8420100"/>
              <a:gd name="csY94" fmla="*/ 215900 h 1905000"/>
              <a:gd name="csX95" fmla="*/ 584200 w 8420100"/>
              <a:gd name="csY95" fmla="*/ 196850 h 1905000"/>
              <a:gd name="csX96" fmla="*/ 501650 w 8420100"/>
              <a:gd name="csY96" fmla="*/ 196850 h 1905000"/>
              <a:gd name="csX97" fmla="*/ 450850 w 8420100"/>
              <a:gd name="csY97" fmla="*/ 196850 h 1905000"/>
              <a:gd name="csX98" fmla="*/ 450850 w 8420100"/>
              <a:gd name="csY98" fmla="*/ 133350 h 1905000"/>
              <a:gd name="csX99" fmla="*/ 387350 w 8420100"/>
              <a:gd name="csY99" fmla="*/ 133350 h 1905000"/>
              <a:gd name="csX100" fmla="*/ 387350 w 8420100"/>
              <a:gd name="csY100" fmla="*/ 88900 h 1905000"/>
              <a:gd name="csX101" fmla="*/ 311150 w 8420100"/>
              <a:gd name="csY101" fmla="*/ 88900 h 1905000"/>
              <a:gd name="csX102" fmla="*/ 311150 w 8420100"/>
              <a:gd name="csY102" fmla="*/ 44450 h 1905000"/>
              <a:gd name="csX103" fmla="*/ 215900 w 8420100"/>
              <a:gd name="csY103" fmla="*/ 44450 h 1905000"/>
              <a:gd name="csX104" fmla="*/ 215900 w 8420100"/>
              <a:gd name="csY104" fmla="*/ 25400 h 1905000"/>
              <a:gd name="csX105" fmla="*/ 127000 w 8420100"/>
              <a:gd name="csY105" fmla="*/ 25400 h 1905000"/>
              <a:gd name="csX106" fmla="*/ 127000 w 8420100"/>
              <a:gd name="csY106" fmla="*/ 0 h 1905000"/>
              <a:gd name="csX107" fmla="*/ 0 w 8420100"/>
              <a:gd name="csY107" fmla="*/ 0 h 1905000"/>
              <a:gd name="csX0" fmla="*/ 8420100 w 8420100"/>
              <a:gd name="csY0" fmla="*/ 1905000 h 1905000"/>
              <a:gd name="csX1" fmla="*/ 6724650 w 8420100"/>
              <a:gd name="csY1" fmla="*/ 1905000 h 1905000"/>
              <a:gd name="csX2" fmla="*/ 6724650 w 8420100"/>
              <a:gd name="csY2" fmla="*/ 1905000 h 1905000"/>
              <a:gd name="csX3" fmla="*/ 6153150 w 8420100"/>
              <a:gd name="csY3" fmla="*/ 1905000 h 1905000"/>
              <a:gd name="csX4" fmla="*/ 6153150 w 8420100"/>
              <a:gd name="csY4" fmla="*/ 1892300 h 1905000"/>
              <a:gd name="csX5" fmla="*/ 6045200 w 8420100"/>
              <a:gd name="csY5" fmla="*/ 1892300 h 1905000"/>
              <a:gd name="csX6" fmla="*/ 6045200 w 8420100"/>
              <a:gd name="csY6" fmla="*/ 1866900 h 1905000"/>
              <a:gd name="csX7" fmla="*/ 5721350 w 8420100"/>
              <a:gd name="csY7" fmla="*/ 1866900 h 1905000"/>
              <a:gd name="csX8" fmla="*/ 5721350 w 8420100"/>
              <a:gd name="csY8" fmla="*/ 1854200 h 1905000"/>
              <a:gd name="csX9" fmla="*/ 5435600 w 8420100"/>
              <a:gd name="csY9" fmla="*/ 1854200 h 1905000"/>
              <a:gd name="csX10" fmla="*/ 5435600 w 8420100"/>
              <a:gd name="csY10" fmla="*/ 1841500 h 1905000"/>
              <a:gd name="csX11" fmla="*/ 5276850 w 8420100"/>
              <a:gd name="csY11" fmla="*/ 1841500 h 1905000"/>
              <a:gd name="csX12" fmla="*/ 5276850 w 8420100"/>
              <a:gd name="csY12" fmla="*/ 1822450 h 1905000"/>
              <a:gd name="csX13" fmla="*/ 5022850 w 8420100"/>
              <a:gd name="csY13" fmla="*/ 1822450 h 1905000"/>
              <a:gd name="csX14" fmla="*/ 5022850 w 8420100"/>
              <a:gd name="csY14" fmla="*/ 1809750 h 1905000"/>
              <a:gd name="csX15" fmla="*/ 4870450 w 8420100"/>
              <a:gd name="csY15" fmla="*/ 1809750 h 1905000"/>
              <a:gd name="csX16" fmla="*/ 4870450 w 8420100"/>
              <a:gd name="csY16" fmla="*/ 1784350 h 1905000"/>
              <a:gd name="csX17" fmla="*/ 4749800 w 8420100"/>
              <a:gd name="csY17" fmla="*/ 1784350 h 1905000"/>
              <a:gd name="csX18" fmla="*/ 4749800 w 8420100"/>
              <a:gd name="csY18" fmla="*/ 1765300 h 1905000"/>
              <a:gd name="csX19" fmla="*/ 4521200 w 8420100"/>
              <a:gd name="csY19" fmla="*/ 1765300 h 1905000"/>
              <a:gd name="csX20" fmla="*/ 4483100 w 8420100"/>
              <a:gd name="csY20" fmla="*/ 1746250 h 1905000"/>
              <a:gd name="csX21" fmla="*/ 4394200 w 8420100"/>
              <a:gd name="csY21" fmla="*/ 1746250 h 1905000"/>
              <a:gd name="csX22" fmla="*/ 4349750 w 8420100"/>
              <a:gd name="csY22" fmla="*/ 1720850 h 1905000"/>
              <a:gd name="csX23" fmla="*/ 4210050 w 8420100"/>
              <a:gd name="csY23" fmla="*/ 1720850 h 1905000"/>
              <a:gd name="csX24" fmla="*/ 4210050 w 8420100"/>
              <a:gd name="csY24" fmla="*/ 1708150 h 1905000"/>
              <a:gd name="csX25" fmla="*/ 4133850 w 8420100"/>
              <a:gd name="csY25" fmla="*/ 1708150 h 1905000"/>
              <a:gd name="csX26" fmla="*/ 4114800 w 8420100"/>
              <a:gd name="csY26" fmla="*/ 1682750 h 1905000"/>
              <a:gd name="csX27" fmla="*/ 3962400 w 8420100"/>
              <a:gd name="csY27" fmla="*/ 1682750 h 1905000"/>
              <a:gd name="csX28" fmla="*/ 3911600 w 8420100"/>
              <a:gd name="csY28" fmla="*/ 1657350 h 1905000"/>
              <a:gd name="csX29" fmla="*/ 3733800 w 8420100"/>
              <a:gd name="csY29" fmla="*/ 1657350 h 1905000"/>
              <a:gd name="csX30" fmla="*/ 3714750 w 8420100"/>
              <a:gd name="csY30" fmla="*/ 1638300 h 1905000"/>
              <a:gd name="csX31" fmla="*/ 3625850 w 8420100"/>
              <a:gd name="csY31" fmla="*/ 1638300 h 1905000"/>
              <a:gd name="csX32" fmla="*/ 3625850 w 8420100"/>
              <a:gd name="csY32" fmla="*/ 1619250 h 1905000"/>
              <a:gd name="csX33" fmla="*/ 3511550 w 8420100"/>
              <a:gd name="csY33" fmla="*/ 1619250 h 1905000"/>
              <a:gd name="csX34" fmla="*/ 3511550 w 8420100"/>
              <a:gd name="csY34" fmla="*/ 1606550 h 1905000"/>
              <a:gd name="csX35" fmla="*/ 3435350 w 8420100"/>
              <a:gd name="csY35" fmla="*/ 1606550 h 1905000"/>
              <a:gd name="csX36" fmla="*/ 3435350 w 8420100"/>
              <a:gd name="csY36" fmla="*/ 1587500 h 1905000"/>
              <a:gd name="csX37" fmla="*/ 3397250 w 8420100"/>
              <a:gd name="csY37" fmla="*/ 1587500 h 1905000"/>
              <a:gd name="csX38" fmla="*/ 3397250 w 8420100"/>
              <a:gd name="csY38" fmla="*/ 1568450 h 1905000"/>
              <a:gd name="csX39" fmla="*/ 3352800 w 8420100"/>
              <a:gd name="csY39" fmla="*/ 1568450 h 1905000"/>
              <a:gd name="csX40" fmla="*/ 3308350 w 8420100"/>
              <a:gd name="csY40" fmla="*/ 1543050 h 1905000"/>
              <a:gd name="csX41" fmla="*/ 3225800 w 8420100"/>
              <a:gd name="csY41" fmla="*/ 1543050 h 1905000"/>
              <a:gd name="csX42" fmla="*/ 3225800 w 8420100"/>
              <a:gd name="csY42" fmla="*/ 1524000 h 1905000"/>
              <a:gd name="csX43" fmla="*/ 3194050 w 8420100"/>
              <a:gd name="csY43" fmla="*/ 1524000 h 1905000"/>
              <a:gd name="csX44" fmla="*/ 3194050 w 8420100"/>
              <a:gd name="csY44" fmla="*/ 1492250 h 1905000"/>
              <a:gd name="csX45" fmla="*/ 3092450 w 8420100"/>
              <a:gd name="csY45" fmla="*/ 1492250 h 1905000"/>
              <a:gd name="csX46" fmla="*/ 3079750 w 8420100"/>
              <a:gd name="csY46" fmla="*/ 1479550 h 1905000"/>
              <a:gd name="csX47" fmla="*/ 2997200 w 8420100"/>
              <a:gd name="csY47" fmla="*/ 1479550 h 1905000"/>
              <a:gd name="csX48" fmla="*/ 2971800 w 8420100"/>
              <a:gd name="csY48" fmla="*/ 1454150 h 1905000"/>
              <a:gd name="csX49" fmla="*/ 2921000 w 8420100"/>
              <a:gd name="csY49" fmla="*/ 1454150 h 1905000"/>
              <a:gd name="csX50" fmla="*/ 2857500 w 8420100"/>
              <a:gd name="csY50" fmla="*/ 1416050 h 1905000"/>
              <a:gd name="csX51" fmla="*/ 2781300 w 8420100"/>
              <a:gd name="csY51" fmla="*/ 1416050 h 1905000"/>
              <a:gd name="csX52" fmla="*/ 2635250 w 8420100"/>
              <a:gd name="csY52" fmla="*/ 1358900 h 1905000"/>
              <a:gd name="csX53" fmla="*/ 2597150 w 8420100"/>
              <a:gd name="csY53" fmla="*/ 1358900 h 1905000"/>
              <a:gd name="csX54" fmla="*/ 2546350 w 8420100"/>
              <a:gd name="csY54" fmla="*/ 1320800 h 1905000"/>
              <a:gd name="csX55" fmla="*/ 2489200 w 8420100"/>
              <a:gd name="csY55" fmla="*/ 1320800 h 1905000"/>
              <a:gd name="csX56" fmla="*/ 2457450 w 8420100"/>
              <a:gd name="csY56" fmla="*/ 1289050 h 1905000"/>
              <a:gd name="csX57" fmla="*/ 2393950 w 8420100"/>
              <a:gd name="csY57" fmla="*/ 1289050 h 1905000"/>
              <a:gd name="csX58" fmla="*/ 2355850 w 8420100"/>
              <a:gd name="csY58" fmla="*/ 1263650 h 1905000"/>
              <a:gd name="csX59" fmla="*/ 2311400 w 8420100"/>
              <a:gd name="csY59" fmla="*/ 1263650 h 1905000"/>
              <a:gd name="csX60" fmla="*/ 2216150 w 8420100"/>
              <a:gd name="csY60" fmla="*/ 1193800 h 1905000"/>
              <a:gd name="csX61" fmla="*/ 2159000 w 8420100"/>
              <a:gd name="csY61" fmla="*/ 1193800 h 1905000"/>
              <a:gd name="csX62" fmla="*/ 2159000 w 8420100"/>
              <a:gd name="csY62" fmla="*/ 1155700 h 1905000"/>
              <a:gd name="csX63" fmla="*/ 2089150 w 8420100"/>
              <a:gd name="csY63" fmla="*/ 1155700 h 1905000"/>
              <a:gd name="csX64" fmla="*/ 2019300 w 8420100"/>
              <a:gd name="csY64" fmla="*/ 1092200 h 1905000"/>
              <a:gd name="csX65" fmla="*/ 1943100 w 8420100"/>
              <a:gd name="csY65" fmla="*/ 1092200 h 1905000"/>
              <a:gd name="csX66" fmla="*/ 1943100 w 8420100"/>
              <a:gd name="csY66" fmla="*/ 1060450 h 1905000"/>
              <a:gd name="csX67" fmla="*/ 1911350 w 8420100"/>
              <a:gd name="csY67" fmla="*/ 1060450 h 1905000"/>
              <a:gd name="csX68" fmla="*/ 1822450 w 8420100"/>
              <a:gd name="csY68" fmla="*/ 1009650 h 1905000"/>
              <a:gd name="csX69" fmla="*/ 1758950 w 8420100"/>
              <a:gd name="csY69" fmla="*/ 1009650 h 1905000"/>
              <a:gd name="csX70" fmla="*/ 1727200 w 8420100"/>
              <a:gd name="csY70" fmla="*/ 977900 h 1905000"/>
              <a:gd name="csX71" fmla="*/ 1682750 w 8420100"/>
              <a:gd name="csY71" fmla="*/ 977900 h 1905000"/>
              <a:gd name="csX72" fmla="*/ 1600200 w 8420100"/>
              <a:gd name="csY72" fmla="*/ 908050 h 1905000"/>
              <a:gd name="csX73" fmla="*/ 1587500 w 8420100"/>
              <a:gd name="csY73" fmla="*/ 908050 h 1905000"/>
              <a:gd name="csX74" fmla="*/ 1549400 w 8420100"/>
              <a:gd name="csY74" fmla="*/ 869950 h 1905000"/>
              <a:gd name="csX75" fmla="*/ 1524000 w 8420100"/>
              <a:gd name="csY75" fmla="*/ 869950 h 1905000"/>
              <a:gd name="csX76" fmla="*/ 1466850 w 8420100"/>
              <a:gd name="csY76" fmla="*/ 800100 h 1905000"/>
              <a:gd name="csX77" fmla="*/ 1428750 w 8420100"/>
              <a:gd name="csY77" fmla="*/ 787400 h 1905000"/>
              <a:gd name="csX78" fmla="*/ 1276350 w 8420100"/>
              <a:gd name="csY78" fmla="*/ 730250 h 1905000"/>
              <a:gd name="csX79" fmla="*/ 1193800 w 8420100"/>
              <a:gd name="csY79" fmla="*/ 692150 h 1905000"/>
              <a:gd name="csX80" fmla="*/ 1104900 w 8420100"/>
              <a:gd name="csY80" fmla="*/ 577850 h 1905000"/>
              <a:gd name="csX81" fmla="*/ 1066800 w 8420100"/>
              <a:gd name="csY81" fmla="*/ 568325 h 1905000"/>
              <a:gd name="csX82" fmla="*/ 1066800 w 8420100"/>
              <a:gd name="csY82" fmla="*/ 539750 h 1905000"/>
              <a:gd name="csX83" fmla="*/ 927100 w 8420100"/>
              <a:gd name="csY83" fmla="*/ 438150 h 1905000"/>
              <a:gd name="csX84" fmla="*/ 857250 w 8420100"/>
              <a:gd name="csY84" fmla="*/ 438150 h 1905000"/>
              <a:gd name="csX85" fmla="*/ 857250 w 8420100"/>
              <a:gd name="csY85" fmla="*/ 400050 h 1905000"/>
              <a:gd name="csX86" fmla="*/ 806450 w 8420100"/>
              <a:gd name="csY86" fmla="*/ 400050 h 1905000"/>
              <a:gd name="csX87" fmla="*/ 806450 w 8420100"/>
              <a:gd name="csY87" fmla="*/ 368300 h 1905000"/>
              <a:gd name="csX88" fmla="*/ 749300 w 8420100"/>
              <a:gd name="csY88" fmla="*/ 368300 h 1905000"/>
              <a:gd name="csX89" fmla="*/ 749300 w 8420100"/>
              <a:gd name="csY89" fmla="*/ 317500 h 1905000"/>
              <a:gd name="csX90" fmla="*/ 673100 w 8420100"/>
              <a:gd name="csY90" fmla="*/ 317500 h 1905000"/>
              <a:gd name="csX91" fmla="*/ 673100 w 8420100"/>
              <a:gd name="csY91" fmla="*/ 247650 h 1905000"/>
              <a:gd name="csX92" fmla="*/ 635000 w 8420100"/>
              <a:gd name="csY92" fmla="*/ 247650 h 1905000"/>
              <a:gd name="csX93" fmla="*/ 635000 w 8420100"/>
              <a:gd name="csY93" fmla="*/ 215900 h 1905000"/>
              <a:gd name="csX94" fmla="*/ 584200 w 8420100"/>
              <a:gd name="csY94" fmla="*/ 215900 h 1905000"/>
              <a:gd name="csX95" fmla="*/ 584200 w 8420100"/>
              <a:gd name="csY95" fmla="*/ 196850 h 1905000"/>
              <a:gd name="csX96" fmla="*/ 501650 w 8420100"/>
              <a:gd name="csY96" fmla="*/ 196850 h 1905000"/>
              <a:gd name="csX97" fmla="*/ 450850 w 8420100"/>
              <a:gd name="csY97" fmla="*/ 196850 h 1905000"/>
              <a:gd name="csX98" fmla="*/ 450850 w 8420100"/>
              <a:gd name="csY98" fmla="*/ 133350 h 1905000"/>
              <a:gd name="csX99" fmla="*/ 387350 w 8420100"/>
              <a:gd name="csY99" fmla="*/ 133350 h 1905000"/>
              <a:gd name="csX100" fmla="*/ 387350 w 8420100"/>
              <a:gd name="csY100" fmla="*/ 88900 h 1905000"/>
              <a:gd name="csX101" fmla="*/ 311150 w 8420100"/>
              <a:gd name="csY101" fmla="*/ 88900 h 1905000"/>
              <a:gd name="csX102" fmla="*/ 311150 w 8420100"/>
              <a:gd name="csY102" fmla="*/ 44450 h 1905000"/>
              <a:gd name="csX103" fmla="*/ 215900 w 8420100"/>
              <a:gd name="csY103" fmla="*/ 44450 h 1905000"/>
              <a:gd name="csX104" fmla="*/ 215900 w 8420100"/>
              <a:gd name="csY104" fmla="*/ 25400 h 1905000"/>
              <a:gd name="csX105" fmla="*/ 127000 w 8420100"/>
              <a:gd name="csY105" fmla="*/ 25400 h 1905000"/>
              <a:gd name="csX106" fmla="*/ 127000 w 8420100"/>
              <a:gd name="csY106" fmla="*/ 0 h 1905000"/>
              <a:gd name="csX107" fmla="*/ 0 w 8420100"/>
              <a:gd name="csY107" fmla="*/ 0 h 1905000"/>
              <a:gd name="csX0" fmla="*/ 8420100 w 8420100"/>
              <a:gd name="csY0" fmla="*/ 1905000 h 1905000"/>
              <a:gd name="csX1" fmla="*/ 6724650 w 8420100"/>
              <a:gd name="csY1" fmla="*/ 1905000 h 1905000"/>
              <a:gd name="csX2" fmla="*/ 6724650 w 8420100"/>
              <a:gd name="csY2" fmla="*/ 1905000 h 1905000"/>
              <a:gd name="csX3" fmla="*/ 6153150 w 8420100"/>
              <a:gd name="csY3" fmla="*/ 1905000 h 1905000"/>
              <a:gd name="csX4" fmla="*/ 6153150 w 8420100"/>
              <a:gd name="csY4" fmla="*/ 1892300 h 1905000"/>
              <a:gd name="csX5" fmla="*/ 6045200 w 8420100"/>
              <a:gd name="csY5" fmla="*/ 1892300 h 1905000"/>
              <a:gd name="csX6" fmla="*/ 6045200 w 8420100"/>
              <a:gd name="csY6" fmla="*/ 1866900 h 1905000"/>
              <a:gd name="csX7" fmla="*/ 5721350 w 8420100"/>
              <a:gd name="csY7" fmla="*/ 1866900 h 1905000"/>
              <a:gd name="csX8" fmla="*/ 5721350 w 8420100"/>
              <a:gd name="csY8" fmla="*/ 1854200 h 1905000"/>
              <a:gd name="csX9" fmla="*/ 5435600 w 8420100"/>
              <a:gd name="csY9" fmla="*/ 1854200 h 1905000"/>
              <a:gd name="csX10" fmla="*/ 5435600 w 8420100"/>
              <a:gd name="csY10" fmla="*/ 1841500 h 1905000"/>
              <a:gd name="csX11" fmla="*/ 5276850 w 8420100"/>
              <a:gd name="csY11" fmla="*/ 1841500 h 1905000"/>
              <a:gd name="csX12" fmla="*/ 5276850 w 8420100"/>
              <a:gd name="csY12" fmla="*/ 1822450 h 1905000"/>
              <a:gd name="csX13" fmla="*/ 5022850 w 8420100"/>
              <a:gd name="csY13" fmla="*/ 1822450 h 1905000"/>
              <a:gd name="csX14" fmla="*/ 5022850 w 8420100"/>
              <a:gd name="csY14" fmla="*/ 1809750 h 1905000"/>
              <a:gd name="csX15" fmla="*/ 4870450 w 8420100"/>
              <a:gd name="csY15" fmla="*/ 1809750 h 1905000"/>
              <a:gd name="csX16" fmla="*/ 4870450 w 8420100"/>
              <a:gd name="csY16" fmla="*/ 1784350 h 1905000"/>
              <a:gd name="csX17" fmla="*/ 4749800 w 8420100"/>
              <a:gd name="csY17" fmla="*/ 1784350 h 1905000"/>
              <a:gd name="csX18" fmla="*/ 4749800 w 8420100"/>
              <a:gd name="csY18" fmla="*/ 1765300 h 1905000"/>
              <a:gd name="csX19" fmla="*/ 4521200 w 8420100"/>
              <a:gd name="csY19" fmla="*/ 1765300 h 1905000"/>
              <a:gd name="csX20" fmla="*/ 4483100 w 8420100"/>
              <a:gd name="csY20" fmla="*/ 1746250 h 1905000"/>
              <a:gd name="csX21" fmla="*/ 4394200 w 8420100"/>
              <a:gd name="csY21" fmla="*/ 1746250 h 1905000"/>
              <a:gd name="csX22" fmla="*/ 4349750 w 8420100"/>
              <a:gd name="csY22" fmla="*/ 1720850 h 1905000"/>
              <a:gd name="csX23" fmla="*/ 4210050 w 8420100"/>
              <a:gd name="csY23" fmla="*/ 1720850 h 1905000"/>
              <a:gd name="csX24" fmla="*/ 4210050 w 8420100"/>
              <a:gd name="csY24" fmla="*/ 1708150 h 1905000"/>
              <a:gd name="csX25" fmla="*/ 4133850 w 8420100"/>
              <a:gd name="csY25" fmla="*/ 1708150 h 1905000"/>
              <a:gd name="csX26" fmla="*/ 4114800 w 8420100"/>
              <a:gd name="csY26" fmla="*/ 1682750 h 1905000"/>
              <a:gd name="csX27" fmla="*/ 3962400 w 8420100"/>
              <a:gd name="csY27" fmla="*/ 1682750 h 1905000"/>
              <a:gd name="csX28" fmla="*/ 3911600 w 8420100"/>
              <a:gd name="csY28" fmla="*/ 1657350 h 1905000"/>
              <a:gd name="csX29" fmla="*/ 3733800 w 8420100"/>
              <a:gd name="csY29" fmla="*/ 1657350 h 1905000"/>
              <a:gd name="csX30" fmla="*/ 3714750 w 8420100"/>
              <a:gd name="csY30" fmla="*/ 1638300 h 1905000"/>
              <a:gd name="csX31" fmla="*/ 3625850 w 8420100"/>
              <a:gd name="csY31" fmla="*/ 1638300 h 1905000"/>
              <a:gd name="csX32" fmla="*/ 3625850 w 8420100"/>
              <a:gd name="csY32" fmla="*/ 1619250 h 1905000"/>
              <a:gd name="csX33" fmla="*/ 3511550 w 8420100"/>
              <a:gd name="csY33" fmla="*/ 1619250 h 1905000"/>
              <a:gd name="csX34" fmla="*/ 3511550 w 8420100"/>
              <a:gd name="csY34" fmla="*/ 1606550 h 1905000"/>
              <a:gd name="csX35" fmla="*/ 3435350 w 8420100"/>
              <a:gd name="csY35" fmla="*/ 1606550 h 1905000"/>
              <a:gd name="csX36" fmla="*/ 3435350 w 8420100"/>
              <a:gd name="csY36" fmla="*/ 1587500 h 1905000"/>
              <a:gd name="csX37" fmla="*/ 3397250 w 8420100"/>
              <a:gd name="csY37" fmla="*/ 1587500 h 1905000"/>
              <a:gd name="csX38" fmla="*/ 3397250 w 8420100"/>
              <a:gd name="csY38" fmla="*/ 1568450 h 1905000"/>
              <a:gd name="csX39" fmla="*/ 3352800 w 8420100"/>
              <a:gd name="csY39" fmla="*/ 1568450 h 1905000"/>
              <a:gd name="csX40" fmla="*/ 3308350 w 8420100"/>
              <a:gd name="csY40" fmla="*/ 1543050 h 1905000"/>
              <a:gd name="csX41" fmla="*/ 3225800 w 8420100"/>
              <a:gd name="csY41" fmla="*/ 1543050 h 1905000"/>
              <a:gd name="csX42" fmla="*/ 3225800 w 8420100"/>
              <a:gd name="csY42" fmla="*/ 1524000 h 1905000"/>
              <a:gd name="csX43" fmla="*/ 3194050 w 8420100"/>
              <a:gd name="csY43" fmla="*/ 1524000 h 1905000"/>
              <a:gd name="csX44" fmla="*/ 3194050 w 8420100"/>
              <a:gd name="csY44" fmla="*/ 1492250 h 1905000"/>
              <a:gd name="csX45" fmla="*/ 3092450 w 8420100"/>
              <a:gd name="csY45" fmla="*/ 1492250 h 1905000"/>
              <a:gd name="csX46" fmla="*/ 3079750 w 8420100"/>
              <a:gd name="csY46" fmla="*/ 1479550 h 1905000"/>
              <a:gd name="csX47" fmla="*/ 2997200 w 8420100"/>
              <a:gd name="csY47" fmla="*/ 1479550 h 1905000"/>
              <a:gd name="csX48" fmla="*/ 2971800 w 8420100"/>
              <a:gd name="csY48" fmla="*/ 1454150 h 1905000"/>
              <a:gd name="csX49" fmla="*/ 2921000 w 8420100"/>
              <a:gd name="csY49" fmla="*/ 1454150 h 1905000"/>
              <a:gd name="csX50" fmla="*/ 2857500 w 8420100"/>
              <a:gd name="csY50" fmla="*/ 1416050 h 1905000"/>
              <a:gd name="csX51" fmla="*/ 2781300 w 8420100"/>
              <a:gd name="csY51" fmla="*/ 1416050 h 1905000"/>
              <a:gd name="csX52" fmla="*/ 2635250 w 8420100"/>
              <a:gd name="csY52" fmla="*/ 1358900 h 1905000"/>
              <a:gd name="csX53" fmla="*/ 2597150 w 8420100"/>
              <a:gd name="csY53" fmla="*/ 1358900 h 1905000"/>
              <a:gd name="csX54" fmla="*/ 2546350 w 8420100"/>
              <a:gd name="csY54" fmla="*/ 1320800 h 1905000"/>
              <a:gd name="csX55" fmla="*/ 2489200 w 8420100"/>
              <a:gd name="csY55" fmla="*/ 1320800 h 1905000"/>
              <a:gd name="csX56" fmla="*/ 2457450 w 8420100"/>
              <a:gd name="csY56" fmla="*/ 1289050 h 1905000"/>
              <a:gd name="csX57" fmla="*/ 2393950 w 8420100"/>
              <a:gd name="csY57" fmla="*/ 1289050 h 1905000"/>
              <a:gd name="csX58" fmla="*/ 2355850 w 8420100"/>
              <a:gd name="csY58" fmla="*/ 1263650 h 1905000"/>
              <a:gd name="csX59" fmla="*/ 2311400 w 8420100"/>
              <a:gd name="csY59" fmla="*/ 1263650 h 1905000"/>
              <a:gd name="csX60" fmla="*/ 2216150 w 8420100"/>
              <a:gd name="csY60" fmla="*/ 1193800 h 1905000"/>
              <a:gd name="csX61" fmla="*/ 2159000 w 8420100"/>
              <a:gd name="csY61" fmla="*/ 1193800 h 1905000"/>
              <a:gd name="csX62" fmla="*/ 2159000 w 8420100"/>
              <a:gd name="csY62" fmla="*/ 1155700 h 1905000"/>
              <a:gd name="csX63" fmla="*/ 2089150 w 8420100"/>
              <a:gd name="csY63" fmla="*/ 1155700 h 1905000"/>
              <a:gd name="csX64" fmla="*/ 2019300 w 8420100"/>
              <a:gd name="csY64" fmla="*/ 1092200 h 1905000"/>
              <a:gd name="csX65" fmla="*/ 1943100 w 8420100"/>
              <a:gd name="csY65" fmla="*/ 1092200 h 1905000"/>
              <a:gd name="csX66" fmla="*/ 1943100 w 8420100"/>
              <a:gd name="csY66" fmla="*/ 1060450 h 1905000"/>
              <a:gd name="csX67" fmla="*/ 1911350 w 8420100"/>
              <a:gd name="csY67" fmla="*/ 1060450 h 1905000"/>
              <a:gd name="csX68" fmla="*/ 1822450 w 8420100"/>
              <a:gd name="csY68" fmla="*/ 1009650 h 1905000"/>
              <a:gd name="csX69" fmla="*/ 1758950 w 8420100"/>
              <a:gd name="csY69" fmla="*/ 1009650 h 1905000"/>
              <a:gd name="csX70" fmla="*/ 1727200 w 8420100"/>
              <a:gd name="csY70" fmla="*/ 977900 h 1905000"/>
              <a:gd name="csX71" fmla="*/ 1682750 w 8420100"/>
              <a:gd name="csY71" fmla="*/ 977900 h 1905000"/>
              <a:gd name="csX72" fmla="*/ 1600200 w 8420100"/>
              <a:gd name="csY72" fmla="*/ 908050 h 1905000"/>
              <a:gd name="csX73" fmla="*/ 1587500 w 8420100"/>
              <a:gd name="csY73" fmla="*/ 908050 h 1905000"/>
              <a:gd name="csX74" fmla="*/ 1549400 w 8420100"/>
              <a:gd name="csY74" fmla="*/ 869950 h 1905000"/>
              <a:gd name="csX75" fmla="*/ 1524000 w 8420100"/>
              <a:gd name="csY75" fmla="*/ 869950 h 1905000"/>
              <a:gd name="csX76" fmla="*/ 1466850 w 8420100"/>
              <a:gd name="csY76" fmla="*/ 800100 h 1905000"/>
              <a:gd name="csX77" fmla="*/ 1428750 w 8420100"/>
              <a:gd name="csY77" fmla="*/ 787400 h 1905000"/>
              <a:gd name="csX78" fmla="*/ 1276350 w 8420100"/>
              <a:gd name="csY78" fmla="*/ 730250 h 1905000"/>
              <a:gd name="csX79" fmla="*/ 1193800 w 8420100"/>
              <a:gd name="csY79" fmla="*/ 692150 h 1905000"/>
              <a:gd name="csX80" fmla="*/ 1104900 w 8420100"/>
              <a:gd name="csY80" fmla="*/ 577850 h 1905000"/>
              <a:gd name="csX81" fmla="*/ 1069975 w 8420100"/>
              <a:gd name="csY81" fmla="*/ 561975 h 1905000"/>
              <a:gd name="csX82" fmla="*/ 1066800 w 8420100"/>
              <a:gd name="csY82" fmla="*/ 539750 h 1905000"/>
              <a:gd name="csX83" fmla="*/ 927100 w 8420100"/>
              <a:gd name="csY83" fmla="*/ 438150 h 1905000"/>
              <a:gd name="csX84" fmla="*/ 857250 w 8420100"/>
              <a:gd name="csY84" fmla="*/ 438150 h 1905000"/>
              <a:gd name="csX85" fmla="*/ 857250 w 8420100"/>
              <a:gd name="csY85" fmla="*/ 400050 h 1905000"/>
              <a:gd name="csX86" fmla="*/ 806450 w 8420100"/>
              <a:gd name="csY86" fmla="*/ 400050 h 1905000"/>
              <a:gd name="csX87" fmla="*/ 806450 w 8420100"/>
              <a:gd name="csY87" fmla="*/ 368300 h 1905000"/>
              <a:gd name="csX88" fmla="*/ 749300 w 8420100"/>
              <a:gd name="csY88" fmla="*/ 368300 h 1905000"/>
              <a:gd name="csX89" fmla="*/ 749300 w 8420100"/>
              <a:gd name="csY89" fmla="*/ 317500 h 1905000"/>
              <a:gd name="csX90" fmla="*/ 673100 w 8420100"/>
              <a:gd name="csY90" fmla="*/ 317500 h 1905000"/>
              <a:gd name="csX91" fmla="*/ 673100 w 8420100"/>
              <a:gd name="csY91" fmla="*/ 247650 h 1905000"/>
              <a:gd name="csX92" fmla="*/ 635000 w 8420100"/>
              <a:gd name="csY92" fmla="*/ 247650 h 1905000"/>
              <a:gd name="csX93" fmla="*/ 635000 w 8420100"/>
              <a:gd name="csY93" fmla="*/ 215900 h 1905000"/>
              <a:gd name="csX94" fmla="*/ 584200 w 8420100"/>
              <a:gd name="csY94" fmla="*/ 215900 h 1905000"/>
              <a:gd name="csX95" fmla="*/ 584200 w 8420100"/>
              <a:gd name="csY95" fmla="*/ 196850 h 1905000"/>
              <a:gd name="csX96" fmla="*/ 501650 w 8420100"/>
              <a:gd name="csY96" fmla="*/ 196850 h 1905000"/>
              <a:gd name="csX97" fmla="*/ 450850 w 8420100"/>
              <a:gd name="csY97" fmla="*/ 196850 h 1905000"/>
              <a:gd name="csX98" fmla="*/ 450850 w 8420100"/>
              <a:gd name="csY98" fmla="*/ 133350 h 1905000"/>
              <a:gd name="csX99" fmla="*/ 387350 w 8420100"/>
              <a:gd name="csY99" fmla="*/ 133350 h 1905000"/>
              <a:gd name="csX100" fmla="*/ 387350 w 8420100"/>
              <a:gd name="csY100" fmla="*/ 88900 h 1905000"/>
              <a:gd name="csX101" fmla="*/ 311150 w 8420100"/>
              <a:gd name="csY101" fmla="*/ 88900 h 1905000"/>
              <a:gd name="csX102" fmla="*/ 311150 w 8420100"/>
              <a:gd name="csY102" fmla="*/ 44450 h 1905000"/>
              <a:gd name="csX103" fmla="*/ 215900 w 8420100"/>
              <a:gd name="csY103" fmla="*/ 44450 h 1905000"/>
              <a:gd name="csX104" fmla="*/ 215900 w 8420100"/>
              <a:gd name="csY104" fmla="*/ 25400 h 1905000"/>
              <a:gd name="csX105" fmla="*/ 127000 w 8420100"/>
              <a:gd name="csY105" fmla="*/ 25400 h 1905000"/>
              <a:gd name="csX106" fmla="*/ 127000 w 8420100"/>
              <a:gd name="csY106" fmla="*/ 0 h 1905000"/>
              <a:gd name="csX107" fmla="*/ 0 w 8420100"/>
              <a:gd name="csY107" fmla="*/ 0 h 1905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Lst>
            <a:rect l="l" t="t" r="r" b="b"/>
            <a:pathLst>
              <a:path w="8420100" h="1905000">
                <a:moveTo>
                  <a:pt x="8420100" y="1905000"/>
                </a:moveTo>
                <a:lnTo>
                  <a:pt x="6724650" y="1905000"/>
                </a:lnTo>
                <a:lnTo>
                  <a:pt x="6724650" y="1905000"/>
                </a:lnTo>
                <a:lnTo>
                  <a:pt x="6153150" y="1905000"/>
                </a:lnTo>
                <a:lnTo>
                  <a:pt x="6153150" y="1892300"/>
                </a:lnTo>
                <a:lnTo>
                  <a:pt x="6045200" y="1892300"/>
                </a:lnTo>
                <a:lnTo>
                  <a:pt x="6045200" y="1866900"/>
                </a:lnTo>
                <a:lnTo>
                  <a:pt x="5721350" y="1866900"/>
                </a:lnTo>
                <a:lnTo>
                  <a:pt x="5721350" y="1854200"/>
                </a:lnTo>
                <a:lnTo>
                  <a:pt x="5435600" y="1854200"/>
                </a:lnTo>
                <a:lnTo>
                  <a:pt x="5435600" y="1841500"/>
                </a:lnTo>
                <a:lnTo>
                  <a:pt x="5276850" y="1841500"/>
                </a:lnTo>
                <a:lnTo>
                  <a:pt x="5276850" y="1822450"/>
                </a:lnTo>
                <a:lnTo>
                  <a:pt x="5022850" y="1822450"/>
                </a:lnTo>
                <a:lnTo>
                  <a:pt x="5022850" y="1809750"/>
                </a:lnTo>
                <a:lnTo>
                  <a:pt x="4870450" y="1809750"/>
                </a:lnTo>
                <a:lnTo>
                  <a:pt x="4870450" y="1784350"/>
                </a:lnTo>
                <a:lnTo>
                  <a:pt x="4749800" y="1784350"/>
                </a:lnTo>
                <a:lnTo>
                  <a:pt x="4749800" y="1765300"/>
                </a:lnTo>
                <a:lnTo>
                  <a:pt x="4521200" y="1765300"/>
                </a:lnTo>
                <a:lnTo>
                  <a:pt x="4483100" y="1746250"/>
                </a:lnTo>
                <a:lnTo>
                  <a:pt x="4394200" y="1746250"/>
                </a:lnTo>
                <a:lnTo>
                  <a:pt x="4349750" y="1720850"/>
                </a:lnTo>
                <a:lnTo>
                  <a:pt x="4210050" y="1720850"/>
                </a:lnTo>
                <a:lnTo>
                  <a:pt x="4210050" y="1708150"/>
                </a:lnTo>
                <a:lnTo>
                  <a:pt x="4133850" y="1708150"/>
                </a:lnTo>
                <a:lnTo>
                  <a:pt x="4114800" y="1682750"/>
                </a:lnTo>
                <a:lnTo>
                  <a:pt x="3962400" y="1682750"/>
                </a:lnTo>
                <a:lnTo>
                  <a:pt x="3911600" y="1657350"/>
                </a:lnTo>
                <a:lnTo>
                  <a:pt x="3733800" y="1657350"/>
                </a:lnTo>
                <a:lnTo>
                  <a:pt x="3714750" y="1638300"/>
                </a:lnTo>
                <a:lnTo>
                  <a:pt x="3625850" y="1638300"/>
                </a:lnTo>
                <a:lnTo>
                  <a:pt x="3625850" y="1619250"/>
                </a:lnTo>
                <a:lnTo>
                  <a:pt x="3511550" y="1619250"/>
                </a:lnTo>
                <a:lnTo>
                  <a:pt x="3511550" y="1606550"/>
                </a:lnTo>
                <a:lnTo>
                  <a:pt x="3435350" y="1606550"/>
                </a:lnTo>
                <a:lnTo>
                  <a:pt x="3435350" y="1587500"/>
                </a:lnTo>
                <a:lnTo>
                  <a:pt x="3397250" y="1587500"/>
                </a:lnTo>
                <a:lnTo>
                  <a:pt x="3397250" y="1568450"/>
                </a:lnTo>
                <a:lnTo>
                  <a:pt x="3352800" y="1568450"/>
                </a:lnTo>
                <a:lnTo>
                  <a:pt x="3308350" y="1543050"/>
                </a:lnTo>
                <a:lnTo>
                  <a:pt x="3225800" y="1543050"/>
                </a:lnTo>
                <a:lnTo>
                  <a:pt x="3225800" y="1524000"/>
                </a:lnTo>
                <a:lnTo>
                  <a:pt x="3194050" y="1524000"/>
                </a:lnTo>
                <a:lnTo>
                  <a:pt x="3194050" y="1492250"/>
                </a:lnTo>
                <a:lnTo>
                  <a:pt x="3092450" y="1492250"/>
                </a:lnTo>
                <a:lnTo>
                  <a:pt x="3079750" y="1479550"/>
                </a:lnTo>
                <a:lnTo>
                  <a:pt x="2997200" y="1479550"/>
                </a:lnTo>
                <a:lnTo>
                  <a:pt x="2971800" y="1454150"/>
                </a:lnTo>
                <a:lnTo>
                  <a:pt x="2921000" y="1454150"/>
                </a:lnTo>
                <a:lnTo>
                  <a:pt x="2857500" y="1416050"/>
                </a:lnTo>
                <a:lnTo>
                  <a:pt x="2781300" y="1416050"/>
                </a:lnTo>
                <a:lnTo>
                  <a:pt x="2635250" y="1358900"/>
                </a:lnTo>
                <a:lnTo>
                  <a:pt x="2597150" y="1358900"/>
                </a:lnTo>
                <a:lnTo>
                  <a:pt x="2546350" y="1320800"/>
                </a:lnTo>
                <a:lnTo>
                  <a:pt x="2489200" y="1320800"/>
                </a:lnTo>
                <a:lnTo>
                  <a:pt x="2457450" y="1289050"/>
                </a:lnTo>
                <a:lnTo>
                  <a:pt x="2393950" y="1289050"/>
                </a:lnTo>
                <a:lnTo>
                  <a:pt x="2355850" y="1263650"/>
                </a:lnTo>
                <a:lnTo>
                  <a:pt x="2311400" y="1263650"/>
                </a:lnTo>
                <a:lnTo>
                  <a:pt x="2216150" y="1193800"/>
                </a:lnTo>
                <a:lnTo>
                  <a:pt x="2159000" y="1193800"/>
                </a:lnTo>
                <a:lnTo>
                  <a:pt x="2159000" y="1155700"/>
                </a:lnTo>
                <a:lnTo>
                  <a:pt x="2089150" y="1155700"/>
                </a:lnTo>
                <a:lnTo>
                  <a:pt x="2019300" y="1092200"/>
                </a:lnTo>
                <a:lnTo>
                  <a:pt x="1943100" y="1092200"/>
                </a:lnTo>
                <a:lnTo>
                  <a:pt x="1943100" y="1060450"/>
                </a:lnTo>
                <a:lnTo>
                  <a:pt x="1911350" y="1060450"/>
                </a:lnTo>
                <a:lnTo>
                  <a:pt x="1822450" y="1009650"/>
                </a:lnTo>
                <a:lnTo>
                  <a:pt x="1758950" y="1009650"/>
                </a:lnTo>
                <a:lnTo>
                  <a:pt x="1727200" y="977900"/>
                </a:lnTo>
                <a:lnTo>
                  <a:pt x="1682750" y="977900"/>
                </a:lnTo>
                <a:lnTo>
                  <a:pt x="1600200" y="908050"/>
                </a:lnTo>
                <a:lnTo>
                  <a:pt x="1587500" y="908050"/>
                </a:lnTo>
                <a:lnTo>
                  <a:pt x="1549400" y="869950"/>
                </a:lnTo>
                <a:lnTo>
                  <a:pt x="1524000" y="869950"/>
                </a:lnTo>
                <a:lnTo>
                  <a:pt x="1466850" y="800100"/>
                </a:lnTo>
                <a:lnTo>
                  <a:pt x="1428750" y="787400"/>
                </a:lnTo>
                <a:lnTo>
                  <a:pt x="1276350" y="730250"/>
                </a:lnTo>
                <a:lnTo>
                  <a:pt x="1193800" y="692150"/>
                </a:lnTo>
                <a:lnTo>
                  <a:pt x="1104900" y="577850"/>
                </a:lnTo>
                <a:lnTo>
                  <a:pt x="1069975" y="561975"/>
                </a:lnTo>
                <a:lnTo>
                  <a:pt x="1066800" y="539750"/>
                </a:lnTo>
                <a:lnTo>
                  <a:pt x="927100" y="438150"/>
                </a:lnTo>
                <a:lnTo>
                  <a:pt x="857250" y="438150"/>
                </a:lnTo>
                <a:lnTo>
                  <a:pt x="857250" y="400050"/>
                </a:lnTo>
                <a:lnTo>
                  <a:pt x="806450" y="400050"/>
                </a:lnTo>
                <a:lnTo>
                  <a:pt x="806450" y="368300"/>
                </a:lnTo>
                <a:lnTo>
                  <a:pt x="749300" y="368300"/>
                </a:lnTo>
                <a:lnTo>
                  <a:pt x="749300" y="317500"/>
                </a:lnTo>
                <a:lnTo>
                  <a:pt x="673100" y="317500"/>
                </a:lnTo>
                <a:lnTo>
                  <a:pt x="673100" y="247650"/>
                </a:lnTo>
                <a:lnTo>
                  <a:pt x="635000" y="247650"/>
                </a:lnTo>
                <a:lnTo>
                  <a:pt x="635000" y="215900"/>
                </a:lnTo>
                <a:lnTo>
                  <a:pt x="584200" y="215900"/>
                </a:lnTo>
                <a:lnTo>
                  <a:pt x="584200" y="196850"/>
                </a:lnTo>
                <a:lnTo>
                  <a:pt x="501650" y="196850"/>
                </a:lnTo>
                <a:lnTo>
                  <a:pt x="450850" y="196850"/>
                </a:lnTo>
                <a:lnTo>
                  <a:pt x="450850" y="133350"/>
                </a:lnTo>
                <a:lnTo>
                  <a:pt x="387350" y="133350"/>
                </a:lnTo>
                <a:lnTo>
                  <a:pt x="387350" y="88900"/>
                </a:lnTo>
                <a:lnTo>
                  <a:pt x="311150" y="88900"/>
                </a:lnTo>
                <a:lnTo>
                  <a:pt x="311150" y="44450"/>
                </a:lnTo>
                <a:lnTo>
                  <a:pt x="215900" y="44450"/>
                </a:lnTo>
                <a:lnTo>
                  <a:pt x="215900" y="25400"/>
                </a:lnTo>
                <a:lnTo>
                  <a:pt x="127000" y="25400"/>
                </a:lnTo>
                <a:lnTo>
                  <a:pt x="1270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8" name="Group 267">
            <a:extLst>
              <a:ext uri="{FF2B5EF4-FFF2-40B4-BE49-F238E27FC236}">
                <a16:creationId xmlns:a16="http://schemas.microsoft.com/office/drawing/2014/main" id="{6354DFA6-1E0D-E5A4-D957-93759282BAA4}"/>
              </a:ext>
            </a:extLst>
          </p:cNvPr>
          <p:cNvGrpSpPr/>
          <p:nvPr/>
        </p:nvGrpSpPr>
        <p:grpSpPr>
          <a:xfrm>
            <a:off x="2273308" y="2647516"/>
            <a:ext cx="8421234" cy="2169878"/>
            <a:chOff x="2273308" y="2647516"/>
            <a:chExt cx="8421234" cy="2169878"/>
          </a:xfrm>
        </p:grpSpPr>
        <p:sp>
          <p:nvSpPr>
            <p:cNvPr id="196" name="TextBox 195">
              <a:extLst>
                <a:ext uri="{FF2B5EF4-FFF2-40B4-BE49-F238E27FC236}">
                  <a16:creationId xmlns:a16="http://schemas.microsoft.com/office/drawing/2014/main" id="{58EF9818-CADC-AEB2-EFCB-E14368F9328A}"/>
                </a:ext>
              </a:extLst>
            </p:cNvPr>
            <p:cNvSpPr txBox="1"/>
            <p:nvPr/>
          </p:nvSpPr>
          <p:spPr>
            <a:xfrm>
              <a:off x="2273308" y="264751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197" name="TextBox 196">
              <a:extLst>
                <a:ext uri="{FF2B5EF4-FFF2-40B4-BE49-F238E27FC236}">
                  <a16:creationId xmlns:a16="http://schemas.microsoft.com/office/drawing/2014/main" id="{0254EC4A-14AF-541D-DA6A-2AFE6FC2395C}"/>
                </a:ext>
              </a:extLst>
            </p:cNvPr>
            <p:cNvSpPr txBox="1"/>
            <p:nvPr/>
          </p:nvSpPr>
          <p:spPr>
            <a:xfrm>
              <a:off x="2384425" y="267807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198" name="TextBox 197">
              <a:extLst>
                <a:ext uri="{FF2B5EF4-FFF2-40B4-BE49-F238E27FC236}">
                  <a16:creationId xmlns:a16="http://schemas.microsoft.com/office/drawing/2014/main" id="{94E97648-A869-0585-C3E6-B3511D4DAB75}"/>
                </a:ext>
              </a:extLst>
            </p:cNvPr>
            <p:cNvSpPr txBox="1"/>
            <p:nvPr/>
          </p:nvSpPr>
          <p:spPr>
            <a:xfrm>
              <a:off x="2427288" y="2690259"/>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199" name="TextBox 198">
              <a:extLst>
                <a:ext uri="{FF2B5EF4-FFF2-40B4-BE49-F238E27FC236}">
                  <a16:creationId xmlns:a16="http://schemas.microsoft.com/office/drawing/2014/main" id="{035C50EB-D951-E97A-58E9-24952CDAFB68}"/>
                </a:ext>
              </a:extLst>
            </p:cNvPr>
            <p:cNvSpPr txBox="1"/>
            <p:nvPr/>
          </p:nvSpPr>
          <p:spPr>
            <a:xfrm>
              <a:off x="2358232" y="267601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0" name="TextBox 199">
              <a:extLst>
                <a:ext uri="{FF2B5EF4-FFF2-40B4-BE49-F238E27FC236}">
                  <a16:creationId xmlns:a16="http://schemas.microsoft.com/office/drawing/2014/main" id="{3EC92FC4-0D6A-0C77-F76C-8AF13AFF4A9F}"/>
                </a:ext>
              </a:extLst>
            </p:cNvPr>
            <p:cNvSpPr txBox="1"/>
            <p:nvPr/>
          </p:nvSpPr>
          <p:spPr>
            <a:xfrm>
              <a:off x="2555876" y="271299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1" name="TextBox 200">
              <a:extLst>
                <a:ext uri="{FF2B5EF4-FFF2-40B4-BE49-F238E27FC236}">
                  <a16:creationId xmlns:a16="http://schemas.microsoft.com/office/drawing/2014/main" id="{FE82F460-52E5-FD15-D80E-9CA5A2621B3E}"/>
                </a:ext>
              </a:extLst>
            </p:cNvPr>
            <p:cNvSpPr txBox="1"/>
            <p:nvPr/>
          </p:nvSpPr>
          <p:spPr>
            <a:xfrm>
              <a:off x="2595563" y="2742332"/>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2" name="TextBox 201">
              <a:extLst>
                <a:ext uri="{FF2B5EF4-FFF2-40B4-BE49-F238E27FC236}">
                  <a16:creationId xmlns:a16="http://schemas.microsoft.com/office/drawing/2014/main" id="{767CE10D-B19D-9A08-E3BC-84EF022DB945}"/>
                </a:ext>
              </a:extLst>
            </p:cNvPr>
            <p:cNvSpPr txBox="1"/>
            <p:nvPr/>
          </p:nvSpPr>
          <p:spPr>
            <a:xfrm>
              <a:off x="2837451" y="287018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3" name="TextBox 202">
              <a:extLst>
                <a:ext uri="{FF2B5EF4-FFF2-40B4-BE49-F238E27FC236}">
                  <a16:creationId xmlns:a16="http://schemas.microsoft.com/office/drawing/2014/main" id="{1079B9CE-5758-38FF-4A18-401966EFC9AD}"/>
                </a:ext>
              </a:extLst>
            </p:cNvPr>
            <p:cNvSpPr txBox="1"/>
            <p:nvPr/>
          </p:nvSpPr>
          <p:spPr>
            <a:xfrm>
              <a:off x="2896669" y="290322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4" name="TextBox 203">
              <a:extLst>
                <a:ext uri="{FF2B5EF4-FFF2-40B4-BE49-F238E27FC236}">
                  <a16:creationId xmlns:a16="http://schemas.microsoft.com/office/drawing/2014/main" id="{444A4744-6A9E-5DF4-EE05-64DF2569F316}"/>
                </a:ext>
              </a:extLst>
            </p:cNvPr>
            <p:cNvSpPr txBox="1"/>
            <p:nvPr/>
          </p:nvSpPr>
          <p:spPr>
            <a:xfrm>
              <a:off x="3051484" y="301391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5" name="TextBox 204">
              <a:extLst>
                <a:ext uri="{FF2B5EF4-FFF2-40B4-BE49-F238E27FC236}">
                  <a16:creationId xmlns:a16="http://schemas.microsoft.com/office/drawing/2014/main" id="{022EEAD6-95F1-F885-829B-A1B4D8976385}"/>
                </a:ext>
              </a:extLst>
            </p:cNvPr>
            <p:cNvSpPr txBox="1"/>
            <p:nvPr/>
          </p:nvSpPr>
          <p:spPr>
            <a:xfrm>
              <a:off x="3097801" y="303725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6" name="TextBox 205">
              <a:extLst>
                <a:ext uri="{FF2B5EF4-FFF2-40B4-BE49-F238E27FC236}">
                  <a16:creationId xmlns:a16="http://schemas.microsoft.com/office/drawing/2014/main" id="{8EF57C84-6D2B-E798-1425-0243FC497816}"/>
                </a:ext>
              </a:extLst>
            </p:cNvPr>
            <p:cNvSpPr txBox="1"/>
            <p:nvPr/>
          </p:nvSpPr>
          <p:spPr>
            <a:xfrm>
              <a:off x="3236464" y="3125892"/>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7" name="TextBox 206">
              <a:extLst>
                <a:ext uri="{FF2B5EF4-FFF2-40B4-BE49-F238E27FC236}">
                  <a16:creationId xmlns:a16="http://schemas.microsoft.com/office/drawing/2014/main" id="{394226E9-78D0-BD62-6142-4C07B242102B}"/>
                </a:ext>
              </a:extLst>
            </p:cNvPr>
            <p:cNvSpPr txBox="1"/>
            <p:nvPr/>
          </p:nvSpPr>
          <p:spPr>
            <a:xfrm>
              <a:off x="3513828" y="3381599"/>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8" name="TextBox 207">
              <a:extLst>
                <a:ext uri="{FF2B5EF4-FFF2-40B4-BE49-F238E27FC236}">
                  <a16:creationId xmlns:a16="http://schemas.microsoft.com/office/drawing/2014/main" id="{2B8CB9FC-7308-3AE4-C49B-B8150DE62715}"/>
                </a:ext>
              </a:extLst>
            </p:cNvPr>
            <p:cNvSpPr txBox="1"/>
            <p:nvPr/>
          </p:nvSpPr>
          <p:spPr>
            <a:xfrm>
              <a:off x="3856728" y="3565229"/>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09" name="TextBox 208">
              <a:extLst>
                <a:ext uri="{FF2B5EF4-FFF2-40B4-BE49-F238E27FC236}">
                  <a16:creationId xmlns:a16="http://schemas.microsoft.com/office/drawing/2014/main" id="{C008B96B-76B4-1DB2-EAF2-7057D7A4EA76}"/>
                </a:ext>
              </a:extLst>
            </p:cNvPr>
            <p:cNvSpPr txBox="1"/>
            <p:nvPr/>
          </p:nvSpPr>
          <p:spPr>
            <a:xfrm>
              <a:off x="4218678" y="374457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0" name="TextBox 209">
              <a:extLst>
                <a:ext uri="{FF2B5EF4-FFF2-40B4-BE49-F238E27FC236}">
                  <a16:creationId xmlns:a16="http://schemas.microsoft.com/office/drawing/2014/main" id="{B8D4EBCA-2812-B09B-FEDD-E12E372B9E3C}"/>
                </a:ext>
              </a:extLst>
            </p:cNvPr>
            <p:cNvSpPr txBox="1"/>
            <p:nvPr/>
          </p:nvSpPr>
          <p:spPr>
            <a:xfrm>
              <a:off x="4434578" y="385445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1" name="TextBox 210">
              <a:extLst>
                <a:ext uri="{FF2B5EF4-FFF2-40B4-BE49-F238E27FC236}">
                  <a16:creationId xmlns:a16="http://schemas.microsoft.com/office/drawing/2014/main" id="{3E3AC335-73AC-278F-8C44-2FD773E05CA3}"/>
                </a:ext>
              </a:extLst>
            </p:cNvPr>
            <p:cNvSpPr txBox="1"/>
            <p:nvPr/>
          </p:nvSpPr>
          <p:spPr>
            <a:xfrm>
              <a:off x="4767883" y="398230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2" name="TextBox 211">
              <a:extLst>
                <a:ext uri="{FF2B5EF4-FFF2-40B4-BE49-F238E27FC236}">
                  <a16:creationId xmlns:a16="http://schemas.microsoft.com/office/drawing/2014/main" id="{38DCFC1E-083F-72A1-325E-4BEB5E40DFB4}"/>
                </a:ext>
              </a:extLst>
            </p:cNvPr>
            <p:cNvSpPr txBox="1"/>
            <p:nvPr/>
          </p:nvSpPr>
          <p:spPr>
            <a:xfrm>
              <a:off x="4936799" y="40272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3" name="TextBox 212">
              <a:extLst>
                <a:ext uri="{FF2B5EF4-FFF2-40B4-BE49-F238E27FC236}">
                  <a16:creationId xmlns:a16="http://schemas.microsoft.com/office/drawing/2014/main" id="{E7A06A8A-C267-4542-958C-F77090C8C570}"/>
                </a:ext>
              </a:extLst>
            </p:cNvPr>
            <p:cNvSpPr txBox="1"/>
            <p:nvPr/>
          </p:nvSpPr>
          <p:spPr>
            <a:xfrm>
              <a:off x="5821764" y="4282088"/>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4" name="TextBox 213">
              <a:extLst>
                <a:ext uri="{FF2B5EF4-FFF2-40B4-BE49-F238E27FC236}">
                  <a16:creationId xmlns:a16="http://schemas.microsoft.com/office/drawing/2014/main" id="{A4DD89CB-3A4A-0606-2B45-6FA0E546BDE5}"/>
                </a:ext>
              </a:extLst>
            </p:cNvPr>
            <p:cNvSpPr txBox="1"/>
            <p:nvPr/>
          </p:nvSpPr>
          <p:spPr>
            <a:xfrm>
              <a:off x="5894781" y="4294277"/>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5" name="TextBox 214">
              <a:extLst>
                <a:ext uri="{FF2B5EF4-FFF2-40B4-BE49-F238E27FC236}">
                  <a16:creationId xmlns:a16="http://schemas.microsoft.com/office/drawing/2014/main" id="{BF498B39-F6F5-EA65-4BA4-290825F7F565}"/>
                </a:ext>
              </a:extLst>
            </p:cNvPr>
            <p:cNvSpPr txBox="1"/>
            <p:nvPr/>
          </p:nvSpPr>
          <p:spPr>
            <a:xfrm>
              <a:off x="6945706" y="4409941"/>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6" name="TextBox 215">
              <a:extLst>
                <a:ext uri="{FF2B5EF4-FFF2-40B4-BE49-F238E27FC236}">
                  <a16:creationId xmlns:a16="http://schemas.microsoft.com/office/drawing/2014/main" id="{D106CCE9-233D-2DD9-5556-3E0290584DC3}"/>
                </a:ext>
              </a:extLst>
            </p:cNvPr>
            <p:cNvSpPr txBox="1"/>
            <p:nvPr/>
          </p:nvSpPr>
          <p:spPr>
            <a:xfrm>
              <a:off x="7047306" y="4442782"/>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7" name="TextBox 216">
              <a:extLst>
                <a:ext uri="{FF2B5EF4-FFF2-40B4-BE49-F238E27FC236}">
                  <a16:creationId xmlns:a16="http://schemas.microsoft.com/office/drawing/2014/main" id="{2F75CD1C-D88E-42EC-35F7-A922E241FF2D}"/>
                </a:ext>
              </a:extLst>
            </p:cNvPr>
            <p:cNvSpPr txBox="1"/>
            <p:nvPr/>
          </p:nvSpPr>
          <p:spPr>
            <a:xfrm>
              <a:off x="7314006" y="44813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8" name="TextBox 217">
              <a:extLst>
                <a:ext uri="{FF2B5EF4-FFF2-40B4-BE49-F238E27FC236}">
                  <a16:creationId xmlns:a16="http://schemas.microsoft.com/office/drawing/2014/main" id="{1BC82ECA-B0DA-47C8-EC0A-0BB21481FD21}"/>
                </a:ext>
              </a:extLst>
            </p:cNvPr>
            <p:cNvSpPr txBox="1"/>
            <p:nvPr/>
          </p:nvSpPr>
          <p:spPr>
            <a:xfrm>
              <a:off x="7339398" y="44813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19" name="TextBox 218">
              <a:extLst>
                <a:ext uri="{FF2B5EF4-FFF2-40B4-BE49-F238E27FC236}">
                  <a16:creationId xmlns:a16="http://schemas.microsoft.com/office/drawing/2014/main" id="{167B17DE-36DD-10BC-85BF-5E9BF2720E5B}"/>
                </a:ext>
              </a:extLst>
            </p:cNvPr>
            <p:cNvSpPr txBox="1"/>
            <p:nvPr/>
          </p:nvSpPr>
          <p:spPr>
            <a:xfrm>
              <a:off x="7387023" y="44813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0" name="TextBox 219">
              <a:extLst>
                <a:ext uri="{FF2B5EF4-FFF2-40B4-BE49-F238E27FC236}">
                  <a16:creationId xmlns:a16="http://schemas.microsoft.com/office/drawing/2014/main" id="{E1318A6D-B514-AA2E-D824-0A1F8EE5F3D8}"/>
                </a:ext>
              </a:extLst>
            </p:cNvPr>
            <p:cNvSpPr txBox="1"/>
            <p:nvPr/>
          </p:nvSpPr>
          <p:spPr>
            <a:xfrm>
              <a:off x="7415606" y="44813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1" name="TextBox 220">
              <a:extLst>
                <a:ext uri="{FF2B5EF4-FFF2-40B4-BE49-F238E27FC236}">
                  <a16:creationId xmlns:a16="http://schemas.microsoft.com/office/drawing/2014/main" id="{C47751A2-64BD-A5B5-B799-87DE5318A1B4}"/>
                </a:ext>
              </a:extLst>
            </p:cNvPr>
            <p:cNvSpPr txBox="1"/>
            <p:nvPr/>
          </p:nvSpPr>
          <p:spPr>
            <a:xfrm>
              <a:off x="7456881" y="44813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2" name="TextBox 221">
              <a:extLst>
                <a:ext uri="{FF2B5EF4-FFF2-40B4-BE49-F238E27FC236}">
                  <a16:creationId xmlns:a16="http://schemas.microsoft.com/office/drawing/2014/main" id="{2F6BCBCF-186E-456B-AFA1-AF72AA7D7196}"/>
                </a:ext>
              </a:extLst>
            </p:cNvPr>
            <p:cNvSpPr txBox="1"/>
            <p:nvPr/>
          </p:nvSpPr>
          <p:spPr>
            <a:xfrm>
              <a:off x="7504506" y="44813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3" name="TextBox 222">
              <a:extLst>
                <a:ext uri="{FF2B5EF4-FFF2-40B4-BE49-F238E27FC236}">
                  <a16:creationId xmlns:a16="http://schemas.microsoft.com/office/drawing/2014/main" id="{B93683F1-A193-27DF-B500-05185AE67F10}"/>
                </a:ext>
              </a:extLst>
            </p:cNvPr>
            <p:cNvSpPr txBox="1"/>
            <p:nvPr/>
          </p:nvSpPr>
          <p:spPr>
            <a:xfrm>
              <a:off x="7701348"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4" name="TextBox 223">
              <a:extLst>
                <a:ext uri="{FF2B5EF4-FFF2-40B4-BE49-F238E27FC236}">
                  <a16:creationId xmlns:a16="http://schemas.microsoft.com/office/drawing/2014/main" id="{30DDF3FF-6605-7AA6-4994-D227F67CE388}"/>
                </a:ext>
              </a:extLst>
            </p:cNvPr>
            <p:cNvSpPr txBox="1"/>
            <p:nvPr/>
          </p:nvSpPr>
          <p:spPr>
            <a:xfrm>
              <a:off x="7754121"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5" name="TextBox 224">
              <a:extLst>
                <a:ext uri="{FF2B5EF4-FFF2-40B4-BE49-F238E27FC236}">
                  <a16:creationId xmlns:a16="http://schemas.microsoft.com/office/drawing/2014/main" id="{374CC315-50C1-0EDF-8E24-352B27ECC6A6}"/>
                </a:ext>
              </a:extLst>
            </p:cNvPr>
            <p:cNvSpPr txBox="1"/>
            <p:nvPr/>
          </p:nvSpPr>
          <p:spPr>
            <a:xfrm>
              <a:off x="7776131"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6" name="TextBox 225">
              <a:extLst>
                <a:ext uri="{FF2B5EF4-FFF2-40B4-BE49-F238E27FC236}">
                  <a16:creationId xmlns:a16="http://schemas.microsoft.com/office/drawing/2014/main" id="{C12D75B1-43EE-9BBB-D7B1-653FC30CD810}"/>
                </a:ext>
              </a:extLst>
            </p:cNvPr>
            <p:cNvSpPr txBox="1"/>
            <p:nvPr/>
          </p:nvSpPr>
          <p:spPr>
            <a:xfrm>
              <a:off x="7796598"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7" name="TextBox 226">
              <a:extLst>
                <a:ext uri="{FF2B5EF4-FFF2-40B4-BE49-F238E27FC236}">
                  <a16:creationId xmlns:a16="http://schemas.microsoft.com/office/drawing/2014/main" id="{D1E7AC07-B1F9-16C0-9F46-027C86109BAC}"/>
                </a:ext>
              </a:extLst>
            </p:cNvPr>
            <p:cNvSpPr txBox="1"/>
            <p:nvPr/>
          </p:nvSpPr>
          <p:spPr>
            <a:xfrm>
              <a:off x="7841088"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8" name="TextBox 227">
              <a:extLst>
                <a:ext uri="{FF2B5EF4-FFF2-40B4-BE49-F238E27FC236}">
                  <a16:creationId xmlns:a16="http://schemas.microsoft.com/office/drawing/2014/main" id="{B85BAC72-234A-13FD-A11B-FACB999647F3}"/>
                </a:ext>
              </a:extLst>
            </p:cNvPr>
            <p:cNvSpPr txBox="1"/>
            <p:nvPr/>
          </p:nvSpPr>
          <p:spPr>
            <a:xfrm>
              <a:off x="7910890"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29" name="TextBox 228">
              <a:extLst>
                <a:ext uri="{FF2B5EF4-FFF2-40B4-BE49-F238E27FC236}">
                  <a16:creationId xmlns:a16="http://schemas.microsoft.com/office/drawing/2014/main" id="{66C1F662-E81F-5630-29AC-4507A7515FFA}"/>
                </a:ext>
              </a:extLst>
            </p:cNvPr>
            <p:cNvSpPr txBox="1"/>
            <p:nvPr/>
          </p:nvSpPr>
          <p:spPr>
            <a:xfrm>
              <a:off x="7956183" y="450102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0" name="TextBox 229">
              <a:extLst>
                <a:ext uri="{FF2B5EF4-FFF2-40B4-BE49-F238E27FC236}">
                  <a16:creationId xmlns:a16="http://schemas.microsoft.com/office/drawing/2014/main" id="{0F862AE0-8947-B510-47B1-1C31EAA1C3DA}"/>
                </a:ext>
              </a:extLst>
            </p:cNvPr>
            <p:cNvSpPr txBox="1"/>
            <p:nvPr/>
          </p:nvSpPr>
          <p:spPr>
            <a:xfrm>
              <a:off x="8012159" y="45194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1" name="TextBox 230">
              <a:extLst>
                <a:ext uri="{FF2B5EF4-FFF2-40B4-BE49-F238E27FC236}">
                  <a16:creationId xmlns:a16="http://schemas.microsoft.com/office/drawing/2014/main" id="{690A5841-6011-0FE7-8769-82220755FCC2}"/>
                </a:ext>
              </a:extLst>
            </p:cNvPr>
            <p:cNvSpPr txBox="1"/>
            <p:nvPr/>
          </p:nvSpPr>
          <p:spPr>
            <a:xfrm>
              <a:off x="8078834" y="45194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2" name="TextBox 231">
              <a:extLst>
                <a:ext uri="{FF2B5EF4-FFF2-40B4-BE49-F238E27FC236}">
                  <a16:creationId xmlns:a16="http://schemas.microsoft.com/office/drawing/2014/main" id="{DAB74974-9BB2-1131-B821-EB8345D7D5C9}"/>
                </a:ext>
              </a:extLst>
            </p:cNvPr>
            <p:cNvSpPr txBox="1"/>
            <p:nvPr/>
          </p:nvSpPr>
          <p:spPr>
            <a:xfrm>
              <a:off x="8104234" y="45194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3" name="TextBox 232">
              <a:extLst>
                <a:ext uri="{FF2B5EF4-FFF2-40B4-BE49-F238E27FC236}">
                  <a16:creationId xmlns:a16="http://schemas.microsoft.com/office/drawing/2014/main" id="{13B80CF7-03F8-9088-01E9-5ADF4DA9A238}"/>
                </a:ext>
              </a:extLst>
            </p:cNvPr>
            <p:cNvSpPr txBox="1"/>
            <p:nvPr/>
          </p:nvSpPr>
          <p:spPr>
            <a:xfrm>
              <a:off x="8132809" y="4519493"/>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4" name="TextBox 233">
              <a:extLst>
                <a:ext uri="{FF2B5EF4-FFF2-40B4-BE49-F238E27FC236}">
                  <a16:creationId xmlns:a16="http://schemas.microsoft.com/office/drawing/2014/main" id="{0D125FD1-2C1B-8799-E9AE-1E669BD101E6}"/>
                </a:ext>
              </a:extLst>
            </p:cNvPr>
            <p:cNvSpPr txBox="1"/>
            <p:nvPr/>
          </p:nvSpPr>
          <p:spPr>
            <a:xfrm>
              <a:off x="8193134" y="4531682"/>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5" name="TextBox 234">
              <a:extLst>
                <a:ext uri="{FF2B5EF4-FFF2-40B4-BE49-F238E27FC236}">
                  <a16:creationId xmlns:a16="http://schemas.microsoft.com/office/drawing/2014/main" id="{09F5B7EC-2DB3-628F-182C-B20894F531D4}"/>
                </a:ext>
              </a:extLst>
            </p:cNvPr>
            <p:cNvSpPr txBox="1"/>
            <p:nvPr/>
          </p:nvSpPr>
          <p:spPr>
            <a:xfrm>
              <a:off x="8231234" y="4531682"/>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6" name="TextBox 235">
              <a:extLst>
                <a:ext uri="{FF2B5EF4-FFF2-40B4-BE49-F238E27FC236}">
                  <a16:creationId xmlns:a16="http://schemas.microsoft.com/office/drawing/2014/main" id="{05458B51-06D0-9DF9-30DE-5C424034AC05}"/>
                </a:ext>
              </a:extLst>
            </p:cNvPr>
            <p:cNvSpPr txBox="1"/>
            <p:nvPr/>
          </p:nvSpPr>
          <p:spPr>
            <a:xfrm>
              <a:off x="8373867" y="4537794"/>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7" name="TextBox 236">
              <a:extLst>
                <a:ext uri="{FF2B5EF4-FFF2-40B4-BE49-F238E27FC236}">
                  <a16:creationId xmlns:a16="http://schemas.microsoft.com/office/drawing/2014/main" id="{8BC95487-1787-D089-CBDC-6422065051F1}"/>
                </a:ext>
              </a:extLst>
            </p:cNvPr>
            <p:cNvSpPr txBox="1"/>
            <p:nvPr/>
          </p:nvSpPr>
          <p:spPr>
            <a:xfrm>
              <a:off x="8411967" y="4549984"/>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8" name="TextBox 237">
              <a:extLst>
                <a:ext uri="{FF2B5EF4-FFF2-40B4-BE49-F238E27FC236}">
                  <a16:creationId xmlns:a16="http://schemas.microsoft.com/office/drawing/2014/main" id="{C5A1399D-D092-57F3-4E16-8ED4E6F23594}"/>
                </a:ext>
              </a:extLst>
            </p:cNvPr>
            <p:cNvSpPr txBox="1"/>
            <p:nvPr/>
          </p:nvSpPr>
          <p:spPr>
            <a:xfrm>
              <a:off x="8483201" y="4549984"/>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39" name="TextBox 238">
              <a:extLst>
                <a:ext uri="{FF2B5EF4-FFF2-40B4-BE49-F238E27FC236}">
                  <a16:creationId xmlns:a16="http://schemas.microsoft.com/office/drawing/2014/main" id="{A9B35561-BA2E-8F71-1C2C-BF2309F64209}"/>
                </a:ext>
              </a:extLst>
            </p:cNvPr>
            <p:cNvSpPr txBox="1"/>
            <p:nvPr/>
          </p:nvSpPr>
          <p:spPr>
            <a:xfrm>
              <a:off x="8546701" y="4549984"/>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0" name="TextBox 239">
              <a:extLst>
                <a:ext uri="{FF2B5EF4-FFF2-40B4-BE49-F238E27FC236}">
                  <a16:creationId xmlns:a16="http://schemas.microsoft.com/office/drawing/2014/main" id="{67B0D922-84CD-C5F8-AF8C-A3870AC01FAE}"/>
                </a:ext>
              </a:extLst>
            </p:cNvPr>
            <p:cNvSpPr txBox="1"/>
            <p:nvPr/>
          </p:nvSpPr>
          <p:spPr>
            <a:xfrm>
              <a:off x="8659204"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1" name="TextBox 240">
              <a:extLst>
                <a:ext uri="{FF2B5EF4-FFF2-40B4-BE49-F238E27FC236}">
                  <a16:creationId xmlns:a16="http://schemas.microsoft.com/office/drawing/2014/main" id="{A19C5A4F-8405-89E9-2524-D4396974D5D2}"/>
                </a:ext>
              </a:extLst>
            </p:cNvPr>
            <p:cNvSpPr txBox="1"/>
            <p:nvPr/>
          </p:nvSpPr>
          <p:spPr>
            <a:xfrm>
              <a:off x="8700479"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2" name="TextBox 241">
              <a:extLst>
                <a:ext uri="{FF2B5EF4-FFF2-40B4-BE49-F238E27FC236}">
                  <a16:creationId xmlns:a16="http://schemas.microsoft.com/office/drawing/2014/main" id="{DAACA2CC-97A3-F34D-9C6C-CD0E45302ED2}"/>
                </a:ext>
              </a:extLst>
            </p:cNvPr>
            <p:cNvSpPr txBox="1"/>
            <p:nvPr/>
          </p:nvSpPr>
          <p:spPr>
            <a:xfrm>
              <a:off x="8741754"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3" name="TextBox 242">
              <a:extLst>
                <a:ext uri="{FF2B5EF4-FFF2-40B4-BE49-F238E27FC236}">
                  <a16:creationId xmlns:a16="http://schemas.microsoft.com/office/drawing/2014/main" id="{C655539D-9410-0289-AC80-E9C08952B68A}"/>
                </a:ext>
              </a:extLst>
            </p:cNvPr>
            <p:cNvSpPr txBox="1"/>
            <p:nvPr/>
          </p:nvSpPr>
          <p:spPr>
            <a:xfrm>
              <a:off x="8908651"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4" name="TextBox 243">
              <a:extLst>
                <a:ext uri="{FF2B5EF4-FFF2-40B4-BE49-F238E27FC236}">
                  <a16:creationId xmlns:a16="http://schemas.microsoft.com/office/drawing/2014/main" id="{DD0CBA30-F0FA-8A46-E083-E2B5235F66A4}"/>
                </a:ext>
              </a:extLst>
            </p:cNvPr>
            <p:cNvSpPr txBox="1"/>
            <p:nvPr/>
          </p:nvSpPr>
          <p:spPr>
            <a:xfrm>
              <a:off x="8927701"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5" name="TextBox 244">
              <a:extLst>
                <a:ext uri="{FF2B5EF4-FFF2-40B4-BE49-F238E27FC236}">
                  <a16:creationId xmlns:a16="http://schemas.microsoft.com/office/drawing/2014/main" id="{30283D88-35A8-D108-BE37-461EF311D5C1}"/>
                </a:ext>
              </a:extLst>
            </p:cNvPr>
            <p:cNvSpPr txBox="1"/>
            <p:nvPr/>
          </p:nvSpPr>
          <p:spPr>
            <a:xfrm>
              <a:off x="8994376"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6" name="TextBox 245">
              <a:extLst>
                <a:ext uri="{FF2B5EF4-FFF2-40B4-BE49-F238E27FC236}">
                  <a16:creationId xmlns:a16="http://schemas.microsoft.com/office/drawing/2014/main" id="{7F01FAED-ACD2-31C2-5DB8-5F7279FCC979}"/>
                </a:ext>
              </a:extLst>
            </p:cNvPr>
            <p:cNvSpPr txBox="1"/>
            <p:nvPr/>
          </p:nvSpPr>
          <p:spPr>
            <a:xfrm>
              <a:off x="9026126" y="4558446"/>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7" name="TextBox 246">
              <a:extLst>
                <a:ext uri="{FF2B5EF4-FFF2-40B4-BE49-F238E27FC236}">
                  <a16:creationId xmlns:a16="http://schemas.microsoft.com/office/drawing/2014/main" id="{E552FFF3-902C-CDB7-9E37-21D1703B3C06}"/>
                </a:ext>
              </a:extLst>
            </p:cNvPr>
            <p:cNvSpPr txBox="1"/>
            <p:nvPr/>
          </p:nvSpPr>
          <p:spPr>
            <a:xfrm>
              <a:off x="9083643" y="4561687"/>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8" name="TextBox 247">
              <a:extLst>
                <a:ext uri="{FF2B5EF4-FFF2-40B4-BE49-F238E27FC236}">
                  <a16:creationId xmlns:a16="http://schemas.microsoft.com/office/drawing/2014/main" id="{4C0A6CD1-9270-9F44-A167-5B15F4516410}"/>
                </a:ext>
              </a:extLst>
            </p:cNvPr>
            <p:cNvSpPr txBox="1"/>
            <p:nvPr/>
          </p:nvSpPr>
          <p:spPr>
            <a:xfrm>
              <a:off x="9118568" y="4561687"/>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49" name="TextBox 248">
              <a:extLst>
                <a:ext uri="{FF2B5EF4-FFF2-40B4-BE49-F238E27FC236}">
                  <a16:creationId xmlns:a16="http://schemas.microsoft.com/office/drawing/2014/main" id="{D06D5198-8EE6-0967-018A-944D31ECF454}"/>
                </a:ext>
              </a:extLst>
            </p:cNvPr>
            <p:cNvSpPr txBox="1"/>
            <p:nvPr/>
          </p:nvSpPr>
          <p:spPr>
            <a:xfrm>
              <a:off x="9222980" y="456111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0" name="TextBox 249">
              <a:extLst>
                <a:ext uri="{FF2B5EF4-FFF2-40B4-BE49-F238E27FC236}">
                  <a16:creationId xmlns:a16="http://schemas.microsoft.com/office/drawing/2014/main" id="{031B8994-39BB-473F-49E5-AA2367E75E23}"/>
                </a:ext>
              </a:extLst>
            </p:cNvPr>
            <p:cNvSpPr txBox="1"/>
            <p:nvPr/>
          </p:nvSpPr>
          <p:spPr>
            <a:xfrm>
              <a:off x="9248380" y="4561110"/>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1" name="TextBox 250">
              <a:extLst>
                <a:ext uri="{FF2B5EF4-FFF2-40B4-BE49-F238E27FC236}">
                  <a16:creationId xmlns:a16="http://schemas.microsoft.com/office/drawing/2014/main" id="{1A649B48-9D78-41F3-406D-1194C03D3BFF}"/>
                </a:ext>
              </a:extLst>
            </p:cNvPr>
            <p:cNvSpPr txBox="1"/>
            <p:nvPr/>
          </p:nvSpPr>
          <p:spPr>
            <a:xfrm>
              <a:off x="93038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2" name="TextBox 251">
              <a:extLst>
                <a:ext uri="{FF2B5EF4-FFF2-40B4-BE49-F238E27FC236}">
                  <a16:creationId xmlns:a16="http://schemas.microsoft.com/office/drawing/2014/main" id="{D0E842D8-DA92-918D-433A-B2CAFA182EAC}"/>
                </a:ext>
              </a:extLst>
            </p:cNvPr>
            <p:cNvSpPr txBox="1"/>
            <p:nvPr/>
          </p:nvSpPr>
          <p:spPr>
            <a:xfrm>
              <a:off x="9376917"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3" name="TextBox 252">
              <a:extLst>
                <a:ext uri="{FF2B5EF4-FFF2-40B4-BE49-F238E27FC236}">
                  <a16:creationId xmlns:a16="http://schemas.microsoft.com/office/drawing/2014/main" id="{CE54CD27-11DB-AC5C-EAD1-2F69A3C543F5}"/>
                </a:ext>
              </a:extLst>
            </p:cNvPr>
            <p:cNvSpPr txBox="1"/>
            <p:nvPr/>
          </p:nvSpPr>
          <p:spPr>
            <a:xfrm>
              <a:off x="939914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4" name="TextBox 253">
              <a:extLst>
                <a:ext uri="{FF2B5EF4-FFF2-40B4-BE49-F238E27FC236}">
                  <a16:creationId xmlns:a16="http://schemas.microsoft.com/office/drawing/2014/main" id="{48F64E58-21F7-87F3-9B56-0257C3849DDF}"/>
                </a:ext>
              </a:extLst>
            </p:cNvPr>
            <p:cNvSpPr txBox="1"/>
            <p:nvPr/>
          </p:nvSpPr>
          <p:spPr>
            <a:xfrm>
              <a:off x="94308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5" name="TextBox 254">
              <a:extLst>
                <a:ext uri="{FF2B5EF4-FFF2-40B4-BE49-F238E27FC236}">
                  <a16:creationId xmlns:a16="http://schemas.microsoft.com/office/drawing/2014/main" id="{2AA7A27B-39C1-C7EE-F3A6-D576172B01FC}"/>
                </a:ext>
              </a:extLst>
            </p:cNvPr>
            <p:cNvSpPr txBox="1"/>
            <p:nvPr/>
          </p:nvSpPr>
          <p:spPr>
            <a:xfrm>
              <a:off x="9548367"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6" name="TextBox 255">
              <a:extLst>
                <a:ext uri="{FF2B5EF4-FFF2-40B4-BE49-F238E27FC236}">
                  <a16:creationId xmlns:a16="http://schemas.microsoft.com/office/drawing/2014/main" id="{8D4E781D-701A-DB5B-4DA6-210AE9300466}"/>
                </a:ext>
              </a:extLst>
            </p:cNvPr>
            <p:cNvSpPr txBox="1"/>
            <p:nvPr/>
          </p:nvSpPr>
          <p:spPr>
            <a:xfrm>
              <a:off x="9573767"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7" name="TextBox 256">
              <a:extLst>
                <a:ext uri="{FF2B5EF4-FFF2-40B4-BE49-F238E27FC236}">
                  <a16:creationId xmlns:a16="http://schemas.microsoft.com/office/drawing/2014/main" id="{A1B281A8-1B21-C0DA-D8B8-7CB62F935F75}"/>
                </a:ext>
              </a:extLst>
            </p:cNvPr>
            <p:cNvSpPr txBox="1"/>
            <p:nvPr/>
          </p:nvSpPr>
          <p:spPr>
            <a:xfrm>
              <a:off x="9656317"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8" name="TextBox 257">
              <a:extLst>
                <a:ext uri="{FF2B5EF4-FFF2-40B4-BE49-F238E27FC236}">
                  <a16:creationId xmlns:a16="http://schemas.microsoft.com/office/drawing/2014/main" id="{143DCA86-5810-915A-E1FE-EEF03A7D33A5}"/>
                </a:ext>
              </a:extLst>
            </p:cNvPr>
            <p:cNvSpPr txBox="1"/>
            <p:nvPr/>
          </p:nvSpPr>
          <p:spPr>
            <a:xfrm>
              <a:off x="96848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59" name="TextBox 258">
              <a:extLst>
                <a:ext uri="{FF2B5EF4-FFF2-40B4-BE49-F238E27FC236}">
                  <a16:creationId xmlns:a16="http://schemas.microsoft.com/office/drawing/2014/main" id="{101F1CB1-2771-4001-C1C6-4444FD918977}"/>
                </a:ext>
              </a:extLst>
            </p:cNvPr>
            <p:cNvSpPr txBox="1"/>
            <p:nvPr/>
          </p:nvSpPr>
          <p:spPr>
            <a:xfrm>
              <a:off x="9840467"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0" name="TextBox 259">
              <a:extLst>
                <a:ext uri="{FF2B5EF4-FFF2-40B4-BE49-F238E27FC236}">
                  <a16:creationId xmlns:a16="http://schemas.microsoft.com/office/drawing/2014/main" id="{4B3C2958-7321-4FCB-B562-056CEDBE5246}"/>
                </a:ext>
              </a:extLst>
            </p:cNvPr>
            <p:cNvSpPr txBox="1"/>
            <p:nvPr/>
          </p:nvSpPr>
          <p:spPr>
            <a:xfrm>
              <a:off x="99388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1" name="TextBox 260">
              <a:extLst>
                <a:ext uri="{FF2B5EF4-FFF2-40B4-BE49-F238E27FC236}">
                  <a16:creationId xmlns:a16="http://schemas.microsoft.com/office/drawing/2014/main" id="{0373AB4C-2DCE-4A8C-F66E-C4845BB94531}"/>
                </a:ext>
              </a:extLst>
            </p:cNvPr>
            <p:cNvSpPr txBox="1"/>
            <p:nvPr/>
          </p:nvSpPr>
          <p:spPr>
            <a:xfrm>
              <a:off x="10088117"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2" name="TextBox 261">
              <a:extLst>
                <a:ext uri="{FF2B5EF4-FFF2-40B4-BE49-F238E27FC236}">
                  <a16:creationId xmlns:a16="http://schemas.microsoft.com/office/drawing/2014/main" id="{1C1249D7-3821-CFF2-5AE4-CCD87D98E74B}"/>
                </a:ext>
              </a:extLst>
            </p:cNvPr>
            <p:cNvSpPr txBox="1"/>
            <p:nvPr/>
          </p:nvSpPr>
          <p:spPr>
            <a:xfrm>
              <a:off x="101166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3" name="TextBox 262">
              <a:extLst>
                <a:ext uri="{FF2B5EF4-FFF2-40B4-BE49-F238E27FC236}">
                  <a16:creationId xmlns:a16="http://schemas.microsoft.com/office/drawing/2014/main" id="{7A0E5275-BEA5-CF34-A2CB-87C2B79E5DC2}"/>
                </a:ext>
              </a:extLst>
            </p:cNvPr>
            <p:cNvSpPr txBox="1"/>
            <p:nvPr/>
          </p:nvSpPr>
          <p:spPr>
            <a:xfrm>
              <a:off x="1017384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4" name="TextBox 263">
              <a:extLst>
                <a:ext uri="{FF2B5EF4-FFF2-40B4-BE49-F238E27FC236}">
                  <a16:creationId xmlns:a16="http://schemas.microsoft.com/office/drawing/2014/main" id="{F6DA83D1-0B3D-B619-31A7-3F5FAEBC948A}"/>
                </a:ext>
              </a:extLst>
            </p:cNvPr>
            <p:cNvSpPr txBox="1"/>
            <p:nvPr/>
          </p:nvSpPr>
          <p:spPr>
            <a:xfrm>
              <a:off x="1023734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5" name="TextBox 264">
              <a:extLst>
                <a:ext uri="{FF2B5EF4-FFF2-40B4-BE49-F238E27FC236}">
                  <a16:creationId xmlns:a16="http://schemas.microsoft.com/office/drawing/2014/main" id="{706E8790-0A68-D803-F5C1-9065D1FE36C8}"/>
                </a:ext>
              </a:extLst>
            </p:cNvPr>
            <p:cNvSpPr txBox="1"/>
            <p:nvPr/>
          </p:nvSpPr>
          <p:spPr>
            <a:xfrm>
              <a:off x="1032624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6" name="TextBox 265">
              <a:extLst>
                <a:ext uri="{FF2B5EF4-FFF2-40B4-BE49-F238E27FC236}">
                  <a16:creationId xmlns:a16="http://schemas.microsoft.com/office/drawing/2014/main" id="{1DBF368F-ABAE-A3F5-FD28-0686F9EB2947}"/>
                </a:ext>
              </a:extLst>
            </p:cNvPr>
            <p:cNvSpPr txBox="1"/>
            <p:nvPr/>
          </p:nvSpPr>
          <p:spPr>
            <a:xfrm>
              <a:off x="103579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sp>
          <p:nvSpPr>
            <p:cNvPr id="267" name="TextBox 266">
              <a:extLst>
                <a:ext uri="{FF2B5EF4-FFF2-40B4-BE49-F238E27FC236}">
                  <a16:creationId xmlns:a16="http://schemas.microsoft.com/office/drawing/2014/main" id="{9C2729FB-B7E5-9F23-C64E-8A84A51AAB8F}"/>
                </a:ext>
              </a:extLst>
            </p:cNvPr>
            <p:cNvSpPr txBox="1"/>
            <p:nvPr/>
          </p:nvSpPr>
          <p:spPr>
            <a:xfrm>
              <a:off x="10599292" y="4558445"/>
              <a:ext cx="95250" cy="255707"/>
            </a:xfrm>
            <a:prstGeom prst="rect">
              <a:avLst/>
            </a:prstGeom>
          </p:spPr>
          <p:txBody>
            <a:bodyPr vert="horz" wrap="none" lIns="0" tIns="0" rIns="0" bIns="0" rtlCol="0">
              <a:noAutofit/>
            </a:bodyPr>
            <a:lstStyle/>
            <a:p>
              <a:pPr algn="ctr"/>
              <a:r>
                <a:rPr lang="en-US" dirty="0">
                  <a:solidFill>
                    <a:schemeClr val="accent1"/>
                  </a:solidFill>
                </a:rPr>
                <a:t>+</a:t>
              </a:r>
            </a:p>
          </p:txBody>
        </p:sp>
      </p:grpSp>
    </p:spTree>
    <p:extLst>
      <p:ext uri="{BB962C8B-B14F-4D97-AF65-F5344CB8AC3E}">
        <p14:creationId xmlns:p14="http://schemas.microsoft.com/office/powerpoint/2010/main" val="3162715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7D06E9-C674-7413-FAFD-374A18420635}"/>
              </a:ext>
            </a:extLst>
          </p:cNvPr>
          <p:cNvSpPr>
            <a:spLocks noGrp="1"/>
          </p:cNvSpPr>
          <p:nvPr>
            <p:ph type="title"/>
          </p:nvPr>
        </p:nvSpPr>
        <p:spPr/>
        <p:txBody>
          <a:bodyPr/>
          <a:lstStyle/>
          <a:p>
            <a:r>
              <a:rPr lang="en-US" spc="0" dirty="0">
                <a:latin typeface="Times New Roman" panose="02020603050405020304" pitchFamily="18" charset="0"/>
                <a:cs typeface="Times New Roman" panose="02020603050405020304" pitchFamily="18" charset="0"/>
              </a:rPr>
              <a:t>KEYNOTE-811: 1L Trastuzumab and Chemotherapy ± Pembrolizumab in HER2+ Gastric/GEJ Cancer</a:t>
            </a:r>
          </a:p>
        </p:txBody>
      </p:sp>
      <p:sp>
        <p:nvSpPr>
          <p:cNvPr id="6" name="Content Placeholder 5">
            <a:extLst>
              <a:ext uri="{FF2B5EF4-FFF2-40B4-BE49-F238E27FC236}">
                <a16:creationId xmlns:a16="http://schemas.microsoft.com/office/drawing/2014/main" id="{CB4A4B52-5134-D777-36B3-B4FAB9EDA0A6}"/>
              </a:ext>
            </a:extLst>
          </p:cNvPr>
          <p:cNvSpPr>
            <a:spLocks noGrp="1"/>
          </p:cNvSpPr>
          <p:nvPr>
            <p:ph idx="1"/>
          </p:nvPr>
        </p:nvSpPr>
        <p:spPr>
          <a:xfrm>
            <a:off x="231078" y="1335023"/>
            <a:ext cx="12100622" cy="4754880"/>
          </a:xfrm>
        </p:spPr>
        <p:txBody>
          <a:bodyPr/>
          <a:lstStyle/>
          <a:p>
            <a:r>
              <a:rPr lang="en-US" dirty="0"/>
              <a:t>International, double-blind, placebo-controlled, randomized phase III study</a:t>
            </a:r>
          </a:p>
          <a:p>
            <a:endParaRPr lang="en-US" dirty="0"/>
          </a:p>
          <a:p>
            <a:endParaRPr lang="en-US" dirty="0"/>
          </a:p>
          <a:p>
            <a:endParaRPr lang="en-US" dirty="0"/>
          </a:p>
          <a:p>
            <a:endParaRPr lang="en-US" dirty="0"/>
          </a:p>
          <a:p>
            <a:endParaRPr lang="en-US" dirty="0"/>
          </a:p>
          <a:p>
            <a:endParaRPr lang="en-US" dirty="0"/>
          </a:p>
          <a:p>
            <a:r>
              <a:rPr lang="en-US" b="1" dirty="0"/>
              <a:t>Coprimary endpoints: </a:t>
            </a:r>
            <a:r>
              <a:rPr lang="en-US" dirty="0"/>
              <a:t>OS, PFS by BICR (RECIST v1.1)</a:t>
            </a:r>
          </a:p>
          <a:p>
            <a:r>
              <a:rPr lang="en-US" b="1" dirty="0"/>
              <a:t>Key secondary endpoints:</a:t>
            </a:r>
            <a:r>
              <a:rPr lang="en-US" dirty="0"/>
              <a:t> ORR and DoR by BICR (RECIST v1.1), safety</a:t>
            </a:r>
          </a:p>
          <a:p>
            <a:endParaRPr lang="en-US" dirty="0"/>
          </a:p>
        </p:txBody>
      </p:sp>
      <p:sp>
        <p:nvSpPr>
          <p:cNvPr id="4" name="Content Placeholder 3">
            <a:extLst>
              <a:ext uri="{FF2B5EF4-FFF2-40B4-BE49-F238E27FC236}">
                <a16:creationId xmlns:a16="http://schemas.microsoft.com/office/drawing/2014/main" id="{D0533090-F7D9-078B-D84A-A4E4AC44B6BC}"/>
              </a:ext>
            </a:extLst>
          </p:cNvPr>
          <p:cNvSpPr>
            <a:spLocks noGrp="1"/>
          </p:cNvSpPr>
          <p:nvPr>
            <p:ph sz="quarter" idx="10"/>
          </p:nvPr>
        </p:nvSpPr>
        <p:spPr/>
        <p:txBody>
          <a:bodyPr/>
          <a:lstStyle/>
          <a:p>
            <a:pPr algn="ctr"/>
            <a:r>
              <a:rPr lang="en-US" dirty="0"/>
              <a:t>Janjigian. NEJM. 2024;391:1360.</a:t>
            </a:r>
          </a:p>
        </p:txBody>
      </p:sp>
      <p:sp>
        <p:nvSpPr>
          <p:cNvPr id="18" name="Text Box 45">
            <a:extLst>
              <a:ext uri="{FF2B5EF4-FFF2-40B4-BE49-F238E27FC236}">
                <a16:creationId xmlns:a16="http://schemas.microsoft.com/office/drawing/2014/main" id="{2D5DF2C1-BAF2-213A-331B-52282C1148B0}"/>
              </a:ext>
            </a:extLst>
          </p:cNvPr>
          <p:cNvSpPr txBox="1">
            <a:spLocks noChangeArrowheads="1"/>
          </p:cNvSpPr>
          <p:nvPr/>
        </p:nvSpPr>
        <p:spPr bwMode="auto">
          <a:xfrm>
            <a:off x="-10495" y="2459915"/>
            <a:ext cx="278477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t>Patients with HER2+ (IHC 3+ or IHC 2+/ISH+) locally advanced unresectable or metastatic gastric or </a:t>
            </a:r>
            <a:b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t>GEJ adenocarcinoma; </a:t>
            </a:r>
            <a:b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t>no prior therapy in advanced setting; </a:t>
            </a:r>
            <a:b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t>ECOG PS 0/1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t>(N = 698)</a:t>
            </a:r>
            <a:endParaRPr kumimoji="0" lang="en-US" altLang="en-US" sz="1600" b="0" i="0"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endParaRPr>
          </a:p>
        </p:txBody>
      </p:sp>
      <p:sp>
        <p:nvSpPr>
          <p:cNvPr id="19" name="Rectangle 49">
            <a:extLst>
              <a:ext uri="{FF2B5EF4-FFF2-40B4-BE49-F238E27FC236}">
                <a16:creationId xmlns:a16="http://schemas.microsoft.com/office/drawing/2014/main" id="{080CBCA6-A193-86CD-1ECE-C27BC82A9A61}"/>
              </a:ext>
            </a:extLst>
          </p:cNvPr>
          <p:cNvSpPr>
            <a:spLocks noChangeArrowheads="1"/>
          </p:cNvSpPr>
          <p:nvPr/>
        </p:nvSpPr>
        <p:spPr bwMode="auto">
          <a:xfrm>
            <a:off x="3101792" y="2277178"/>
            <a:ext cx="3447777" cy="93871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Pembrolizumab</a:t>
            </a:r>
            <a: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 200 mg IV Q3W </a:t>
            </a:r>
            <a:r>
              <a:rPr kumimoji="0" lang="en-US" altLang="en-US" sz="140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a:t>
            </a:r>
            <a:r>
              <a:rPr lang="en-US" altLang="en-US" sz="1400" kern="0" dirty="0">
                <a:solidFill>
                  <a:srgbClr val="F9F3D9"/>
                </a:solidFill>
                <a:latin typeface="Poppins"/>
                <a:cs typeface="Calibri" panose="020F0502020204030204" pitchFamily="34" charset="0"/>
              </a:rPr>
              <a:t> </a:t>
            </a:r>
            <a:br>
              <a:rPr lang="en-US" altLang="en-US" sz="1400" kern="0" dirty="0">
                <a:solidFill>
                  <a:srgbClr val="F9F3D9"/>
                </a:solidFill>
                <a:latin typeface="Poppins"/>
                <a:cs typeface="Calibri" panose="020F0502020204030204" pitchFamily="34" charset="0"/>
              </a:rPr>
            </a:br>
            <a:r>
              <a:rPr kumimoji="0" lang="en-US" altLang="en-US" sz="1400" b="1"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Trastuzumab*</a:t>
            </a:r>
            <a: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 6 mg/kg IV Q3W </a:t>
            </a:r>
            <a:r>
              <a:rPr kumimoji="0" lang="en-US" altLang="en-US" sz="140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a:t>
            </a:r>
            <a: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 </a:t>
            </a:r>
            <a:b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br>
            <a:r>
              <a:rPr kumimoji="0" lang="en-US" altLang="en-US" sz="1400" b="1"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FP or CAPOX</a:t>
            </a:r>
            <a:r>
              <a:rPr lang="en-US" altLang="en-US" sz="1400" kern="0" baseline="30000" dirty="0">
                <a:solidFill>
                  <a:srgbClr val="F9F3D9"/>
                </a:solidFill>
                <a:latin typeface="Poppins"/>
                <a:cs typeface="Calibri" panose="020F0502020204030204" pitchFamily="34" charset="0"/>
              </a:rPr>
              <a:t>†</a:t>
            </a:r>
            <a:endParaRPr kumimoji="0" lang="en-US" altLang="en-US" sz="1400" b="0" i="0" u="none" strike="noStrike" kern="0" cap="none" spc="0" normalizeH="0" baseline="30000" noProof="0" dirty="0">
              <a:ln>
                <a:noFill/>
              </a:ln>
              <a:solidFill>
                <a:srgbClr val="F9F3D9"/>
              </a:solidFill>
              <a:effectLst/>
              <a:uLnTx/>
              <a:uFillTx/>
              <a:latin typeface="Poppins"/>
              <a:ea typeface="MS PGothic" panose="020B0600070205080204" pitchFamily="34" charset="-128"/>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400" kern="0" dirty="0">
                <a:solidFill>
                  <a:srgbClr val="F9F3D9"/>
                </a:solidFill>
                <a:latin typeface="Poppins"/>
                <a:cs typeface="Calibri" panose="020F0502020204030204" pitchFamily="34" charset="0"/>
              </a:rPr>
              <a:t>(n = 350)</a:t>
            </a:r>
            <a:endPar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endParaRPr>
          </a:p>
        </p:txBody>
      </p:sp>
      <p:sp>
        <p:nvSpPr>
          <p:cNvPr id="20" name="Rectangle 50">
            <a:extLst>
              <a:ext uri="{FF2B5EF4-FFF2-40B4-BE49-F238E27FC236}">
                <a16:creationId xmlns:a16="http://schemas.microsoft.com/office/drawing/2014/main" id="{A9D12D09-4C80-5994-2F5E-497B34D3C5B2}"/>
              </a:ext>
            </a:extLst>
          </p:cNvPr>
          <p:cNvSpPr>
            <a:spLocks noChangeArrowheads="1"/>
          </p:cNvSpPr>
          <p:nvPr/>
        </p:nvSpPr>
        <p:spPr bwMode="auto">
          <a:xfrm>
            <a:off x="3086680" y="3387475"/>
            <a:ext cx="3524573" cy="846025"/>
          </a:xfrm>
          <a:prstGeom prst="rect">
            <a:avLst/>
          </a:prstGeom>
          <a:solidFill>
            <a:srgbClr val="7F7F7F"/>
          </a:solidFill>
          <a:ln>
            <a:solidFill>
              <a:srgbClr val="7F7F7F"/>
            </a:solidFill>
          </a:ln>
        </p:spPr>
        <p:txBody>
          <a:bodyPr wrap="none" anchor="ctr" anchorCtr="1"/>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Placebo </a:t>
            </a:r>
            <a: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IV Q3W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1"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Trastuzumab* </a:t>
            </a:r>
            <a: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6 mg/kg IV Q3W +</a:t>
            </a:r>
          </a:p>
          <a:p>
            <a:pPr lvl="0" algn="ctr">
              <a:lnSpc>
                <a:spcPct val="100000"/>
              </a:lnSpc>
              <a:spcBef>
                <a:spcPct val="0"/>
              </a:spcBef>
              <a:spcAft>
                <a:spcPct val="0"/>
              </a:spcAft>
              <a:buClrTx/>
              <a:buNone/>
              <a:defRPr/>
            </a:pPr>
            <a:r>
              <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 </a:t>
            </a:r>
            <a:r>
              <a:rPr kumimoji="0" lang="en-US" altLang="en-US" sz="1400" b="1"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rPr>
              <a:t>FP or CAPOX</a:t>
            </a:r>
            <a:r>
              <a:rPr lang="en-US" altLang="en-US" sz="1400" kern="0" baseline="30000" dirty="0">
                <a:solidFill>
                  <a:srgbClr val="F9F3D9"/>
                </a:solidFill>
                <a:latin typeface="Poppins"/>
                <a:cs typeface="Calibri" panose="020F0502020204030204" pitchFamily="34" charset="0"/>
              </a:rPr>
              <a:t>†</a:t>
            </a:r>
            <a:endPar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400" kern="0" dirty="0">
                <a:solidFill>
                  <a:srgbClr val="F9F3D9"/>
                </a:solidFill>
                <a:latin typeface="Poppins"/>
                <a:cs typeface="Calibri" panose="020F0502020204030204" pitchFamily="34" charset="0"/>
              </a:rPr>
              <a:t>(n = 348)</a:t>
            </a:r>
            <a:endParaRPr kumimoji="0" lang="en-US" altLang="en-US" sz="1400" b="0" i="0" u="none" strike="noStrike" kern="0" cap="none" spc="0" normalizeH="0" baseline="0" noProof="0" dirty="0">
              <a:ln>
                <a:noFill/>
              </a:ln>
              <a:solidFill>
                <a:srgbClr val="F9F3D9"/>
              </a:solidFill>
              <a:effectLst/>
              <a:uLnTx/>
              <a:uFillTx/>
              <a:latin typeface="Poppins"/>
              <a:ea typeface="MS PGothic" panose="020B0600070205080204" pitchFamily="34" charset="-128"/>
              <a:cs typeface="Calibri" panose="020F0502020204030204" pitchFamily="34" charset="0"/>
            </a:endParaRPr>
          </a:p>
        </p:txBody>
      </p:sp>
      <p:sp>
        <p:nvSpPr>
          <p:cNvPr id="21" name="TextBox 3">
            <a:extLst>
              <a:ext uri="{FF2B5EF4-FFF2-40B4-BE49-F238E27FC236}">
                <a16:creationId xmlns:a16="http://schemas.microsoft.com/office/drawing/2014/main" id="{B9F4A8AC-05F6-D295-C1CC-35CC205730F2}"/>
              </a:ext>
            </a:extLst>
          </p:cNvPr>
          <p:cNvSpPr txBox="1">
            <a:spLocks noChangeArrowheads="1"/>
          </p:cNvSpPr>
          <p:nvPr/>
        </p:nvSpPr>
        <p:spPr bwMode="auto">
          <a:xfrm>
            <a:off x="1134112" y="1802854"/>
            <a:ext cx="32007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Poppins"/>
                <a:ea typeface="MS PGothic" panose="020B0600070205080204" pitchFamily="34" charset="-128"/>
                <a:cs typeface="Calibri" panose="020F0502020204030204" pitchFamily="34" charset="0"/>
              </a:rPr>
              <a:t>Stratified by geographic region, PD-L1 CPS, chemotherapy choice</a:t>
            </a:r>
          </a:p>
        </p:txBody>
      </p:sp>
      <p:sp>
        <p:nvSpPr>
          <p:cNvPr id="22" name="TextBox 21">
            <a:extLst>
              <a:ext uri="{FF2B5EF4-FFF2-40B4-BE49-F238E27FC236}">
                <a16:creationId xmlns:a16="http://schemas.microsoft.com/office/drawing/2014/main" id="{1BCCB7D6-642E-0DA6-469E-459AD18A1F8B}"/>
              </a:ext>
            </a:extLst>
          </p:cNvPr>
          <p:cNvSpPr txBox="1"/>
          <p:nvPr/>
        </p:nvSpPr>
        <p:spPr bwMode="auto">
          <a:xfrm>
            <a:off x="6808063" y="2583422"/>
            <a:ext cx="132785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200" b="0" i="1" u="none" strike="noStrike" kern="1200" cap="none" spc="0" normalizeH="0" baseline="0" noProof="0" dirty="0">
                <a:ln>
                  <a:noFill/>
                </a:ln>
                <a:solidFill>
                  <a:srgbClr val="000000"/>
                </a:solidFill>
                <a:effectLst/>
                <a:uLnTx/>
                <a:uFillTx/>
                <a:latin typeface="Poppins"/>
                <a:ea typeface="+mn-ea"/>
                <a:cs typeface="Calibri" panose="020F0502020204030204" pitchFamily="34" charset="0"/>
              </a:rPr>
              <a:t>Up to 35 cycles or until PD, unacceptable toxicity, or study withdrawal</a:t>
            </a:r>
          </a:p>
        </p:txBody>
      </p:sp>
      <p:cxnSp>
        <p:nvCxnSpPr>
          <p:cNvPr id="23" name="Straight Arrow Connector 22">
            <a:extLst>
              <a:ext uri="{FF2B5EF4-FFF2-40B4-BE49-F238E27FC236}">
                <a16:creationId xmlns:a16="http://schemas.microsoft.com/office/drawing/2014/main" id="{E058D918-F689-7205-89D5-5CCD01B1C641}"/>
              </a:ext>
            </a:extLst>
          </p:cNvPr>
          <p:cNvCxnSpPr>
            <a:cxnSpLocks/>
          </p:cNvCxnSpPr>
          <p:nvPr/>
        </p:nvCxnSpPr>
        <p:spPr bwMode="auto">
          <a:xfrm>
            <a:off x="6522319" y="3277291"/>
            <a:ext cx="365760" cy="0"/>
          </a:xfrm>
          <a:prstGeom prst="straightConnector1">
            <a:avLst/>
          </a:prstGeom>
          <a:noFill/>
          <a:ln w="28575" cap="flat" cmpd="sng" algn="ctr">
            <a:solidFill>
              <a:srgbClr val="000000"/>
            </a:solidFill>
            <a:prstDash val="solid"/>
            <a:round/>
            <a:headEnd type="none" w="med" len="med"/>
            <a:tailEnd type="triangle"/>
          </a:ln>
          <a:effectLst/>
        </p:spPr>
      </p:cxnSp>
      <p:sp>
        <p:nvSpPr>
          <p:cNvPr id="24" name="TextBox 23">
            <a:extLst>
              <a:ext uri="{FF2B5EF4-FFF2-40B4-BE49-F238E27FC236}">
                <a16:creationId xmlns:a16="http://schemas.microsoft.com/office/drawing/2014/main" id="{8AF192D5-BB33-1ADC-6FAC-EB525BDAD772}"/>
              </a:ext>
            </a:extLst>
          </p:cNvPr>
          <p:cNvSpPr txBox="1"/>
          <p:nvPr/>
        </p:nvSpPr>
        <p:spPr bwMode="auto">
          <a:xfrm>
            <a:off x="3101791" y="4290833"/>
            <a:ext cx="430003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a:ea typeface="+mn-ea"/>
                <a:cs typeface="+mn-cs"/>
              </a:rPr>
              <a:t>*After 8 mg/kg loading dose. </a:t>
            </a:r>
            <a:r>
              <a:rPr kumimoji="0" lang="en-US" sz="1100" b="0" i="0" u="none" strike="noStrike" kern="1200" cap="none" spc="0" normalizeH="0" baseline="30000" noProof="0" dirty="0">
                <a:ln>
                  <a:noFill/>
                </a:ln>
                <a:solidFill>
                  <a:srgbClr val="000000"/>
                </a:solidFill>
                <a:effectLst/>
                <a:uLnTx/>
                <a:uFillTx/>
                <a:latin typeface="Poppins"/>
                <a:ea typeface="+mn-ea"/>
                <a:cs typeface="+mn-cs"/>
              </a:rPr>
              <a:t>†</a:t>
            </a:r>
            <a:r>
              <a:rPr kumimoji="0" lang="en-US" sz="1100" b="0" i="0" u="none" strike="noStrike" kern="1200" cap="none" spc="0" normalizeH="0" baseline="0" noProof="0" dirty="0">
                <a:ln>
                  <a:noFill/>
                </a:ln>
                <a:solidFill>
                  <a:srgbClr val="000000"/>
                </a:solidFill>
                <a:effectLst/>
                <a:uLnTx/>
                <a:uFillTx/>
                <a:latin typeface="Poppins"/>
                <a:ea typeface="+mn-ea"/>
                <a:cs typeface="+mn-cs"/>
              </a:rPr>
              <a:t>FP: 5-fluorouracil 800 mg/m</a:t>
            </a:r>
            <a:r>
              <a:rPr kumimoji="0" lang="en-US" sz="1100" b="0" i="0" u="none" strike="noStrike" kern="1200" cap="none" spc="0" normalizeH="0" baseline="30000" noProof="0" dirty="0">
                <a:ln>
                  <a:noFill/>
                </a:ln>
                <a:solidFill>
                  <a:srgbClr val="000000"/>
                </a:solidFill>
                <a:effectLst/>
                <a:uLnTx/>
                <a:uFillTx/>
                <a:latin typeface="Poppins"/>
                <a:ea typeface="+mn-ea"/>
                <a:cs typeface="+mn-cs"/>
              </a:rPr>
              <a:t>2</a:t>
            </a:r>
            <a:r>
              <a:rPr kumimoji="0" lang="en-US" sz="1100" b="0" i="0" u="none" strike="noStrike" kern="1200" cap="none" spc="0" normalizeH="0" baseline="0" noProof="0" dirty="0">
                <a:ln>
                  <a:noFill/>
                </a:ln>
                <a:solidFill>
                  <a:srgbClr val="000000"/>
                </a:solidFill>
                <a:effectLst/>
                <a:uLnTx/>
                <a:uFillTx/>
                <a:latin typeface="Poppins"/>
                <a:ea typeface="+mn-ea"/>
                <a:cs typeface="+mn-cs"/>
              </a:rPr>
              <a:t> IV Days 1-5 Q3W + cisplatin 80 mg/m</a:t>
            </a:r>
            <a:r>
              <a:rPr kumimoji="0" lang="en-US" sz="1100" b="0" i="0" u="none" strike="noStrike" kern="1200" cap="none" spc="0" normalizeH="0" baseline="30000" noProof="0" dirty="0">
                <a:ln>
                  <a:noFill/>
                </a:ln>
                <a:solidFill>
                  <a:srgbClr val="000000"/>
                </a:solidFill>
                <a:effectLst/>
                <a:uLnTx/>
                <a:uFillTx/>
                <a:latin typeface="Poppins"/>
                <a:ea typeface="+mn-ea"/>
                <a:cs typeface="+mn-cs"/>
              </a:rPr>
              <a:t>2</a:t>
            </a:r>
            <a:r>
              <a:rPr kumimoji="0" lang="en-US" sz="1100" b="0" i="0" u="none" strike="noStrike" kern="1200" cap="none" spc="0" normalizeH="0" baseline="0" noProof="0" dirty="0">
                <a:ln>
                  <a:noFill/>
                </a:ln>
                <a:solidFill>
                  <a:srgbClr val="000000"/>
                </a:solidFill>
                <a:effectLst/>
                <a:uLnTx/>
                <a:uFillTx/>
                <a:latin typeface="Poppins"/>
                <a:ea typeface="+mn-ea"/>
                <a:cs typeface="+mn-cs"/>
              </a:rPr>
              <a:t> IV Q3W. CAPOX: capecitabine 1000 mg/m</a:t>
            </a:r>
            <a:r>
              <a:rPr kumimoji="0" lang="en-US" sz="1100" b="0" i="0" u="none" strike="noStrike" kern="1200" cap="none" spc="0" normalizeH="0" baseline="30000" noProof="0" dirty="0">
                <a:ln>
                  <a:noFill/>
                </a:ln>
                <a:solidFill>
                  <a:srgbClr val="000000"/>
                </a:solidFill>
                <a:effectLst/>
                <a:uLnTx/>
                <a:uFillTx/>
                <a:latin typeface="Poppins"/>
                <a:ea typeface="+mn-ea"/>
                <a:cs typeface="+mn-cs"/>
              </a:rPr>
              <a:t>2</a:t>
            </a:r>
            <a:r>
              <a:rPr kumimoji="0" lang="en-US" sz="1100" b="0" i="0" u="none" strike="noStrike" kern="1200" cap="none" spc="0" normalizeH="0" baseline="0" noProof="0" dirty="0">
                <a:ln>
                  <a:noFill/>
                </a:ln>
                <a:solidFill>
                  <a:srgbClr val="000000"/>
                </a:solidFill>
                <a:effectLst/>
                <a:uLnTx/>
                <a:uFillTx/>
                <a:latin typeface="Poppins"/>
                <a:ea typeface="+mn-ea"/>
                <a:cs typeface="+mn-cs"/>
              </a:rPr>
              <a:t> PO BID Days 1-14 Q3W + oxaliplatin 130 mg/m</a:t>
            </a:r>
            <a:r>
              <a:rPr kumimoji="0" lang="en-US" sz="1100" b="0" i="0" u="none" strike="noStrike" kern="1200" cap="none" spc="0" normalizeH="0" baseline="30000" noProof="0" dirty="0">
                <a:ln>
                  <a:noFill/>
                </a:ln>
                <a:solidFill>
                  <a:srgbClr val="000000"/>
                </a:solidFill>
                <a:effectLst/>
                <a:uLnTx/>
                <a:uFillTx/>
                <a:latin typeface="Poppins"/>
                <a:ea typeface="+mn-ea"/>
                <a:cs typeface="+mn-cs"/>
              </a:rPr>
              <a:t>2</a:t>
            </a:r>
            <a:r>
              <a:rPr kumimoji="0" lang="en-US" sz="1100" b="0" i="0" u="none" strike="noStrike" kern="1200" cap="none" spc="0" normalizeH="0" baseline="0" noProof="0" dirty="0">
                <a:ln>
                  <a:noFill/>
                </a:ln>
                <a:solidFill>
                  <a:srgbClr val="000000"/>
                </a:solidFill>
                <a:effectLst/>
                <a:uLnTx/>
                <a:uFillTx/>
                <a:latin typeface="Poppins"/>
                <a:ea typeface="+mn-ea"/>
                <a:cs typeface="+mn-cs"/>
              </a:rPr>
              <a:t> IV Q3W.</a:t>
            </a:r>
          </a:p>
        </p:txBody>
      </p:sp>
      <p:sp>
        <p:nvSpPr>
          <p:cNvPr id="25" name="Line 53">
            <a:extLst>
              <a:ext uri="{FF2B5EF4-FFF2-40B4-BE49-F238E27FC236}">
                <a16:creationId xmlns:a16="http://schemas.microsoft.com/office/drawing/2014/main" id="{31099095-EA61-5C91-12D5-F56FE99CC066}"/>
              </a:ext>
            </a:extLst>
          </p:cNvPr>
          <p:cNvSpPr>
            <a:spLocks noChangeShapeType="1"/>
          </p:cNvSpPr>
          <p:nvPr/>
        </p:nvSpPr>
        <p:spPr bwMode="auto">
          <a:xfrm>
            <a:off x="2707219" y="3555846"/>
            <a:ext cx="274320" cy="350837"/>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Poppins"/>
              <a:ea typeface="+mn-ea"/>
              <a:cs typeface="+mn-cs"/>
            </a:endParaRPr>
          </a:p>
        </p:txBody>
      </p:sp>
      <p:sp>
        <p:nvSpPr>
          <p:cNvPr id="26" name="Line 54">
            <a:extLst>
              <a:ext uri="{FF2B5EF4-FFF2-40B4-BE49-F238E27FC236}">
                <a16:creationId xmlns:a16="http://schemas.microsoft.com/office/drawing/2014/main" id="{AD57683E-C8DA-418E-EA59-D66269019BDE}"/>
              </a:ext>
            </a:extLst>
          </p:cNvPr>
          <p:cNvSpPr>
            <a:spLocks noChangeShapeType="1"/>
          </p:cNvSpPr>
          <p:nvPr/>
        </p:nvSpPr>
        <p:spPr bwMode="auto">
          <a:xfrm flipV="1">
            <a:off x="2713410" y="2812733"/>
            <a:ext cx="274320" cy="347662"/>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Poppins"/>
              <a:ea typeface="+mn-ea"/>
              <a:cs typeface="+mn-cs"/>
            </a:endParaRPr>
          </a:p>
        </p:txBody>
      </p:sp>
      <p:cxnSp>
        <p:nvCxnSpPr>
          <p:cNvPr id="27" name="Straight Arrow Connector 26">
            <a:extLst>
              <a:ext uri="{FF2B5EF4-FFF2-40B4-BE49-F238E27FC236}">
                <a16:creationId xmlns:a16="http://schemas.microsoft.com/office/drawing/2014/main" id="{CEC05413-4C50-40A2-313D-4099CCCDF7B0}"/>
              </a:ext>
            </a:extLst>
          </p:cNvPr>
          <p:cNvCxnSpPr/>
          <p:nvPr/>
        </p:nvCxnSpPr>
        <p:spPr bwMode="auto">
          <a:xfrm>
            <a:off x="2754432" y="2422301"/>
            <a:ext cx="0" cy="498079"/>
          </a:xfrm>
          <a:prstGeom prst="straightConnector1">
            <a:avLst/>
          </a:prstGeom>
          <a:noFill/>
          <a:ln w="28575" cap="flat" cmpd="sng" algn="ctr">
            <a:solidFill>
              <a:srgbClr val="000000"/>
            </a:solidFill>
            <a:prstDash val="dash"/>
            <a:round/>
            <a:headEnd type="none" w="med" len="med"/>
            <a:tailEnd type="triangle"/>
          </a:ln>
          <a:effectLst/>
        </p:spPr>
      </p:cxnSp>
      <p:cxnSp>
        <p:nvCxnSpPr>
          <p:cNvPr id="28" name="Straight Connector 27">
            <a:extLst>
              <a:ext uri="{FF2B5EF4-FFF2-40B4-BE49-F238E27FC236}">
                <a16:creationId xmlns:a16="http://schemas.microsoft.com/office/drawing/2014/main" id="{BF7E276C-971E-B19A-B6B8-0493220DB460}"/>
              </a:ext>
            </a:extLst>
          </p:cNvPr>
          <p:cNvCxnSpPr/>
          <p:nvPr/>
        </p:nvCxnSpPr>
        <p:spPr bwMode="auto">
          <a:xfrm>
            <a:off x="8058155" y="1824110"/>
            <a:ext cx="0" cy="3054274"/>
          </a:xfrm>
          <a:prstGeom prst="line">
            <a:avLst/>
          </a:prstGeom>
          <a:noFill/>
          <a:ln w="28575" cap="flat" cmpd="sng" algn="ctr">
            <a:solidFill>
              <a:srgbClr val="000000"/>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B1DCF78D-D1FB-74C1-92B2-B803B8CE071D}"/>
              </a:ext>
            </a:extLst>
          </p:cNvPr>
          <p:cNvSpPr txBox="1"/>
          <p:nvPr/>
        </p:nvSpPr>
        <p:spPr bwMode="auto">
          <a:xfrm>
            <a:off x="8784454" y="1972858"/>
            <a:ext cx="2524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Poppins"/>
                <a:ea typeface="+mn-ea"/>
                <a:cs typeface="+mn-cs"/>
              </a:rPr>
              <a:t>Baseline Characteristics (Efficacy Population)</a:t>
            </a:r>
            <a:endParaRPr kumimoji="0" lang="en-US" sz="1600" b="1" i="0" u="none" strike="noStrike" kern="1200" cap="none" spc="0" normalizeH="0" baseline="0" noProof="0" dirty="0">
              <a:ln>
                <a:noFill/>
              </a:ln>
              <a:solidFill>
                <a:srgbClr val="000000"/>
              </a:solidFill>
              <a:effectLst/>
              <a:uLnTx/>
              <a:uFillTx/>
              <a:latin typeface="Poppins"/>
              <a:ea typeface="+mn-ea"/>
              <a:cs typeface="+mn-cs"/>
            </a:endParaRPr>
          </a:p>
        </p:txBody>
      </p:sp>
      <p:graphicFrame>
        <p:nvGraphicFramePr>
          <p:cNvPr id="30" name="Table 8">
            <a:extLst>
              <a:ext uri="{FF2B5EF4-FFF2-40B4-BE49-F238E27FC236}">
                <a16:creationId xmlns:a16="http://schemas.microsoft.com/office/drawing/2014/main" id="{F2F83604-B581-9D13-6D80-3C725D35D907}"/>
              </a:ext>
            </a:extLst>
          </p:cNvPr>
          <p:cNvGraphicFramePr>
            <a:graphicFrameLocks noGrp="1"/>
          </p:cNvGraphicFramePr>
          <p:nvPr>
            <p:extLst>
              <p:ext uri="{D42A27DB-BD31-4B8C-83A1-F6EECF244321}">
                <p14:modId xmlns:p14="http://schemas.microsoft.com/office/powerpoint/2010/main" val="2292969527"/>
              </p:ext>
            </p:extLst>
          </p:nvPr>
        </p:nvGraphicFramePr>
        <p:xfrm>
          <a:off x="8086508" y="2602314"/>
          <a:ext cx="3920511" cy="1645920"/>
        </p:xfrm>
        <a:graphic>
          <a:graphicData uri="http://schemas.openxmlformats.org/drawingml/2006/table">
            <a:tbl>
              <a:tblPr firstRow="1" bandRow="1"/>
              <a:tblGrid>
                <a:gridCol w="1714224">
                  <a:extLst>
                    <a:ext uri="{9D8B030D-6E8A-4147-A177-3AD203B41FA5}">
                      <a16:colId xmlns:a16="http://schemas.microsoft.com/office/drawing/2014/main" val="2422566779"/>
                    </a:ext>
                  </a:extLst>
                </a:gridCol>
                <a:gridCol w="1166528">
                  <a:extLst>
                    <a:ext uri="{9D8B030D-6E8A-4147-A177-3AD203B41FA5}">
                      <a16:colId xmlns:a16="http://schemas.microsoft.com/office/drawing/2014/main" val="457138143"/>
                    </a:ext>
                  </a:extLst>
                </a:gridCol>
                <a:gridCol w="1039759">
                  <a:extLst>
                    <a:ext uri="{9D8B030D-6E8A-4147-A177-3AD203B41FA5}">
                      <a16:colId xmlns:a16="http://schemas.microsoft.com/office/drawing/2014/main" val="2306370060"/>
                    </a:ext>
                  </a:extLst>
                </a:gridCol>
              </a:tblGrid>
              <a:tr h="54864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endParaRPr lang="en-US" sz="1400" dirty="0">
                        <a:solidFill>
                          <a:schemeClr val="bg1"/>
                        </a:solidFill>
                        <a:latin typeface="+mn-lt"/>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b="1" dirty="0">
                          <a:solidFill>
                            <a:schemeClr val="bg2"/>
                          </a:solidFill>
                          <a:latin typeface="+mn-lt"/>
                        </a:rPr>
                        <a:t>Pembro</a:t>
                      </a:r>
                    </a:p>
                    <a:p>
                      <a:pPr algn="ctr"/>
                      <a:r>
                        <a:rPr lang="en-US" sz="1400" b="1" dirty="0">
                          <a:solidFill>
                            <a:schemeClr val="bg2"/>
                          </a:solidFill>
                          <a:latin typeface="+mn-lt"/>
                        </a:rPr>
                        <a:t>(n = 350)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b="1" dirty="0">
                          <a:solidFill>
                            <a:schemeClr val="bg2"/>
                          </a:solidFill>
                          <a:latin typeface="+mn-lt"/>
                        </a:rPr>
                        <a:t>Placebo</a:t>
                      </a:r>
                    </a:p>
                    <a:p>
                      <a:pPr algn="ctr"/>
                      <a:r>
                        <a:rPr lang="en-US" sz="1400" b="1" dirty="0">
                          <a:solidFill>
                            <a:schemeClr val="bg2"/>
                          </a:solidFill>
                          <a:latin typeface="+mn-lt"/>
                        </a:rPr>
                        <a:t>(n = 348)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649360406"/>
                  </a:ext>
                </a:extLst>
              </a:tr>
              <a:tr h="31763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400" dirty="0">
                          <a:solidFill>
                            <a:schemeClr val="tx1"/>
                          </a:solidFill>
                          <a:latin typeface="+mn-lt"/>
                        </a:rPr>
                        <a:t>PD-L1 CPS ≥1,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dirty="0">
                          <a:solidFill>
                            <a:schemeClr val="tx1"/>
                          </a:solidFill>
                          <a:latin typeface="+mn-lt"/>
                        </a:rPr>
                        <a:t>85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dirty="0">
                          <a:solidFill>
                            <a:schemeClr val="tx1"/>
                          </a:solidFill>
                          <a:latin typeface="+mn-lt"/>
                        </a:rPr>
                        <a:t>85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30622625"/>
                  </a:ext>
                </a:extLst>
              </a:tr>
              <a:tr h="77964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r>
                        <a:rPr lang="en-US" sz="1400" dirty="0">
                          <a:solidFill>
                            <a:schemeClr val="tx1"/>
                          </a:solidFill>
                          <a:latin typeface="+mn-lt"/>
                        </a:rPr>
                        <a:t>HER2 status, %</a:t>
                      </a:r>
                    </a:p>
                    <a:p>
                      <a:pPr marL="285750" indent="-285750">
                        <a:buFont typeface="Arial" panose="020B0604020202020204" pitchFamily="34" charset="0"/>
                        <a:buChar char="•"/>
                      </a:pPr>
                      <a:r>
                        <a:rPr lang="en-US" sz="1400" dirty="0">
                          <a:solidFill>
                            <a:schemeClr val="tx1"/>
                          </a:solidFill>
                          <a:latin typeface="+mn-lt"/>
                        </a:rPr>
                        <a:t>IHC 2+/ISH+ </a:t>
                      </a:r>
                    </a:p>
                    <a:p>
                      <a:pPr marL="285750" indent="-285750">
                        <a:buFont typeface="Arial" panose="020B0604020202020204" pitchFamily="34" charset="0"/>
                        <a:buChar char="•"/>
                      </a:pPr>
                      <a:r>
                        <a:rPr lang="en-US" sz="1400" dirty="0">
                          <a:solidFill>
                            <a:schemeClr val="tx1"/>
                          </a:solidFill>
                          <a:latin typeface="+mn-lt"/>
                        </a:rPr>
                        <a:t>IHC 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400" dirty="0">
                        <a:solidFill>
                          <a:schemeClr val="tx1"/>
                        </a:solidFill>
                        <a:latin typeface="+mn-lt"/>
                      </a:endParaRPr>
                    </a:p>
                    <a:p>
                      <a:pPr algn="ctr"/>
                      <a:r>
                        <a:rPr lang="en-US" sz="1400" dirty="0">
                          <a:solidFill>
                            <a:schemeClr val="tx1"/>
                          </a:solidFill>
                          <a:latin typeface="+mn-lt"/>
                        </a:rPr>
                        <a:t>18</a:t>
                      </a:r>
                    </a:p>
                    <a:p>
                      <a:pPr algn="ctr"/>
                      <a:r>
                        <a:rPr lang="en-US" sz="1400" dirty="0">
                          <a:solidFill>
                            <a:schemeClr val="tx1"/>
                          </a:solidFill>
                          <a:latin typeface="+mn-lt"/>
                        </a:rPr>
                        <a:t>82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endParaRPr lang="en-US" sz="1400" dirty="0">
                        <a:solidFill>
                          <a:schemeClr val="tx1"/>
                        </a:solidFill>
                        <a:latin typeface="+mn-lt"/>
                      </a:endParaRPr>
                    </a:p>
                    <a:p>
                      <a:pPr algn="ctr"/>
                      <a:r>
                        <a:rPr lang="en-US" sz="1400" dirty="0">
                          <a:solidFill>
                            <a:schemeClr val="tx1"/>
                          </a:solidFill>
                          <a:latin typeface="+mn-lt"/>
                        </a:rPr>
                        <a:t>24</a:t>
                      </a:r>
                    </a:p>
                    <a:p>
                      <a:pPr algn="ctr"/>
                      <a:r>
                        <a:rPr lang="en-US" sz="1400" dirty="0">
                          <a:solidFill>
                            <a:schemeClr val="tx1"/>
                          </a:solidFill>
                          <a:latin typeface="+mn-lt"/>
                        </a:rPr>
                        <a:t>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59519357"/>
                  </a:ext>
                </a:extLst>
              </a:tr>
            </a:tbl>
          </a:graphicData>
        </a:graphic>
      </p:graphicFrame>
    </p:spTree>
    <p:extLst>
      <p:ext uri="{BB962C8B-B14F-4D97-AF65-F5344CB8AC3E}">
        <p14:creationId xmlns:p14="http://schemas.microsoft.com/office/powerpoint/2010/main" val="42841648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0DD01F3-ED13-90E0-3BDE-DF766F198327}"/>
              </a:ext>
            </a:extLst>
          </p:cNvPr>
          <p:cNvSpPr>
            <a:spLocks noGrp="1"/>
          </p:cNvSpPr>
          <p:nvPr>
            <p:ph type="title"/>
          </p:nvPr>
        </p:nvSpPr>
        <p:spPr/>
        <p:txBody>
          <a:bodyPr/>
          <a:lstStyle/>
          <a:p>
            <a:r>
              <a:rPr lang="en-US" spc="0" dirty="0">
                <a:latin typeface="Times New Roman" panose="02020603050405020304" pitchFamily="18" charset="0"/>
                <a:cs typeface="Times New Roman" panose="02020603050405020304" pitchFamily="18" charset="0"/>
              </a:rPr>
              <a:t>KEYNOTE-811: OS (3rd Interim Analysis and 6-Yr Median Follow-up)</a:t>
            </a:r>
          </a:p>
        </p:txBody>
      </p:sp>
      <p:sp>
        <p:nvSpPr>
          <p:cNvPr id="16" name="Content Placeholder 15">
            <a:extLst>
              <a:ext uri="{FF2B5EF4-FFF2-40B4-BE49-F238E27FC236}">
                <a16:creationId xmlns:a16="http://schemas.microsoft.com/office/drawing/2014/main" id="{631CA4D5-921F-461E-23FF-812F1CBC1BF3}"/>
              </a:ext>
            </a:extLst>
          </p:cNvPr>
          <p:cNvSpPr>
            <a:spLocks noGrp="1"/>
          </p:cNvSpPr>
          <p:nvPr>
            <p:ph sz="quarter" idx="10"/>
          </p:nvPr>
        </p:nvSpPr>
        <p:spPr/>
        <p:txBody>
          <a:bodyPr/>
          <a:lstStyle/>
          <a:p>
            <a:r>
              <a:rPr lang="en-US" dirty="0">
                <a:latin typeface="+mn-lt"/>
              </a:rPr>
              <a:t>Janjigian. Lancet. 2023;402:2197. Janjigian. NEJM. 2024;391:1360. Pembrolizumab PI. Casak. Clin Cancer Res. 2026;32:1923. Kawazoe. ASCO 2026. Abstr 4040.</a:t>
            </a:r>
          </a:p>
        </p:txBody>
      </p:sp>
      <p:sp>
        <p:nvSpPr>
          <p:cNvPr id="29" name="TextBox 28">
            <a:extLst>
              <a:ext uri="{FF2B5EF4-FFF2-40B4-BE49-F238E27FC236}">
                <a16:creationId xmlns:a16="http://schemas.microsoft.com/office/drawing/2014/main" id="{D2C0F588-D48C-B22F-6142-678579199992}"/>
              </a:ext>
            </a:extLst>
          </p:cNvPr>
          <p:cNvSpPr txBox="1"/>
          <p:nvPr/>
        </p:nvSpPr>
        <p:spPr bwMode="auto">
          <a:xfrm>
            <a:off x="5851771" y="4151505"/>
            <a:ext cx="619929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28600" lvl="0" indent="-228600">
              <a:buSzPct val="75000"/>
              <a:buBlip>
                <a:blip>
                  <a:extLst>
                    <a:ext uri="{96DAC541-7B7A-43D3-8B79-37D633B846F1}">
                      <asvg:svgBlip xmlns:asvg="http://schemas.microsoft.com/office/drawing/2016/SVG/main" r:embed="rId3"/>
                    </a:ext>
                  </a:extLst>
                </a:blip>
              </a:buBlip>
              <a:defRPr/>
            </a:pPr>
            <a:r>
              <a:rPr lang="en-US" sz="2000" dirty="0"/>
              <a:t>Based on KEYNOTE-811 results, on May 5, 2021, and March 19, 2025, FDA granted accelerated and then regular approval, respectively, for pembrolizumab + trastuzumab with chemotherapy for unresectable or metastatic HER2+ gastric or GEJ carcinoma</a:t>
            </a:r>
            <a:endParaRPr kumimoji="0" lang="en-US" b="0" i="0" u="none" strike="noStrike" kern="1200" cap="none" spc="0" normalizeH="0" baseline="0" noProof="0" dirty="0">
              <a:ln>
                <a:noFill/>
              </a:ln>
              <a:solidFill>
                <a:srgbClr val="000000"/>
              </a:solidFill>
              <a:effectLst/>
              <a:uLnTx/>
              <a:uFillTx/>
              <a:latin typeface="Poppins"/>
              <a:ea typeface="+mn-ea"/>
              <a:cs typeface="+mn-cs"/>
            </a:endParaRPr>
          </a:p>
        </p:txBody>
      </p:sp>
      <p:sp>
        <p:nvSpPr>
          <p:cNvPr id="24" name="Content Placeholder 3">
            <a:extLst>
              <a:ext uri="{FF2B5EF4-FFF2-40B4-BE49-F238E27FC236}">
                <a16:creationId xmlns:a16="http://schemas.microsoft.com/office/drawing/2014/main" id="{7E4607AA-1812-7613-F970-B047294E6DB7}"/>
              </a:ext>
            </a:extLst>
          </p:cNvPr>
          <p:cNvSpPr txBox="1">
            <a:spLocks/>
          </p:cNvSpPr>
          <p:nvPr/>
        </p:nvSpPr>
        <p:spPr bwMode="auto">
          <a:xfrm>
            <a:off x="2043886" y="1135873"/>
            <a:ext cx="2019210" cy="237020"/>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b="1" i="0" u="none" strike="noStrike" kern="0" cap="none" spc="0" normalizeH="0" baseline="0" noProof="0" dirty="0">
                <a:ln>
                  <a:noFill/>
                </a:ln>
                <a:solidFill>
                  <a:srgbClr val="000000"/>
                </a:solidFill>
                <a:effectLst/>
                <a:uLnTx/>
                <a:uFillTx/>
                <a:latin typeface="Poppins"/>
                <a:ea typeface="+mn-ea"/>
                <a:cs typeface="+mn-cs"/>
              </a:rPr>
              <a:t>OS in All Patients</a:t>
            </a:r>
          </a:p>
        </p:txBody>
      </p:sp>
      <p:sp>
        <p:nvSpPr>
          <p:cNvPr id="7" name="TextBox 6">
            <a:extLst>
              <a:ext uri="{FF2B5EF4-FFF2-40B4-BE49-F238E27FC236}">
                <a16:creationId xmlns:a16="http://schemas.microsoft.com/office/drawing/2014/main" id="{30CEE7FF-FBC1-C564-C7F4-2632F73B94C1}"/>
              </a:ext>
            </a:extLst>
          </p:cNvPr>
          <p:cNvSpPr txBox="1"/>
          <p:nvPr/>
        </p:nvSpPr>
        <p:spPr>
          <a:xfrm>
            <a:off x="6610708" y="1123505"/>
            <a:ext cx="4707156" cy="430723"/>
          </a:xfrm>
          <a:prstGeom prst="rect">
            <a:avLst/>
          </a:prstGeom>
        </p:spPr>
        <p:txBody>
          <a:bodyPr vert="horz" wrap="none" lIns="45720" tIns="45720" rIns="45720" bIns="45720" rtlCol="0">
            <a:noAutofit/>
          </a:bodyPr>
          <a:lstStyle/>
          <a:p>
            <a:pPr marL="7938" algn="ctr"/>
            <a:r>
              <a:rPr lang="en-US" sz="1600" b="1" dirty="0"/>
              <a:t>KEYNOTE-811: 6-Yr Median Follow-up</a:t>
            </a:r>
          </a:p>
        </p:txBody>
      </p:sp>
      <p:graphicFrame>
        <p:nvGraphicFramePr>
          <p:cNvPr id="4" name="Table 3">
            <a:extLst>
              <a:ext uri="{FF2B5EF4-FFF2-40B4-BE49-F238E27FC236}">
                <a16:creationId xmlns:a16="http://schemas.microsoft.com/office/drawing/2014/main" id="{E0865EDA-2C1A-3602-9D8E-A509503E3DBD}"/>
              </a:ext>
            </a:extLst>
          </p:cNvPr>
          <p:cNvGraphicFramePr>
            <a:graphicFrameLocks noGrp="1"/>
          </p:cNvGraphicFramePr>
          <p:nvPr>
            <p:extLst>
              <p:ext uri="{D42A27DB-BD31-4B8C-83A1-F6EECF244321}">
                <p14:modId xmlns:p14="http://schemas.microsoft.com/office/powerpoint/2010/main" val="453081779"/>
              </p:ext>
            </p:extLst>
          </p:nvPr>
        </p:nvGraphicFramePr>
        <p:xfrm>
          <a:off x="1896105" y="1395461"/>
          <a:ext cx="3801048" cy="1111504"/>
        </p:xfrm>
        <a:graphic>
          <a:graphicData uri="http://schemas.openxmlformats.org/drawingml/2006/table">
            <a:tbl>
              <a:tblPr firstRow="1" bandRow="1"/>
              <a:tblGrid>
                <a:gridCol w="1664641">
                  <a:extLst>
                    <a:ext uri="{9D8B030D-6E8A-4147-A177-3AD203B41FA5}">
                      <a16:colId xmlns:a16="http://schemas.microsoft.com/office/drawing/2014/main" val="2966620814"/>
                    </a:ext>
                  </a:extLst>
                </a:gridCol>
                <a:gridCol w="1261091">
                  <a:extLst>
                    <a:ext uri="{9D8B030D-6E8A-4147-A177-3AD203B41FA5}">
                      <a16:colId xmlns:a16="http://schemas.microsoft.com/office/drawing/2014/main" val="1244792624"/>
                    </a:ext>
                  </a:extLst>
                </a:gridCol>
                <a:gridCol w="875316">
                  <a:extLst>
                    <a:ext uri="{9D8B030D-6E8A-4147-A177-3AD203B41FA5}">
                      <a16:colId xmlns:a16="http://schemas.microsoft.com/office/drawing/2014/main" val="3554116059"/>
                    </a:ext>
                  </a:extLst>
                </a:gridCol>
              </a:tblGrid>
              <a:tr h="266232">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000" dirty="0">
                        <a:solidFill>
                          <a:schemeClr val="bg1"/>
                        </a:solidFill>
                        <a:latin typeface="+mn-lt"/>
                      </a:endParaRP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Pembrolizumab</a:t>
                      </a:r>
                      <a:br>
                        <a:rPr lang="en-US" sz="1000" dirty="0">
                          <a:solidFill>
                            <a:schemeClr val="bg2"/>
                          </a:solidFill>
                          <a:latin typeface="+mn-lt"/>
                        </a:rPr>
                      </a:br>
                      <a:r>
                        <a:rPr lang="en-US" sz="1000" dirty="0">
                          <a:solidFill>
                            <a:schemeClr val="bg2"/>
                          </a:solidFill>
                          <a:latin typeface="+mn-lt"/>
                        </a:rPr>
                        <a:t>(n = 267)</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Placebo</a:t>
                      </a:r>
                      <a:br>
                        <a:rPr lang="en-US" sz="1000" dirty="0">
                          <a:solidFill>
                            <a:schemeClr val="bg2"/>
                          </a:solidFill>
                          <a:latin typeface="+mn-lt"/>
                        </a:rPr>
                      </a:br>
                      <a:r>
                        <a:rPr lang="en-US" sz="1000" dirty="0">
                          <a:solidFill>
                            <a:schemeClr val="bg2"/>
                          </a:solidFill>
                          <a:latin typeface="+mn-lt"/>
                        </a:rPr>
                        <a:t>(n = 288)</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14925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Events</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76</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83</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266232">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Median OS, mo (95% CI)</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20.0 </a:t>
                      </a:r>
                      <a:br>
                        <a:rPr lang="en-US" sz="1000" dirty="0">
                          <a:solidFill>
                            <a:schemeClr val="tx1"/>
                          </a:solidFill>
                          <a:latin typeface="+mn-lt"/>
                        </a:rPr>
                      </a:br>
                      <a:r>
                        <a:rPr lang="en-US" sz="1000" dirty="0">
                          <a:solidFill>
                            <a:schemeClr val="tx1"/>
                          </a:solidFill>
                          <a:latin typeface="+mn-lt"/>
                        </a:rPr>
                        <a:t>(17.8-22.1)</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16.8 </a:t>
                      </a:r>
                      <a:br>
                        <a:rPr lang="en-US" sz="1000" dirty="0">
                          <a:solidFill>
                            <a:schemeClr val="tx1"/>
                          </a:solidFill>
                          <a:latin typeface="+mn-lt"/>
                        </a:rPr>
                      </a:br>
                      <a:r>
                        <a:rPr lang="en-US" sz="1000" dirty="0">
                          <a:solidFill>
                            <a:schemeClr val="tx1"/>
                          </a:solidFill>
                          <a:latin typeface="+mn-lt"/>
                        </a:rPr>
                        <a:t>(14.9-18.7)</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26623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HR (95% CI)</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   0.80 (0.67-0.94)</a:t>
                      </a:r>
                    </a:p>
                    <a:p>
                      <a:pPr algn="ctr">
                        <a:lnSpc>
                          <a:spcPct val="90000"/>
                        </a:lnSpc>
                      </a:pPr>
                      <a:r>
                        <a:rPr lang="en-US" sz="1000" i="1" dirty="0">
                          <a:solidFill>
                            <a:schemeClr val="tx1"/>
                          </a:solidFill>
                          <a:latin typeface="+mn-lt"/>
                        </a:rPr>
                        <a:t>P</a:t>
                      </a:r>
                      <a:r>
                        <a:rPr lang="en-US" sz="1000" dirty="0">
                          <a:solidFill>
                            <a:schemeClr val="tx1"/>
                          </a:solidFill>
                          <a:latin typeface="+mn-lt"/>
                        </a:rPr>
                        <a:t> = .004    </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sp>
        <p:nvSpPr>
          <p:cNvPr id="13" name="TextBox 12">
            <a:extLst>
              <a:ext uri="{FF2B5EF4-FFF2-40B4-BE49-F238E27FC236}">
                <a16:creationId xmlns:a16="http://schemas.microsoft.com/office/drawing/2014/main" id="{A1EF59C8-4BDA-170A-5EEB-9C085B1DF1A3}"/>
              </a:ext>
            </a:extLst>
          </p:cNvPr>
          <p:cNvSpPr txBox="1"/>
          <p:nvPr/>
        </p:nvSpPr>
        <p:spPr>
          <a:xfrm>
            <a:off x="2274093" y="3567896"/>
            <a:ext cx="623888" cy="142837"/>
          </a:xfrm>
          <a:prstGeom prst="rect">
            <a:avLst/>
          </a:prstGeom>
        </p:spPr>
        <p:txBody>
          <a:bodyPr vert="horz" wrap="none" lIns="0" tIns="0" rIns="0" bIns="0" rtlCol="0">
            <a:noAutofit/>
          </a:bodyPr>
          <a:lstStyle/>
          <a:p>
            <a:pPr algn="ct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sp>
        <p:nvSpPr>
          <p:cNvPr id="15" name="TextBox 14">
            <a:extLst>
              <a:ext uri="{FF2B5EF4-FFF2-40B4-BE49-F238E27FC236}">
                <a16:creationId xmlns:a16="http://schemas.microsoft.com/office/drawing/2014/main" id="{A4B288CC-1525-00CD-4CB9-7D9CF8CEDD02}"/>
              </a:ext>
            </a:extLst>
          </p:cNvPr>
          <p:cNvSpPr txBox="1"/>
          <p:nvPr/>
        </p:nvSpPr>
        <p:spPr>
          <a:xfrm rot="16200000">
            <a:off x="-11924" y="2451906"/>
            <a:ext cx="623888" cy="142837"/>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Participants (%)</a:t>
            </a:r>
          </a:p>
        </p:txBody>
      </p:sp>
      <p:grpSp>
        <p:nvGrpSpPr>
          <p:cNvPr id="17" name="Group 16">
            <a:extLst>
              <a:ext uri="{FF2B5EF4-FFF2-40B4-BE49-F238E27FC236}">
                <a16:creationId xmlns:a16="http://schemas.microsoft.com/office/drawing/2014/main" id="{A6A0E876-857F-C0F8-7D6F-CA8039A05412}"/>
              </a:ext>
            </a:extLst>
          </p:cNvPr>
          <p:cNvGrpSpPr/>
          <p:nvPr/>
        </p:nvGrpSpPr>
        <p:grpSpPr>
          <a:xfrm>
            <a:off x="346903" y="1581237"/>
            <a:ext cx="285750" cy="1974318"/>
            <a:chOff x="391069" y="2359375"/>
            <a:chExt cx="285750" cy="1542879"/>
          </a:xfrm>
        </p:grpSpPr>
        <p:sp>
          <p:nvSpPr>
            <p:cNvPr id="60" name="TextBox 59">
              <a:extLst>
                <a:ext uri="{FF2B5EF4-FFF2-40B4-BE49-F238E27FC236}">
                  <a16:creationId xmlns:a16="http://schemas.microsoft.com/office/drawing/2014/main" id="{13D785A7-1C40-AA8E-6BA0-0B01AD9EB8EB}"/>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200" dirty="0"/>
                <a:t>100</a:t>
              </a:r>
            </a:p>
          </p:txBody>
        </p:sp>
        <p:sp>
          <p:nvSpPr>
            <p:cNvPr id="61" name="TextBox 60">
              <a:extLst>
                <a:ext uri="{FF2B5EF4-FFF2-40B4-BE49-F238E27FC236}">
                  <a16:creationId xmlns:a16="http://schemas.microsoft.com/office/drawing/2014/main" id="{D7490DC6-CC85-F348-644A-2E1F9C482207}"/>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200" dirty="0"/>
                <a:t>80</a:t>
              </a:r>
            </a:p>
          </p:txBody>
        </p:sp>
        <p:sp>
          <p:nvSpPr>
            <p:cNvPr id="62" name="TextBox 61">
              <a:extLst>
                <a:ext uri="{FF2B5EF4-FFF2-40B4-BE49-F238E27FC236}">
                  <a16:creationId xmlns:a16="http://schemas.microsoft.com/office/drawing/2014/main" id="{B5131A2D-3C53-0222-E454-035CAC70B235}"/>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200" dirty="0"/>
                <a:t>60</a:t>
              </a:r>
            </a:p>
          </p:txBody>
        </p:sp>
        <p:sp>
          <p:nvSpPr>
            <p:cNvPr id="63" name="TextBox 62">
              <a:extLst>
                <a:ext uri="{FF2B5EF4-FFF2-40B4-BE49-F238E27FC236}">
                  <a16:creationId xmlns:a16="http://schemas.microsoft.com/office/drawing/2014/main" id="{C0200F61-68CD-B272-1C6A-9F3028E1DFCD}"/>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200" dirty="0"/>
                <a:t>40</a:t>
              </a:r>
            </a:p>
          </p:txBody>
        </p:sp>
        <p:sp>
          <p:nvSpPr>
            <p:cNvPr id="704" name="TextBox 703">
              <a:extLst>
                <a:ext uri="{FF2B5EF4-FFF2-40B4-BE49-F238E27FC236}">
                  <a16:creationId xmlns:a16="http://schemas.microsoft.com/office/drawing/2014/main" id="{8331FA21-8C69-E79A-7735-08864B1D10C5}"/>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200" dirty="0"/>
                <a:t>20</a:t>
              </a:r>
            </a:p>
          </p:txBody>
        </p:sp>
        <p:sp>
          <p:nvSpPr>
            <p:cNvPr id="705" name="TextBox 704">
              <a:extLst>
                <a:ext uri="{FF2B5EF4-FFF2-40B4-BE49-F238E27FC236}">
                  <a16:creationId xmlns:a16="http://schemas.microsoft.com/office/drawing/2014/main" id="{8E097752-2FFF-1FB8-1FD8-B4389756C9ED}"/>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200" dirty="0"/>
                <a:t>0</a:t>
              </a:r>
            </a:p>
          </p:txBody>
        </p:sp>
      </p:grpSp>
      <p:sp>
        <p:nvSpPr>
          <p:cNvPr id="18" name="Freeform: Shape 17">
            <a:extLst>
              <a:ext uri="{FF2B5EF4-FFF2-40B4-BE49-F238E27FC236}">
                <a16:creationId xmlns:a16="http://schemas.microsoft.com/office/drawing/2014/main" id="{3D648457-201E-BB25-DF66-76478AD8BBAB}"/>
              </a:ext>
            </a:extLst>
          </p:cNvPr>
          <p:cNvSpPr/>
          <p:nvPr/>
        </p:nvSpPr>
        <p:spPr>
          <a:xfrm>
            <a:off x="704850" y="1660080"/>
            <a:ext cx="3762375" cy="1717179"/>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CEAD33E2-0C83-ECCA-128B-036D8F1BD1C0}"/>
              </a:ext>
            </a:extLst>
          </p:cNvPr>
          <p:cNvGrpSpPr/>
          <p:nvPr/>
        </p:nvGrpSpPr>
        <p:grpSpPr>
          <a:xfrm>
            <a:off x="642938" y="1664843"/>
            <a:ext cx="66675" cy="1719262"/>
            <a:chOff x="657255" y="2435225"/>
            <a:chExt cx="367491" cy="1365250"/>
          </a:xfrm>
        </p:grpSpPr>
        <p:cxnSp>
          <p:nvCxnSpPr>
            <p:cNvPr id="54" name="Straight Connector 53">
              <a:extLst>
                <a:ext uri="{FF2B5EF4-FFF2-40B4-BE49-F238E27FC236}">
                  <a16:creationId xmlns:a16="http://schemas.microsoft.com/office/drawing/2014/main" id="{1BF1AAAB-C7CF-B5A0-EABD-4E89DF0BDEE3}"/>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9595059-0F43-8085-CF05-A7DB3D81D880}"/>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4A88B481-E906-0C09-B90B-A0184CB6D1E3}"/>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33CE414D-0314-3E51-1531-A2FBB23FAB9F}"/>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0EB7617-4264-555C-3D55-617129526AEE}"/>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F5FB3CF-2C47-830D-3530-0CF8817AB601}"/>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59" name="Group 758">
            <a:extLst>
              <a:ext uri="{FF2B5EF4-FFF2-40B4-BE49-F238E27FC236}">
                <a16:creationId xmlns:a16="http://schemas.microsoft.com/office/drawing/2014/main" id="{567F8182-9EB5-ABD7-9F74-DD46D8C9412C}"/>
              </a:ext>
            </a:extLst>
          </p:cNvPr>
          <p:cNvGrpSpPr/>
          <p:nvPr/>
        </p:nvGrpSpPr>
        <p:grpSpPr>
          <a:xfrm>
            <a:off x="559954" y="3389436"/>
            <a:ext cx="4093590" cy="276999"/>
            <a:chOff x="1171136" y="3253809"/>
            <a:chExt cx="3876702" cy="276999"/>
          </a:xfrm>
        </p:grpSpPr>
        <p:sp>
          <p:nvSpPr>
            <p:cNvPr id="760" name="TextBox 759">
              <a:extLst>
                <a:ext uri="{FF2B5EF4-FFF2-40B4-BE49-F238E27FC236}">
                  <a16:creationId xmlns:a16="http://schemas.microsoft.com/office/drawing/2014/main" id="{4D3A339C-BD88-5142-BB1E-FCF09B4B3141}"/>
                </a:ext>
              </a:extLst>
            </p:cNvPr>
            <p:cNvSpPr txBox="1"/>
            <p:nvPr/>
          </p:nvSpPr>
          <p:spPr bwMode="auto">
            <a:xfrm>
              <a:off x="1171136" y="3253809"/>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0</a:t>
              </a:r>
            </a:p>
          </p:txBody>
        </p:sp>
        <p:sp>
          <p:nvSpPr>
            <p:cNvPr id="761" name="TextBox 760">
              <a:extLst>
                <a:ext uri="{FF2B5EF4-FFF2-40B4-BE49-F238E27FC236}">
                  <a16:creationId xmlns:a16="http://schemas.microsoft.com/office/drawing/2014/main" id="{A9278CB6-FD24-7F94-815C-B6EA46439C05}"/>
                </a:ext>
              </a:extLst>
            </p:cNvPr>
            <p:cNvSpPr txBox="1"/>
            <p:nvPr/>
          </p:nvSpPr>
          <p:spPr bwMode="auto">
            <a:xfrm>
              <a:off x="1476584" y="3253809"/>
              <a:ext cx="2824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6</a:t>
              </a:r>
            </a:p>
          </p:txBody>
        </p:sp>
        <p:sp>
          <p:nvSpPr>
            <p:cNvPr id="762" name="TextBox 761">
              <a:extLst>
                <a:ext uri="{FF2B5EF4-FFF2-40B4-BE49-F238E27FC236}">
                  <a16:creationId xmlns:a16="http://schemas.microsoft.com/office/drawing/2014/main" id="{962C1336-B76E-4B84-969F-CCE734D96EA4}"/>
                </a:ext>
              </a:extLst>
            </p:cNvPr>
            <p:cNvSpPr txBox="1"/>
            <p:nvPr/>
          </p:nvSpPr>
          <p:spPr bwMode="auto">
            <a:xfrm>
              <a:off x="1774901" y="3253809"/>
              <a:ext cx="322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12</a:t>
              </a:r>
            </a:p>
          </p:txBody>
        </p:sp>
        <p:sp>
          <p:nvSpPr>
            <p:cNvPr id="763" name="TextBox 762">
              <a:extLst>
                <a:ext uri="{FF2B5EF4-FFF2-40B4-BE49-F238E27FC236}">
                  <a16:creationId xmlns:a16="http://schemas.microsoft.com/office/drawing/2014/main" id="{B15408F2-D623-2C53-3404-BAA01755D55D}"/>
                </a:ext>
              </a:extLst>
            </p:cNvPr>
            <p:cNvSpPr txBox="1"/>
            <p:nvPr/>
          </p:nvSpPr>
          <p:spPr bwMode="auto">
            <a:xfrm>
              <a:off x="2089917" y="3253809"/>
              <a:ext cx="3321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18</a:t>
              </a:r>
            </a:p>
          </p:txBody>
        </p:sp>
        <p:sp>
          <p:nvSpPr>
            <p:cNvPr id="764" name="TextBox 763">
              <a:extLst>
                <a:ext uri="{FF2B5EF4-FFF2-40B4-BE49-F238E27FC236}">
                  <a16:creationId xmlns:a16="http://schemas.microsoft.com/office/drawing/2014/main" id="{EE0DD6BD-90B8-D80D-3E5A-2D613D45C0E3}"/>
                </a:ext>
              </a:extLst>
            </p:cNvPr>
            <p:cNvSpPr txBox="1"/>
            <p:nvPr/>
          </p:nvSpPr>
          <p:spPr bwMode="auto">
            <a:xfrm>
              <a:off x="2413928" y="3253809"/>
              <a:ext cx="3690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24</a:t>
              </a:r>
            </a:p>
          </p:txBody>
        </p:sp>
        <p:sp>
          <p:nvSpPr>
            <p:cNvPr id="765" name="TextBox 764">
              <a:extLst>
                <a:ext uri="{FF2B5EF4-FFF2-40B4-BE49-F238E27FC236}">
                  <a16:creationId xmlns:a16="http://schemas.microsoft.com/office/drawing/2014/main" id="{A825CDC1-FECD-27B0-830D-EA37A6235BE5}"/>
                </a:ext>
              </a:extLst>
            </p:cNvPr>
            <p:cNvSpPr txBox="1"/>
            <p:nvPr/>
          </p:nvSpPr>
          <p:spPr bwMode="auto">
            <a:xfrm>
              <a:off x="2736830" y="3253809"/>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30</a:t>
              </a:r>
            </a:p>
          </p:txBody>
        </p:sp>
        <p:sp>
          <p:nvSpPr>
            <p:cNvPr id="766" name="TextBox 765">
              <a:extLst>
                <a:ext uri="{FF2B5EF4-FFF2-40B4-BE49-F238E27FC236}">
                  <a16:creationId xmlns:a16="http://schemas.microsoft.com/office/drawing/2014/main" id="{295A2287-09F3-949B-F8A7-CB95C1770104}"/>
                </a:ext>
              </a:extLst>
            </p:cNvPr>
            <p:cNvSpPr txBox="1"/>
            <p:nvPr/>
          </p:nvSpPr>
          <p:spPr bwMode="auto">
            <a:xfrm>
              <a:off x="4029817" y="3253809"/>
              <a:ext cx="3770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54</a:t>
              </a:r>
            </a:p>
          </p:txBody>
        </p:sp>
        <p:sp>
          <p:nvSpPr>
            <p:cNvPr id="767" name="TextBox 766">
              <a:extLst>
                <a:ext uri="{FF2B5EF4-FFF2-40B4-BE49-F238E27FC236}">
                  <a16:creationId xmlns:a16="http://schemas.microsoft.com/office/drawing/2014/main" id="{A2421C46-D083-3FE3-019B-2ADFB7567B6F}"/>
                </a:ext>
              </a:extLst>
            </p:cNvPr>
            <p:cNvSpPr txBox="1"/>
            <p:nvPr/>
          </p:nvSpPr>
          <p:spPr bwMode="auto">
            <a:xfrm>
              <a:off x="3049547" y="3253809"/>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36</a:t>
              </a:r>
            </a:p>
          </p:txBody>
        </p:sp>
        <p:sp>
          <p:nvSpPr>
            <p:cNvPr id="768" name="TextBox 767">
              <a:extLst>
                <a:ext uri="{FF2B5EF4-FFF2-40B4-BE49-F238E27FC236}">
                  <a16:creationId xmlns:a16="http://schemas.microsoft.com/office/drawing/2014/main" id="{77C9CCF1-44A3-60CC-C580-2A0261ECC9C8}"/>
                </a:ext>
              </a:extLst>
            </p:cNvPr>
            <p:cNvSpPr txBox="1"/>
            <p:nvPr/>
          </p:nvSpPr>
          <p:spPr bwMode="auto">
            <a:xfrm>
              <a:off x="3393102" y="3253809"/>
              <a:ext cx="3690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42</a:t>
              </a:r>
            </a:p>
          </p:txBody>
        </p:sp>
        <p:sp>
          <p:nvSpPr>
            <p:cNvPr id="769" name="TextBox 768">
              <a:extLst>
                <a:ext uri="{FF2B5EF4-FFF2-40B4-BE49-F238E27FC236}">
                  <a16:creationId xmlns:a16="http://schemas.microsoft.com/office/drawing/2014/main" id="{BAA6B906-EB62-583F-7B16-4EBE15B95581}"/>
                </a:ext>
              </a:extLst>
            </p:cNvPr>
            <p:cNvSpPr txBox="1"/>
            <p:nvPr/>
          </p:nvSpPr>
          <p:spPr bwMode="auto">
            <a:xfrm>
              <a:off x="3705668" y="3253809"/>
              <a:ext cx="3786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48</a:t>
              </a:r>
            </a:p>
          </p:txBody>
        </p:sp>
        <p:sp>
          <p:nvSpPr>
            <p:cNvPr id="770" name="TextBox 769">
              <a:extLst>
                <a:ext uri="{FF2B5EF4-FFF2-40B4-BE49-F238E27FC236}">
                  <a16:creationId xmlns:a16="http://schemas.microsoft.com/office/drawing/2014/main" id="{96F80598-9D58-6E93-1375-AB50E5BFCE54}"/>
                </a:ext>
              </a:extLst>
            </p:cNvPr>
            <p:cNvSpPr txBox="1"/>
            <p:nvPr/>
          </p:nvSpPr>
          <p:spPr bwMode="auto">
            <a:xfrm>
              <a:off x="4687752" y="3253809"/>
              <a:ext cx="3600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66</a:t>
              </a:r>
            </a:p>
          </p:txBody>
        </p:sp>
        <p:sp>
          <p:nvSpPr>
            <p:cNvPr id="771" name="TextBox 770">
              <a:extLst>
                <a:ext uri="{FF2B5EF4-FFF2-40B4-BE49-F238E27FC236}">
                  <a16:creationId xmlns:a16="http://schemas.microsoft.com/office/drawing/2014/main" id="{32143954-8698-51D5-BE7F-F953B2437036}"/>
                </a:ext>
              </a:extLst>
            </p:cNvPr>
            <p:cNvSpPr txBox="1"/>
            <p:nvPr/>
          </p:nvSpPr>
          <p:spPr bwMode="auto">
            <a:xfrm>
              <a:off x="4364405" y="3253809"/>
              <a:ext cx="3600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60</a:t>
              </a:r>
            </a:p>
          </p:txBody>
        </p:sp>
      </p:grpSp>
      <p:grpSp>
        <p:nvGrpSpPr>
          <p:cNvPr id="786" name="Group 785">
            <a:extLst>
              <a:ext uri="{FF2B5EF4-FFF2-40B4-BE49-F238E27FC236}">
                <a16:creationId xmlns:a16="http://schemas.microsoft.com/office/drawing/2014/main" id="{91B6D90C-DA2A-5068-B326-C1856C2DDCE2}"/>
              </a:ext>
            </a:extLst>
          </p:cNvPr>
          <p:cNvGrpSpPr/>
          <p:nvPr/>
        </p:nvGrpSpPr>
        <p:grpSpPr>
          <a:xfrm>
            <a:off x="703334" y="3377259"/>
            <a:ext cx="3767138" cy="68759"/>
            <a:chOff x="703334" y="3298329"/>
            <a:chExt cx="3767138" cy="105822"/>
          </a:xfrm>
        </p:grpSpPr>
        <p:cxnSp>
          <p:nvCxnSpPr>
            <p:cNvPr id="773" name="Straight Connector 772">
              <a:extLst>
                <a:ext uri="{FF2B5EF4-FFF2-40B4-BE49-F238E27FC236}">
                  <a16:creationId xmlns:a16="http://schemas.microsoft.com/office/drawing/2014/main" id="{EA323863-DE75-F909-19A1-F2558036C210}"/>
                </a:ext>
              </a:extLst>
            </p:cNvPr>
            <p:cNvCxnSpPr/>
            <p:nvPr/>
          </p:nvCxnSpPr>
          <p:spPr>
            <a:xfrm rot="5400000">
              <a:off x="2369685"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4" name="Straight Connector 773">
              <a:extLst>
                <a:ext uri="{FF2B5EF4-FFF2-40B4-BE49-F238E27FC236}">
                  <a16:creationId xmlns:a16="http://schemas.microsoft.com/office/drawing/2014/main" id="{5A8AEB1F-3378-7989-20EC-A81429C3390D}"/>
                </a:ext>
              </a:extLst>
            </p:cNvPr>
            <p:cNvCxnSpPr/>
            <p:nvPr/>
          </p:nvCxnSpPr>
          <p:spPr>
            <a:xfrm rot="5400000">
              <a:off x="2025833"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5" name="Straight Connector 774">
              <a:extLst>
                <a:ext uri="{FF2B5EF4-FFF2-40B4-BE49-F238E27FC236}">
                  <a16:creationId xmlns:a16="http://schemas.microsoft.com/office/drawing/2014/main" id="{56348274-5FA1-3DD8-0EAF-77687D0DAFA9}"/>
                </a:ext>
              </a:extLst>
            </p:cNvPr>
            <p:cNvCxnSpPr/>
            <p:nvPr/>
          </p:nvCxnSpPr>
          <p:spPr>
            <a:xfrm rot="5400000">
              <a:off x="1681980"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6" name="Straight Connector 775">
              <a:extLst>
                <a:ext uri="{FF2B5EF4-FFF2-40B4-BE49-F238E27FC236}">
                  <a16:creationId xmlns:a16="http://schemas.microsoft.com/office/drawing/2014/main" id="{CC0B73BA-B59F-ED4F-17E8-D8098D98C91F}"/>
                </a:ext>
              </a:extLst>
            </p:cNvPr>
            <p:cNvCxnSpPr/>
            <p:nvPr/>
          </p:nvCxnSpPr>
          <p:spPr>
            <a:xfrm rot="5400000">
              <a:off x="1338128"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7" name="Straight Connector 776">
              <a:extLst>
                <a:ext uri="{FF2B5EF4-FFF2-40B4-BE49-F238E27FC236}">
                  <a16:creationId xmlns:a16="http://schemas.microsoft.com/office/drawing/2014/main" id="{D1D04C51-9798-2989-4DA8-8CF1820D4EDD}"/>
                </a:ext>
              </a:extLst>
            </p:cNvPr>
            <p:cNvCxnSpPr/>
            <p:nvPr/>
          </p:nvCxnSpPr>
          <p:spPr>
            <a:xfrm rot="5400000">
              <a:off x="994275"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8" name="Straight Connector 777">
              <a:extLst>
                <a:ext uri="{FF2B5EF4-FFF2-40B4-BE49-F238E27FC236}">
                  <a16:creationId xmlns:a16="http://schemas.microsoft.com/office/drawing/2014/main" id="{8BF2B8A1-35AF-26E8-D842-3E07876BDC38}"/>
                </a:ext>
              </a:extLst>
            </p:cNvPr>
            <p:cNvCxnSpPr/>
            <p:nvPr/>
          </p:nvCxnSpPr>
          <p:spPr>
            <a:xfrm rot="5400000">
              <a:off x="650423"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0" name="Straight Connector 779">
              <a:extLst>
                <a:ext uri="{FF2B5EF4-FFF2-40B4-BE49-F238E27FC236}">
                  <a16:creationId xmlns:a16="http://schemas.microsoft.com/office/drawing/2014/main" id="{249AE75D-1437-2D5D-6626-0FA8E90C5D1B}"/>
                </a:ext>
              </a:extLst>
            </p:cNvPr>
            <p:cNvCxnSpPr/>
            <p:nvPr/>
          </p:nvCxnSpPr>
          <p:spPr>
            <a:xfrm rot="5400000">
              <a:off x="4417561"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1" name="Straight Connector 780">
              <a:extLst>
                <a:ext uri="{FF2B5EF4-FFF2-40B4-BE49-F238E27FC236}">
                  <a16:creationId xmlns:a16="http://schemas.microsoft.com/office/drawing/2014/main" id="{0FDE285C-EC6A-B914-F2C1-964D26C52065}"/>
                </a:ext>
              </a:extLst>
            </p:cNvPr>
            <p:cNvCxnSpPr/>
            <p:nvPr/>
          </p:nvCxnSpPr>
          <p:spPr>
            <a:xfrm rot="5400000">
              <a:off x="4073709"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2" name="Straight Connector 781">
              <a:extLst>
                <a:ext uri="{FF2B5EF4-FFF2-40B4-BE49-F238E27FC236}">
                  <a16:creationId xmlns:a16="http://schemas.microsoft.com/office/drawing/2014/main" id="{59DAD286-8DD9-2252-010B-915F8D67729C}"/>
                </a:ext>
              </a:extLst>
            </p:cNvPr>
            <p:cNvCxnSpPr/>
            <p:nvPr/>
          </p:nvCxnSpPr>
          <p:spPr>
            <a:xfrm rot="5400000">
              <a:off x="3729856"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3" name="Straight Connector 782">
              <a:extLst>
                <a:ext uri="{FF2B5EF4-FFF2-40B4-BE49-F238E27FC236}">
                  <a16:creationId xmlns:a16="http://schemas.microsoft.com/office/drawing/2014/main" id="{952FD895-D040-DEE3-5692-FCF766A53FAF}"/>
                </a:ext>
              </a:extLst>
            </p:cNvPr>
            <p:cNvCxnSpPr/>
            <p:nvPr/>
          </p:nvCxnSpPr>
          <p:spPr>
            <a:xfrm rot="5400000">
              <a:off x="3386004"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4" name="Straight Connector 783">
              <a:extLst>
                <a:ext uri="{FF2B5EF4-FFF2-40B4-BE49-F238E27FC236}">
                  <a16:creationId xmlns:a16="http://schemas.microsoft.com/office/drawing/2014/main" id="{6A722A98-3338-F4A2-FF91-1CCFF11925DE}"/>
                </a:ext>
              </a:extLst>
            </p:cNvPr>
            <p:cNvCxnSpPr/>
            <p:nvPr/>
          </p:nvCxnSpPr>
          <p:spPr>
            <a:xfrm rot="5400000">
              <a:off x="3042151"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5" name="Straight Connector 784">
              <a:extLst>
                <a:ext uri="{FF2B5EF4-FFF2-40B4-BE49-F238E27FC236}">
                  <a16:creationId xmlns:a16="http://schemas.microsoft.com/office/drawing/2014/main" id="{9C9AC4F2-6574-E19F-F99F-2687EDDD8CDB}"/>
                </a:ext>
              </a:extLst>
            </p:cNvPr>
            <p:cNvCxnSpPr/>
            <p:nvPr/>
          </p:nvCxnSpPr>
          <p:spPr>
            <a:xfrm rot="5400000">
              <a:off x="2698299"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aphicFrame>
        <p:nvGraphicFramePr>
          <p:cNvPr id="787" name="Table 786">
            <a:extLst>
              <a:ext uri="{FF2B5EF4-FFF2-40B4-BE49-F238E27FC236}">
                <a16:creationId xmlns:a16="http://schemas.microsoft.com/office/drawing/2014/main" id="{D3DD6855-1339-C5A6-F176-94B13AAD788E}"/>
              </a:ext>
            </a:extLst>
          </p:cNvPr>
          <p:cNvGraphicFramePr>
            <a:graphicFrameLocks noGrp="1"/>
          </p:cNvGraphicFramePr>
          <p:nvPr>
            <p:extLst>
              <p:ext uri="{D42A27DB-BD31-4B8C-83A1-F6EECF244321}">
                <p14:modId xmlns:p14="http://schemas.microsoft.com/office/powerpoint/2010/main" val="1687159940"/>
              </p:ext>
            </p:extLst>
          </p:nvPr>
        </p:nvGraphicFramePr>
        <p:xfrm>
          <a:off x="1896105" y="4009799"/>
          <a:ext cx="3801048" cy="1065570"/>
        </p:xfrm>
        <a:graphic>
          <a:graphicData uri="http://schemas.openxmlformats.org/drawingml/2006/table">
            <a:tbl>
              <a:tblPr firstRow="1" bandRow="1"/>
              <a:tblGrid>
                <a:gridCol w="1664641">
                  <a:extLst>
                    <a:ext uri="{9D8B030D-6E8A-4147-A177-3AD203B41FA5}">
                      <a16:colId xmlns:a16="http://schemas.microsoft.com/office/drawing/2014/main" val="2966620814"/>
                    </a:ext>
                  </a:extLst>
                </a:gridCol>
                <a:gridCol w="1261091">
                  <a:extLst>
                    <a:ext uri="{9D8B030D-6E8A-4147-A177-3AD203B41FA5}">
                      <a16:colId xmlns:a16="http://schemas.microsoft.com/office/drawing/2014/main" val="1244792624"/>
                    </a:ext>
                  </a:extLst>
                </a:gridCol>
                <a:gridCol w="875316">
                  <a:extLst>
                    <a:ext uri="{9D8B030D-6E8A-4147-A177-3AD203B41FA5}">
                      <a16:colId xmlns:a16="http://schemas.microsoft.com/office/drawing/2014/main" val="3554116059"/>
                    </a:ext>
                  </a:extLst>
                </a:gridCol>
              </a:tblGrid>
              <a:tr h="266232">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000" dirty="0">
                        <a:solidFill>
                          <a:schemeClr val="bg1"/>
                        </a:solidFill>
                        <a:latin typeface="+mn-lt"/>
                      </a:endParaRP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Pembrolizumab</a:t>
                      </a:r>
                      <a:br>
                        <a:rPr lang="en-US" sz="1000" dirty="0">
                          <a:solidFill>
                            <a:schemeClr val="bg2"/>
                          </a:solidFill>
                          <a:latin typeface="+mn-lt"/>
                        </a:rPr>
                      </a:br>
                      <a:r>
                        <a:rPr lang="en-US" sz="1000" dirty="0">
                          <a:solidFill>
                            <a:schemeClr val="bg2"/>
                          </a:solidFill>
                          <a:latin typeface="+mn-lt"/>
                        </a:rPr>
                        <a:t>(n = 226)</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000" dirty="0">
                          <a:solidFill>
                            <a:schemeClr val="bg2"/>
                          </a:solidFill>
                          <a:latin typeface="+mn-lt"/>
                        </a:rPr>
                        <a:t>Placebo</a:t>
                      </a:r>
                      <a:br>
                        <a:rPr lang="en-US" sz="1000" dirty="0">
                          <a:solidFill>
                            <a:schemeClr val="bg2"/>
                          </a:solidFill>
                          <a:latin typeface="+mn-lt"/>
                        </a:rPr>
                      </a:br>
                      <a:r>
                        <a:rPr lang="en-US" sz="1000" dirty="0">
                          <a:solidFill>
                            <a:schemeClr val="bg2"/>
                          </a:solidFill>
                          <a:latin typeface="+mn-lt"/>
                        </a:rPr>
                        <a:t>(n = 244)</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665564012"/>
                  </a:ext>
                </a:extLst>
              </a:tr>
              <a:tr h="14925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Events</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76</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82</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97791518"/>
                  </a:ext>
                </a:extLst>
              </a:tr>
              <a:tr h="266232">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Median OS, mo (95% CI)</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20.1</a:t>
                      </a:r>
                      <a:br>
                        <a:rPr lang="en-US" sz="1000" dirty="0">
                          <a:solidFill>
                            <a:schemeClr val="tx1"/>
                          </a:solidFill>
                          <a:latin typeface="+mn-lt"/>
                        </a:rPr>
                      </a:br>
                      <a:r>
                        <a:rPr lang="en-US" sz="1000" dirty="0">
                          <a:solidFill>
                            <a:schemeClr val="tx1"/>
                          </a:solidFill>
                          <a:latin typeface="+mn-lt"/>
                        </a:rPr>
                        <a:t>(17.9-22.9)</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solidFill>
                            <a:schemeClr val="tx1"/>
                          </a:solidFill>
                          <a:latin typeface="+mn-lt"/>
                        </a:rPr>
                        <a:t>15.7 </a:t>
                      </a:r>
                      <a:br>
                        <a:rPr lang="en-US" sz="1000" dirty="0">
                          <a:solidFill>
                            <a:schemeClr val="tx1"/>
                          </a:solidFill>
                          <a:latin typeface="+mn-lt"/>
                        </a:rPr>
                      </a:br>
                      <a:r>
                        <a:rPr lang="en-US" sz="1000" dirty="0">
                          <a:solidFill>
                            <a:schemeClr val="tx1"/>
                          </a:solidFill>
                          <a:latin typeface="+mn-lt"/>
                        </a:rPr>
                        <a:t>(13.5-18.5)</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54759342"/>
                  </a:ext>
                </a:extLst>
              </a:tr>
              <a:tr h="26623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000" dirty="0">
                          <a:solidFill>
                            <a:schemeClr val="tx1"/>
                          </a:solidFill>
                          <a:latin typeface="+mn-lt"/>
                        </a:rPr>
                        <a:t>HR (95% CI)</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000" dirty="0">
                          <a:solidFill>
                            <a:schemeClr val="tx1"/>
                          </a:solidFill>
                          <a:latin typeface="+mn-lt"/>
                        </a:rPr>
                        <a:t>   0.79 (0.66-0.95)</a:t>
                      </a:r>
                    </a:p>
                  </a:txBody>
                  <a:tcPr marL="45720" marR="45720"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sp>
        <p:nvSpPr>
          <p:cNvPr id="2" name="Content Placeholder 3">
            <a:extLst>
              <a:ext uri="{FF2B5EF4-FFF2-40B4-BE49-F238E27FC236}">
                <a16:creationId xmlns:a16="http://schemas.microsoft.com/office/drawing/2014/main" id="{50454710-CF93-DD43-73AE-D9CDC2607D46}"/>
              </a:ext>
            </a:extLst>
          </p:cNvPr>
          <p:cNvSpPr txBox="1">
            <a:spLocks/>
          </p:cNvSpPr>
          <p:nvPr/>
        </p:nvSpPr>
        <p:spPr bwMode="auto">
          <a:xfrm>
            <a:off x="1843567" y="3747686"/>
            <a:ext cx="2525146" cy="283013"/>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b="1" i="0" u="none" strike="noStrike" kern="0" cap="none" spc="0" normalizeH="0" baseline="0" noProof="0" dirty="0">
                <a:ln>
                  <a:noFill/>
                </a:ln>
                <a:solidFill>
                  <a:srgbClr val="000000"/>
                </a:solidFill>
                <a:effectLst/>
                <a:uLnTx/>
                <a:uFillTx/>
                <a:latin typeface="Poppins"/>
                <a:ea typeface="+mn-ea"/>
                <a:cs typeface="+mn-cs"/>
              </a:rPr>
              <a:t>OS in PD-L1 CPS ≥1</a:t>
            </a:r>
          </a:p>
        </p:txBody>
      </p:sp>
      <p:sp>
        <p:nvSpPr>
          <p:cNvPr id="831" name="TextBox 830">
            <a:extLst>
              <a:ext uri="{FF2B5EF4-FFF2-40B4-BE49-F238E27FC236}">
                <a16:creationId xmlns:a16="http://schemas.microsoft.com/office/drawing/2014/main" id="{75FA0BA2-A669-84E6-4357-BC543624E9F3}"/>
              </a:ext>
            </a:extLst>
          </p:cNvPr>
          <p:cNvSpPr txBox="1"/>
          <p:nvPr/>
        </p:nvSpPr>
        <p:spPr>
          <a:xfrm>
            <a:off x="2274093" y="6133433"/>
            <a:ext cx="623888" cy="142837"/>
          </a:xfrm>
          <a:prstGeom prst="rect">
            <a:avLst/>
          </a:prstGeom>
        </p:spPr>
        <p:txBody>
          <a:bodyPr vert="horz" wrap="none" lIns="0" tIns="0" rIns="0" bIns="0" rtlCol="0">
            <a:noAutofit/>
          </a:bodyPr>
          <a:lstStyle/>
          <a:p>
            <a:pPr algn="ctr"/>
            <a:r>
              <a:rPr lang="en-US" sz="12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sp>
        <p:nvSpPr>
          <p:cNvPr id="832" name="TextBox 831">
            <a:extLst>
              <a:ext uri="{FF2B5EF4-FFF2-40B4-BE49-F238E27FC236}">
                <a16:creationId xmlns:a16="http://schemas.microsoft.com/office/drawing/2014/main" id="{AD555FFB-7137-13E1-AD0E-17876EAAD4CD}"/>
              </a:ext>
            </a:extLst>
          </p:cNvPr>
          <p:cNvSpPr txBox="1"/>
          <p:nvPr/>
        </p:nvSpPr>
        <p:spPr>
          <a:xfrm rot="16200000">
            <a:off x="-11924" y="5017443"/>
            <a:ext cx="623888" cy="142837"/>
          </a:xfrm>
          <a:prstGeom prst="rect">
            <a:avLst/>
          </a:prstGeom>
        </p:spPr>
        <p:txBody>
          <a:bodyPr vert="horz" wrap="none" lIns="0" tIns="0" rIns="0" bIns="0" rtlCol="0">
            <a:noAutofit/>
          </a:bodyPr>
          <a:lstStyle/>
          <a:p>
            <a:pPr algn="ctr"/>
            <a:r>
              <a:rPr lang="en-US" sz="1400" dirty="0">
                <a:solidFill>
                  <a:schemeClr val="tx1">
                    <a:lumMod val="75000"/>
                    <a:lumOff val="25000"/>
                  </a:schemeClr>
                </a:solidFill>
                <a:latin typeface="Poppins Medium" panose="00000600000000000000" pitchFamily="2" charset="0"/>
                <a:cs typeface="Poppins Medium" panose="00000600000000000000" pitchFamily="2" charset="0"/>
              </a:rPr>
              <a:t>Participants (%)</a:t>
            </a:r>
          </a:p>
        </p:txBody>
      </p:sp>
      <p:grpSp>
        <p:nvGrpSpPr>
          <p:cNvPr id="833" name="Group 832">
            <a:extLst>
              <a:ext uri="{FF2B5EF4-FFF2-40B4-BE49-F238E27FC236}">
                <a16:creationId xmlns:a16="http://schemas.microsoft.com/office/drawing/2014/main" id="{12D0480D-9187-BF3B-8CEE-B9B9B12D8FED}"/>
              </a:ext>
            </a:extLst>
          </p:cNvPr>
          <p:cNvGrpSpPr/>
          <p:nvPr/>
        </p:nvGrpSpPr>
        <p:grpSpPr>
          <a:xfrm>
            <a:off x="346903" y="4146774"/>
            <a:ext cx="285750" cy="1974318"/>
            <a:chOff x="391069" y="2359375"/>
            <a:chExt cx="285750" cy="1542879"/>
          </a:xfrm>
        </p:grpSpPr>
        <p:sp>
          <p:nvSpPr>
            <p:cNvPr id="834" name="TextBox 833">
              <a:extLst>
                <a:ext uri="{FF2B5EF4-FFF2-40B4-BE49-F238E27FC236}">
                  <a16:creationId xmlns:a16="http://schemas.microsoft.com/office/drawing/2014/main" id="{17A9194E-BD38-A808-9FFA-CAC240FBDA27}"/>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sz="1200" dirty="0"/>
                <a:t>100</a:t>
              </a:r>
            </a:p>
          </p:txBody>
        </p:sp>
        <p:sp>
          <p:nvSpPr>
            <p:cNvPr id="835" name="TextBox 834">
              <a:extLst>
                <a:ext uri="{FF2B5EF4-FFF2-40B4-BE49-F238E27FC236}">
                  <a16:creationId xmlns:a16="http://schemas.microsoft.com/office/drawing/2014/main" id="{022576A4-B021-8B8E-B5E0-EC3807E72EF4}"/>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sz="1200" dirty="0"/>
                <a:t>80</a:t>
              </a:r>
            </a:p>
          </p:txBody>
        </p:sp>
        <p:sp>
          <p:nvSpPr>
            <p:cNvPr id="836" name="TextBox 835">
              <a:extLst>
                <a:ext uri="{FF2B5EF4-FFF2-40B4-BE49-F238E27FC236}">
                  <a16:creationId xmlns:a16="http://schemas.microsoft.com/office/drawing/2014/main" id="{B081FDCC-8F70-25AB-8B7C-A57445399403}"/>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sz="1200" dirty="0"/>
                <a:t>60</a:t>
              </a:r>
            </a:p>
          </p:txBody>
        </p:sp>
        <p:sp>
          <p:nvSpPr>
            <p:cNvPr id="837" name="TextBox 836">
              <a:extLst>
                <a:ext uri="{FF2B5EF4-FFF2-40B4-BE49-F238E27FC236}">
                  <a16:creationId xmlns:a16="http://schemas.microsoft.com/office/drawing/2014/main" id="{0CCCB347-7DA9-20E0-6AF3-B20A8CB01F7D}"/>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sz="1200" dirty="0"/>
                <a:t>40</a:t>
              </a:r>
            </a:p>
          </p:txBody>
        </p:sp>
        <p:sp>
          <p:nvSpPr>
            <p:cNvPr id="838" name="TextBox 837">
              <a:extLst>
                <a:ext uri="{FF2B5EF4-FFF2-40B4-BE49-F238E27FC236}">
                  <a16:creationId xmlns:a16="http://schemas.microsoft.com/office/drawing/2014/main" id="{94912883-18F9-474B-9288-421B299A5BEC}"/>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sz="1200" dirty="0"/>
                <a:t>20</a:t>
              </a:r>
            </a:p>
          </p:txBody>
        </p:sp>
        <p:sp>
          <p:nvSpPr>
            <p:cNvPr id="839" name="TextBox 838">
              <a:extLst>
                <a:ext uri="{FF2B5EF4-FFF2-40B4-BE49-F238E27FC236}">
                  <a16:creationId xmlns:a16="http://schemas.microsoft.com/office/drawing/2014/main" id="{0A075243-5C64-76E8-9DDC-078F741AEAD1}"/>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sz="1200" dirty="0"/>
                <a:t>0</a:t>
              </a:r>
            </a:p>
          </p:txBody>
        </p:sp>
      </p:grpSp>
      <p:sp>
        <p:nvSpPr>
          <p:cNvPr id="840" name="Freeform: Shape 839">
            <a:extLst>
              <a:ext uri="{FF2B5EF4-FFF2-40B4-BE49-F238E27FC236}">
                <a16:creationId xmlns:a16="http://schemas.microsoft.com/office/drawing/2014/main" id="{86C88740-89C7-10E5-130D-143F3ECE2703}"/>
              </a:ext>
            </a:extLst>
          </p:cNvPr>
          <p:cNvSpPr/>
          <p:nvPr/>
        </p:nvSpPr>
        <p:spPr>
          <a:xfrm>
            <a:off x="704850" y="4225617"/>
            <a:ext cx="3762375" cy="1717179"/>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41" name="Group 840">
            <a:extLst>
              <a:ext uri="{FF2B5EF4-FFF2-40B4-BE49-F238E27FC236}">
                <a16:creationId xmlns:a16="http://schemas.microsoft.com/office/drawing/2014/main" id="{D9B05D11-4EC9-86A0-3A91-96BB4CCA0693}"/>
              </a:ext>
            </a:extLst>
          </p:cNvPr>
          <p:cNvGrpSpPr/>
          <p:nvPr/>
        </p:nvGrpSpPr>
        <p:grpSpPr>
          <a:xfrm>
            <a:off x="642938" y="4230380"/>
            <a:ext cx="66675" cy="1719262"/>
            <a:chOff x="657255" y="2435225"/>
            <a:chExt cx="367491" cy="1365250"/>
          </a:xfrm>
        </p:grpSpPr>
        <p:cxnSp>
          <p:nvCxnSpPr>
            <p:cNvPr id="842" name="Straight Connector 841">
              <a:extLst>
                <a:ext uri="{FF2B5EF4-FFF2-40B4-BE49-F238E27FC236}">
                  <a16:creationId xmlns:a16="http://schemas.microsoft.com/office/drawing/2014/main" id="{9D2E3471-D62F-8C93-1642-D40C1C4BB108}"/>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3" name="Straight Connector 842">
              <a:extLst>
                <a:ext uri="{FF2B5EF4-FFF2-40B4-BE49-F238E27FC236}">
                  <a16:creationId xmlns:a16="http://schemas.microsoft.com/office/drawing/2014/main" id="{24424146-81A9-222B-CDD9-1571C0CB2651}"/>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4" name="Straight Connector 843">
              <a:extLst>
                <a:ext uri="{FF2B5EF4-FFF2-40B4-BE49-F238E27FC236}">
                  <a16:creationId xmlns:a16="http://schemas.microsoft.com/office/drawing/2014/main" id="{73D45781-9B9E-B3A9-E059-8AA1127C7166}"/>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5" name="Straight Connector 844">
              <a:extLst>
                <a:ext uri="{FF2B5EF4-FFF2-40B4-BE49-F238E27FC236}">
                  <a16:creationId xmlns:a16="http://schemas.microsoft.com/office/drawing/2014/main" id="{162F9BFC-63DB-C8D4-D37B-47AE1986A2B4}"/>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6" name="Straight Connector 845">
              <a:extLst>
                <a:ext uri="{FF2B5EF4-FFF2-40B4-BE49-F238E27FC236}">
                  <a16:creationId xmlns:a16="http://schemas.microsoft.com/office/drawing/2014/main" id="{8FD583E4-27EE-2013-5EB0-6E61428B6573}"/>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7" name="Straight Connector 846">
              <a:extLst>
                <a:ext uri="{FF2B5EF4-FFF2-40B4-BE49-F238E27FC236}">
                  <a16:creationId xmlns:a16="http://schemas.microsoft.com/office/drawing/2014/main" id="{EBBA89F5-9AFD-83A7-2486-B7BD52B01D5C}"/>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48" name="Group 847">
            <a:extLst>
              <a:ext uri="{FF2B5EF4-FFF2-40B4-BE49-F238E27FC236}">
                <a16:creationId xmlns:a16="http://schemas.microsoft.com/office/drawing/2014/main" id="{A0D6334E-3E01-C052-FF7B-408546AC276C}"/>
              </a:ext>
            </a:extLst>
          </p:cNvPr>
          <p:cNvGrpSpPr/>
          <p:nvPr/>
        </p:nvGrpSpPr>
        <p:grpSpPr>
          <a:xfrm>
            <a:off x="559954" y="5954973"/>
            <a:ext cx="4093590" cy="276999"/>
            <a:chOff x="1171136" y="3253809"/>
            <a:chExt cx="3876702" cy="276999"/>
          </a:xfrm>
        </p:grpSpPr>
        <p:sp>
          <p:nvSpPr>
            <p:cNvPr id="849" name="TextBox 848">
              <a:extLst>
                <a:ext uri="{FF2B5EF4-FFF2-40B4-BE49-F238E27FC236}">
                  <a16:creationId xmlns:a16="http://schemas.microsoft.com/office/drawing/2014/main" id="{45776C9B-C1D0-2BA6-572D-70BA5092CE9C}"/>
                </a:ext>
              </a:extLst>
            </p:cNvPr>
            <p:cNvSpPr txBox="1"/>
            <p:nvPr/>
          </p:nvSpPr>
          <p:spPr bwMode="auto">
            <a:xfrm>
              <a:off x="1171136" y="3253809"/>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0</a:t>
              </a:r>
            </a:p>
          </p:txBody>
        </p:sp>
        <p:sp>
          <p:nvSpPr>
            <p:cNvPr id="850" name="TextBox 849">
              <a:extLst>
                <a:ext uri="{FF2B5EF4-FFF2-40B4-BE49-F238E27FC236}">
                  <a16:creationId xmlns:a16="http://schemas.microsoft.com/office/drawing/2014/main" id="{EE3A494C-0804-E814-8C0D-E61DACF8653A}"/>
                </a:ext>
              </a:extLst>
            </p:cNvPr>
            <p:cNvSpPr txBox="1"/>
            <p:nvPr/>
          </p:nvSpPr>
          <p:spPr bwMode="auto">
            <a:xfrm>
              <a:off x="1476584" y="3253809"/>
              <a:ext cx="2824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6</a:t>
              </a:r>
            </a:p>
          </p:txBody>
        </p:sp>
        <p:sp>
          <p:nvSpPr>
            <p:cNvPr id="851" name="TextBox 850">
              <a:extLst>
                <a:ext uri="{FF2B5EF4-FFF2-40B4-BE49-F238E27FC236}">
                  <a16:creationId xmlns:a16="http://schemas.microsoft.com/office/drawing/2014/main" id="{381DB9FB-9DE0-64E2-AAC6-5114C08247C9}"/>
                </a:ext>
              </a:extLst>
            </p:cNvPr>
            <p:cNvSpPr txBox="1"/>
            <p:nvPr/>
          </p:nvSpPr>
          <p:spPr bwMode="auto">
            <a:xfrm>
              <a:off x="1774901" y="3253809"/>
              <a:ext cx="322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12</a:t>
              </a:r>
            </a:p>
          </p:txBody>
        </p:sp>
        <p:sp>
          <p:nvSpPr>
            <p:cNvPr id="852" name="TextBox 851">
              <a:extLst>
                <a:ext uri="{FF2B5EF4-FFF2-40B4-BE49-F238E27FC236}">
                  <a16:creationId xmlns:a16="http://schemas.microsoft.com/office/drawing/2014/main" id="{322FB5D2-BEE4-1A8F-6B51-35B34E3365A6}"/>
                </a:ext>
              </a:extLst>
            </p:cNvPr>
            <p:cNvSpPr txBox="1"/>
            <p:nvPr/>
          </p:nvSpPr>
          <p:spPr bwMode="auto">
            <a:xfrm>
              <a:off x="2089917" y="3253809"/>
              <a:ext cx="3321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18</a:t>
              </a:r>
            </a:p>
          </p:txBody>
        </p:sp>
        <p:sp>
          <p:nvSpPr>
            <p:cNvPr id="853" name="TextBox 852">
              <a:extLst>
                <a:ext uri="{FF2B5EF4-FFF2-40B4-BE49-F238E27FC236}">
                  <a16:creationId xmlns:a16="http://schemas.microsoft.com/office/drawing/2014/main" id="{0E1E1864-2C2D-1E07-4849-B0C8DA2FB646}"/>
                </a:ext>
              </a:extLst>
            </p:cNvPr>
            <p:cNvSpPr txBox="1"/>
            <p:nvPr/>
          </p:nvSpPr>
          <p:spPr bwMode="auto">
            <a:xfrm>
              <a:off x="2413928" y="3253809"/>
              <a:ext cx="3690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24</a:t>
              </a:r>
            </a:p>
          </p:txBody>
        </p:sp>
        <p:sp>
          <p:nvSpPr>
            <p:cNvPr id="854" name="TextBox 853">
              <a:extLst>
                <a:ext uri="{FF2B5EF4-FFF2-40B4-BE49-F238E27FC236}">
                  <a16:creationId xmlns:a16="http://schemas.microsoft.com/office/drawing/2014/main" id="{E91D279A-A269-6BF7-33B4-8A212D6B37CB}"/>
                </a:ext>
              </a:extLst>
            </p:cNvPr>
            <p:cNvSpPr txBox="1"/>
            <p:nvPr/>
          </p:nvSpPr>
          <p:spPr bwMode="auto">
            <a:xfrm>
              <a:off x="2736830" y="3253809"/>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30</a:t>
              </a:r>
            </a:p>
          </p:txBody>
        </p:sp>
        <p:sp>
          <p:nvSpPr>
            <p:cNvPr id="855" name="TextBox 854">
              <a:extLst>
                <a:ext uri="{FF2B5EF4-FFF2-40B4-BE49-F238E27FC236}">
                  <a16:creationId xmlns:a16="http://schemas.microsoft.com/office/drawing/2014/main" id="{4D89D70C-C824-E1CA-9C6E-EEF56B2227F8}"/>
                </a:ext>
              </a:extLst>
            </p:cNvPr>
            <p:cNvSpPr txBox="1"/>
            <p:nvPr/>
          </p:nvSpPr>
          <p:spPr bwMode="auto">
            <a:xfrm>
              <a:off x="4029817" y="3253809"/>
              <a:ext cx="3770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54</a:t>
              </a:r>
            </a:p>
          </p:txBody>
        </p:sp>
        <p:sp>
          <p:nvSpPr>
            <p:cNvPr id="856" name="TextBox 855">
              <a:extLst>
                <a:ext uri="{FF2B5EF4-FFF2-40B4-BE49-F238E27FC236}">
                  <a16:creationId xmlns:a16="http://schemas.microsoft.com/office/drawing/2014/main" id="{52FA687E-D15D-5605-2EAC-44E39AF6F5E0}"/>
                </a:ext>
              </a:extLst>
            </p:cNvPr>
            <p:cNvSpPr txBox="1"/>
            <p:nvPr/>
          </p:nvSpPr>
          <p:spPr bwMode="auto">
            <a:xfrm>
              <a:off x="3049547" y="3253809"/>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36</a:t>
              </a:r>
            </a:p>
          </p:txBody>
        </p:sp>
        <p:sp>
          <p:nvSpPr>
            <p:cNvPr id="857" name="TextBox 856">
              <a:extLst>
                <a:ext uri="{FF2B5EF4-FFF2-40B4-BE49-F238E27FC236}">
                  <a16:creationId xmlns:a16="http://schemas.microsoft.com/office/drawing/2014/main" id="{BF081BFA-9F7B-85EE-E3C0-5361495D73BB}"/>
                </a:ext>
              </a:extLst>
            </p:cNvPr>
            <p:cNvSpPr txBox="1"/>
            <p:nvPr/>
          </p:nvSpPr>
          <p:spPr bwMode="auto">
            <a:xfrm>
              <a:off x="3393102" y="3253809"/>
              <a:ext cx="3690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42</a:t>
              </a:r>
            </a:p>
          </p:txBody>
        </p:sp>
        <p:sp>
          <p:nvSpPr>
            <p:cNvPr id="858" name="TextBox 857">
              <a:extLst>
                <a:ext uri="{FF2B5EF4-FFF2-40B4-BE49-F238E27FC236}">
                  <a16:creationId xmlns:a16="http://schemas.microsoft.com/office/drawing/2014/main" id="{A2DE2918-8C0A-5751-74DA-DB9319C6A9DB}"/>
                </a:ext>
              </a:extLst>
            </p:cNvPr>
            <p:cNvSpPr txBox="1"/>
            <p:nvPr/>
          </p:nvSpPr>
          <p:spPr bwMode="auto">
            <a:xfrm>
              <a:off x="3705668" y="3253809"/>
              <a:ext cx="3786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48</a:t>
              </a:r>
            </a:p>
          </p:txBody>
        </p:sp>
        <p:sp>
          <p:nvSpPr>
            <p:cNvPr id="859" name="TextBox 858">
              <a:extLst>
                <a:ext uri="{FF2B5EF4-FFF2-40B4-BE49-F238E27FC236}">
                  <a16:creationId xmlns:a16="http://schemas.microsoft.com/office/drawing/2014/main" id="{210468B7-329B-74D3-756A-5A09EB250FF8}"/>
                </a:ext>
              </a:extLst>
            </p:cNvPr>
            <p:cNvSpPr txBox="1"/>
            <p:nvPr/>
          </p:nvSpPr>
          <p:spPr bwMode="auto">
            <a:xfrm>
              <a:off x="4687752" y="3253809"/>
              <a:ext cx="3600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66</a:t>
              </a:r>
            </a:p>
          </p:txBody>
        </p:sp>
        <p:sp>
          <p:nvSpPr>
            <p:cNvPr id="860" name="TextBox 859">
              <a:extLst>
                <a:ext uri="{FF2B5EF4-FFF2-40B4-BE49-F238E27FC236}">
                  <a16:creationId xmlns:a16="http://schemas.microsoft.com/office/drawing/2014/main" id="{2FD86557-0446-A29D-545D-091D5E65CECD}"/>
                </a:ext>
              </a:extLst>
            </p:cNvPr>
            <p:cNvSpPr txBox="1"/>
            <p:nvPr/>
          </p:nvSpPr>
          <p:spPr bwMode="auto">
            <a:xfrm>
              <a:off x="4364405" y="3253809"/>
              <a:ext cx="3600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mn-cs"/>
                </a:rPr>
                <a:t>60</a:t>
              </a:r>
            </a:p>
          </p:txBody>
        </p:sp>
      </p:grpSp>
      <p:grpSp>
        <p:nvGrpSpPr>
          <p:cNvPr id="861" name="Group 860">
            <a:extLst>
              <a:ext uri="{FF2B5EF4-FFF2-40B4-BE49-F238E27FC236}">
                <a16:creationId xmlns:a16="http://schemas.microsoft.com/office/drawing/2014/main" id="{0FD87271-4D4C-0F7C-06F0-F3B0DAB739D1}"/>
              </a:ext>
            </a:extLst>
          </p:cNvPr>
          <p:cNvGrpSpPr/>
          <p:nvPr/>
        </p:nvGrpSpPr>
        <p:grpSpPr>
          <a:xfrm>
            <a:off x="703334" y="5942796"/>
            <a:ext cx="3767138" cy="68759"/>
            <a:chOff x="703334" y="3298329"/>
            <a:chExt cx="3767138" cy="105822"/>
          </a:xfrm>
        </p:grpSpPr>
        <p:cxnSp>
          <p:nvCxnSpPr>
            <p:cNvPr id="862" name="Straight Connector 861">
              <a:extLst>
                <a:ext uri="{FF2B5EF4-FFF2-40B4-BE49-F238E27FC236}">
                  <a16:creationId xmlns:a16="http://schemas.microsoft.com/office/drawing/2014/main" id="{38D88D03-611F-F65F-2CDB-0A0C083C789A}"/>
                </a:ext>
              </a:extLst>
            </p:cNvPr>
            <p:cNvCxnSpPr/>
            <p:nvPr/>
          </p:nvCxnSpPr>
          <p:spPr>
            <a:xfrm rot="5400000">
              <a:off x="2369685"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3" name="Straight Connector 862">
              <a:extLst>
                <a:ext uri="{FF2B5EF4-FFF2-40B4-BE49-F238E27FC236}">
                  <a16:creationId xmlns:a16="http://schemas.microsoft.com/office/drawing/2014/main" id="{65AE8ADB-B6EA-D677-935C-B622CFEFE72D}"/>
                </a:ext>
              </a:extLst>
            </p:cNvPr>
            <p:cNvCxnSpPr/>
            <p:nvPr/>
          </p:nvCxnSpPr>
          <p:spPr>
            <a:xfrm rot="5400000">
              <a:off x="2025833"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4" name="Straight Connector 863">
              <a:extLst>
                <a:ext uri="{FF2B5EF4-FFF2-40B4-BE49-F238E27FC236}">
                  <a16:creationId xmlns:a16="http://schemas.microsoft.com/office/drawing/2014/main" id="{A864D383-3AC2-4D6A-5393-3FC02800C556}"/>
                </a:ext>
              </a:extLst>
            </p:cNvPr>
            <p:cNvCxnSpPr/>
            <p:nvPr/>
          </p:nvCxnSpPr>
          <p:spPr>
            <a:xfrm rot="5400000">
              <a:off x="1681980"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5" name="Straight Connector 864">
              <a:extLst>
                <a:ext uri="{FF2B5EF4-FFF2-40B4-BE49-F238E27FC236}">
                  <a16:creationId xmlns:a16="http://schemas.microsoft.com/office/drawing/2014/main" id="{2C43C9F9-AF73-D3A5-2ACA-0BDABBC5BD81}"/>
                </a:ext>
              </a:extLst>
            </p:cNvPr>
            <p:cNvCxnSpPr/>
            <p:nvPr/>
          </p:nvCxnSpPr>
          <p:spPr>
            <a:xfrm rot="5400000">
              <a:off x="1338128"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6" name="Straight Connector 865">
              <a:extLst>
                <a:ext uri="{FF2B5EF4-FFF2-40B4-BE49-F238E27FC236}">
                  <a16:creationId xmlns:a16="http://schemas.microsoft.com/office/drawing/2014/main" id="{433E55CC-7D4B-B3A5-39B8-570A6DDA4E74}"/>
                </a:ext>
              </a:extLst>
            </p:cNvPr>
            <p:cNvCxnSpPr/>
            <p:nvPr/>
          </p:nvCxnSpPr>
          <p:spPr>
            <a:xfrm rot="5400000">
              <a:off x="994275"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7" name="Straight Connector 866">
              <a:extLst>
                <a:ext uri="{FF2B5EF4-FFF2-40B4-BE49-F238E27FC236}">
                  <a16:creationId xmlns:a16="http://schemas.microsoft.com/office/drawing/2014/main" id="{60AE7C6B-F864-7A43-0CE0-4A8D6644A17B}"/>
                </a:ext>
              </a:extLst>
            </p:cNvPr>
            <p:cNvCxnSpPr/>
            <p:nvPr/>
          </p:nvCxnSpPr>
          <p:spPr>
            <a:xfrm rot="5400000">
              <a:off x="650423"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8" name="Straight Connector 867">
              <a:extLst>
                <a:ext uri="{FF2B5EF4-FFF2-40B4-BE49-F238E27FC236}">
                  <a16:creationId xmlns:a16="http://schemas.microsoft.com/office/drawing/2014/main" id="{2D989A0A-00AC-4FCD-3051-D73038026514}"/>
                </a:ext>
              </a:extLst>
            </p:cNvPr>
            <p:cNvCxnSpPr/>
            <p:nvPr/>
          </p:nvCxnSpPr>
          <p:spPr>
            <a:xfrm rot="5400000">
              <a:off x="4417561"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9" name="Straight Connector 868">
              <a:extLst>
                <a:ext uri="{FF2B5EF4-FFF2-40B4-BE49-F238E27FC236}">
                  <a16:creationId xmlns:a16="http://schemas.microsoft.com/office/drawing/2014/main" id="{C3D94489-0435-7A91-6B27-700A941B85CB}"/>
                </a:ext>
              </a:extLst>
            </p:cNvPr>
            <p:cNvCxnSpPr/>
            <p:nvPr/>
          </p:nvCxnSpPr>
          <p:spPr>
            <a:xfrm rot="5400000">
              <a:off x="4073709"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0" name="Straight Connector 869">
              <a:extLst>
                <a:ext uri="{FF2B5EF4-FFF2-40B4-BE49-F238E27FC236}">
                  <a16:creationId xmlns:a16="http://schemas.microsoft.com/office/drawing/2014/main" id="{6EFF09DB-AE21-1054-F31A-C9736358F9B6}"/>
                </a:ext>
              </a:extLst>
            </p:cNvPr>
            <p:cNvCxnSpPr/>
            <p:nvPr/>
          </p:nvCxnSpPr>
          <p:spPr>
            <a:xfrm rot="5400000">
              <a:off x="3729856"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1" name="Straight Connector 870">
              <a:extLst>
                <a:ext uri="{FF2B5EF4-FFF2-40B4-BE49-F238E27FC236}">
                  <a16:creationId xmlns:a16="http://schemas.microsoft.com/office/drawing/2014/main" id="{EFE37A4F-35A0-3BB9-2E03-18ECD321715E}"/>
                </a:ext>
              </a:extLst>
            </p:cNvPr>
            <p:cNvCxnSpPr/>
            <p:nvPr/>
          </p:nvCxnSpPr>
          <p:spPr>
            <a:xfrm rot="5400000">
              <a:off x="3386004"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2" name="Straight Connector 871">
              <a:extLst>
                <a:ext uri="{FF2B5EF4-FFF2-40B4-BE49-F238E27FC236}">
                  <a16:creationId xmlns:a16="http://schemas.microsoft.com/office/drawing/2014/main" id="{6F95C9C2-9B13-5A18-3742-D74A48DC18AB}"/>
                </a:ext>
              </a:extLst>
            </p:cNvPr>
            <p:cNvCxnSpPr/>
            <p:nvPr/>
          </p:nvCxnSpPr>
          <p:spPr>
            <a:xfrm rot="5400000">
              <a:off x="3042151"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3" name="Straight Connector 872">
              <a:extLst>
                <a:ext uri="{FF2B5EF4-FFF2-40B4-BE49-F238E27FC236}">
                  <a16:creationId xmlns:a16="http://schemas.microsoft.com/office/drawing/2014/main" id="{36DF6DB4-9D15-0B3D-86FE-DF74ECB0CFDF}"/>
                </a:ext>
              </a:extLst>
            </p:cNvPr>
            <p:cNvCxnSpPr/>
            <p:nvPr/>
          </p:nvCxnSpPr>
          <p:spPr>
            <a:xfrm rot="5400000">
              <a:off x="2698299" y="3351240"/>
              <a:ext cx="10582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7" name="Group 926">
            <a:extLst>
              <a:ext uri="{FF2B5EF4-FFF2-40B4-BE49-F238E27FC236}">
                <a16:creationId xmlns:a16="http://schemas.microsoft.com/office/drawing/2014/main" id="{8EFCB9C6-6A51-9DBD-F0E2-840E6CD078F5}"/>
              </a:ext>
            </a:extLst>
          </p:cNvPr>
          <p:cNvGrpSpPr/>
          <p:nvPr/>
        </p:nvGrpSpPr>
        <p:grpSpPr>
          <a:xfrm>
            <a:off x="728663" y="1670241"/>
            <a:ext cx="3564731" cy="1350178"/>
            <a:chOff x="728663" y="1495425"/>
            <a:chExt cx="3564731" cy="1350178"/>
          </a:xfrm>
        </p:grpSpPr>
        <p:sp>
          <p:nvSpPr>
            <p:cNvPr id="874" name="Freeform: Shape 873">
              <a:extLst>
                <a:ext uri="{FF2B5EF4-FFF2-40B4-BE49-F238E27FC236}">
                  <a16:creationId xmlns:a16="http://schemas.microsoft.com/office/drawing/2014/main" id="{E66182DE-166F-79C3-5F9C-AF3B39D28EE1}"/>
                </a:ext>
              </a:extLst>
            </p:cNvPr>
            <p:cNvSpPr/>
            <p:nvPr/>
          </p:nvSpPr>
          <p:spPr>
            <a:xfrm>
              <a:off x="728663" y="1495425"/>
              <a:ext cx="3564731" cy="1340644"/>
            </a:xfrm>
            <a:custGeom>
              <a:avLst/>
              <a:gdLst>
                <a:gd name="csX0" fmla="*/ 3564731 w 3564731"/>
                <a:gd name="csY0" fmla="*/ 1340644 h 1340644"/>
                <a:gd name="csX1" fmla="*/ 3126581 w 3564731"/>
                <a:gd name="csY1" fmla="*/ 1340644 h 1340644"/>
                <a:gd name="csX2" fmla="*/ 3126581 w 3564731"/>
                <a:gd name="csY2" fmla="*/ 1323975 h 1340644"/>
                <a:gd name="csX3" fmla="*/ 3021806 w 3564731"/>
                <a:gd name="csY3" fmla="*/ 1323975 h 1340644"/>
                <a:gd name="csX4" fmla="*/ 3021806 w 3564731"/>
                <a:gd name="csY4" fmla="*/ 1316831 h 1340644"/>
                <a:gd name="csX5" fmla="*/ 2805112 w 3564731"/>
                <a:gd name="csY5" fmla="*/ 1316831 h 1340644"/>
                <a:gd name="csX6" fmla="*/ 2805112 w 3564731"/>
                <a:gd name="csY6" fmla="*/ 1307306 h 1340644"/>
                <a:gd name="csX7" fmla="*/ 2519362 w 3564731"/>
                <a:gd name="csY7" fmla="*/ 1307306 h 1340644"/>
                <a:gd name="csX8" fmla="*/ 2519362 w 3564731"/>
                <a:gd name="csY8" fmla="*/ 1300163 h 1340644"/>
                <a:gd name="csX9" fmla="*/ 2405062 w 3564731"/>
                <a:gd name="csY9" fmla="*/ 1300163 h 1340644"/>
                <a:gd name="csX10" fmla="*/ 2405062 w 3564731"/>
                <a:gd name="csY10" fmla="*/ 1293019 h 1340644"/>
                <a:gd name="csX11" fmla="*/ 2338387 w 3564731"/>
                <a:gd name="csY11" fmla="*/ 1293019 h 1340644"/>
                <a:gd name="csX12" fmla="*/ 2331243 w 3564731"/>
                <a:gd name="csY12" fmla="*/ 1285875 h 1340644"/>
                <a:gd name="csX13" fmla="*/ 2257425 w 3564731"/>
                <a:gd name="csY13" fmla="*/ 1285875 h 1340644"/>
                <a:gd name="csX14" fmla="*/ 2257425 w 3564731"/>
                <a:gd name="csY14" fmla="*/ 1266825 h 1340644"/>
                <a:gd name="csX15" fmla="*/ 2121693 w 3564731"/>
                <a:gd name="csY15" fmla="*/ 1266825 h 1340644"/>
                <a:gd name="csX16" fmla="*/ 2121693 w 3564731"/>
                <a:gd name="csY16" fmla="*/ 1247775 h 1340644"/>
                <a:gd name="csX17" fmla="*/ 2081212 w 3564731"/>
                <a:gd name="csY17" fmla="*/ 1247775 h 1340644"/>
                <a:gd name="csX18" fmla="*/ 2081212 w 3564731"/>
                <a:gd name="csY18" fmla="*/ 1238250 h 1340644"/>
                <a:gd name="csX19" fmla="*/ 2035968 w 3564731"/>
                <a:gd name="csY19" fmla="*/ 1238250 h 1340644"/>
                <a:gd name="csX20" fmla="*/ 2035968 w 3564731"/>
                <a:gd name="csY20" fmla="*/ 1228725 h 1340644"/>
                <a:gd name="csX21" fmla="*/ 1974056 w 3564731"/>
                <a:gd name="csY21" fmla="*/ 1228725 h 1340644"/>
                <a:gd name="csX22" fmla="*/ 1974056 w 3564731"/>
                <a:gd name="csY22" fmla="*/ 1207294 h 1340644"/>
                <a:gd name="csX23" fmla="*/ 1883568 w 3564731"/>
                <a:gd name="csY23" fmla="*/ 1207294 h 1340644"/>
                <a:gd name="csX24" fmla="*/ 1883568 w 3564731"/>
                <a:gd name="csY24" fmla="*/ 1195388 h 1340644"/>
                <a:gd name="csX25" fmla="*/ 1833562 w 3564731"/>
                <a:gd name="csY25" fmla="*/ 1195388 h 1340644"/>
                <a:gd name="csX26" fmla="*/ 1788318 w 3564731"/>
                <a:gd name="csY26" fmla="*/ 1159669 h 1340644"/>
                <a:gd name="csX27" fmla="*/ 1707356 w 3564731"/>
                <a:gd name="csY27" fmla="*/ 1159669 h 1340644"/>
                <a:gd name="csX28" fmla="*/ 1678781 w 3564731"/>
                <a:gd name="csY28" fmla="*/ 1133475 h 1340644"/>
                <a:gd name="csX29" fmla="*/ 1678781 w 3564731"/>
                <a:gd name="csY29" fmla="*/ 1116806 h 1340644"/>
                <a:gd name="csX30" fmla="*/ 1647825 w 3564731"/>
                <a:gd name="csY30" fmla="*/ 1116806 h 1340644"/>
                <a:gd name="csX31" fmla="*/ 1619250 w 3564731"/>
                <a:gd name="csY31" fmla="*/ 1092994 h 1340644"/>
                <a:gd name="csX32" fmla="*/ 1583531 w 3564731"/>
                <a:gd name="csY32" fmla="*/ 1092994 h 1340644"/>
                <a:gd name="csX33" fmla="*/ 1576387 w 3564731"/>
                <a:gd name="csY33" fmla="*/ 1085850 h 1340644"/>
                <a:gd name="csX34" fmla="*/ 1552575 w 3564731"/>
                <a:gd name="csY34" fmla="*/ 1085850 h 1340644"/>
                <a:gd name="csX35" fmla="*/ 1552575 w 3564731"/>
                <a:gd name="csY35" fmla="*/ 1064419 h 1340644"/>
                <a:gd name="csX36" fmla="*/ 1490662 w 3564731"/>
                <a:gd name="csY36" fmla="*/ 1064419 h 1340644"/>
                <a:gd name="csX37" fmla="*/ 1478756 w 3564731"/>
                <a:gd name="csY37" fmla="*/ 1052513 h 1340644"/>
                <a:gd name="csX38" fmla="*/ 1433512 w 3564731"/>
                <a:gd name="csY38" fmla="*/ 1052513 h 1340644"/>
                <a:gd name="csX39" fmla="*/ 1433512 w 3564731"/>
                <a:gd name="csY39" fmla="*/ 1038225 h 1340644"/>
                <a:gd name="csX40" fmla="*/ 1383506 w 3564731"/>
                <a:gd name="csY40" fmla="*/ 1038225 h 1340644"/>
                <a:gd name="csX41" fmla="*/ 1335881 w 3564731"/>
                <a:gd name="csY41" fmla="*/ 988219 h 1340644"/>
                <a:gd name="csX42" fmla="*/ 1316831 w 3564731"/>
                <a:gd name="csY42" fmla="*/ 988219 h 1340644"/>
                <a:gd name="csX43" fmla="*/ 1316831 w 3564731"/>
                <a:gd name="csY43" fmla="*/ 969169 h 1340644"/>
                <a:gd name="csX44" fmla="*/ 1281112 w 3564731"/>
                <a:gd name="csY44" fmla="*/ 969169 h 1340644"/>
                <a:gd name="csX45" fmla="*/ 1281112 w 3564731"/>
                <a:gd name="csY45" fmla="*/ 947738 h 1340644"/>
                <a:gd name="csX46" fmla="*/ 1243012 w 3564731"/>
                <a:gd name="csY46" fmla="*/ 947738 h 1340644"/>
                <a:gd name="csX47" fmla="*/ 1243012 w 3564731"/>
                <a:gd name="csY47" fmla="*/ 928688 h 1340644"/>
                <a:gd name="csX48" fmla="*/ 1207293 w 3564731"/>
                <a:gd name="csY48" fmla="*/ 928688 h 1340644"/>
                <a:gd name="csX49" fmla="*/ 1121568 w 3564731"/>
                <a:gd name="csY49" fmla="*/ 854869 h 1340644"/>
                <a:gd name="csX50" fmla="*/ 1121568 w 3564731"/>
                <a:gd name="csY50" fmla="*/ 838200 h 1340644"/>
                <a:gd name="csX51" fmla="*/ 1081087 w 3564731"/>
                <a:gd name="csY51" fmla="*/ 838200 h 1340644"/>
                <a:gd name="csX52" fmla="*/ 1045368 w 3564731"/>
                <a:gd name="csY52" fmla="*/ 821531 h 1340644"/>
                <a:gd name="csX53" fmla="*/ 1045368 w 3564731"/>
                <a:gd name="csY53" fmla="*/ 795338 h 1340644"/>
                <a:gd name="csX54" fmla="*/ 1023937 w 3564731"/>
                <a:gd name="csY54" fmla="*/ 795338 h 1340644"/>
                <a:gd name="csX55" fmla="*/ 1023937 w 3564731"/>
                <a:gd name="csY55" fmla="*/ 764381 h 1340644"/>
                <a:gd name="csX56" fmla="*/ 985837 w 3564731"/>
                <a:gd name="csY56" fmla="*/ 764381 h 1340644"/>
                <a:gd name="csX57" fmla="*/ 985837 w 3564731"/>
                <a:gd name="csY57" fmla="*/ 745331 h 1340644"/>
                <a:gd name="csX58" fmla="*/ 959643 w 3564731"/>
                <a:gd name="csY58" fmla="*/ 745331 h 1340644"/>
                <a:gd name="csX59" fmla="*/ 959643 w 3564731"/>
                <a:gd name="csY59" fmla="*/ 716756 h 1340644"/>
                <a:gd name="csX60" fmla="*/ 904875 w 3564731"/>
                <a:gd name="csY60" fmla="*/ 716756 h 1340644"/>
                <a:gd name="csX61" fmla="*/ 878681 w 3564731"/>
                <a:gd name="csY61" fmla="*/ 659606 h 1340644"/>
                <a:gd name="csX62" fmla="*/ 852487 w 3564731"/>
                <a:gd name="csY62" fmla="*/ 659606 h 1340644"/>
                <a:gd name="csX63" fmla="*/ 852487 w 3564731"/>
                <a:gd name="csY63" fmla="*/ 633413 h 1340644"/>
                <a:gd name="csX64" fmla="*/ 821531 w 3564731"/>
                <a:gd name="csY64" fmla="*/ 633413 h 1340644"/>
                <a:gd name="csX65" fmla="*/ 821531 w 3564731"/>
                <a:gd name="csY65" fmla="*/ 602456 h 1340644"/>
                <a:gd name="csX66" fmla="*/ 802481 w 3564731"/>
                <a:gd name="csY66" fmla="*/ 602456 h 1340644"/>
                <a:gd name="csX67" fmla="*/ 764381 w 3564731"/>
                <a:gd name="csY67" fmla="*/ 566738 h 1340644"/>
                <a:gd name="csX68" fmla="*/ 723900 w 3564731"/>
                <a:gd name="csY68" fmla="*/ 566738 h 1340644"/>
                <a:gd name="csX69" fmla="*/ 723900 w 3564731"/>
                <a:gd name="csY69" fmla="*/ 545306 h 1340644"/>
                <a:gd name="csX70" fmla="*/ 678656 w 3564731"/>
                <a:gd name="csY70" fmla="*/ 545306 h 1340644"/>
                <a:gd name="csX71" fmla="*/ 678656 w 3564731"/>
                <a:gd name="csY71" fmla="*/ 514350 h 1340644"/>
                <a:gd name="csX72" fmla="*/ 654843 w 3564731"/>
                <a:gd name="csY72" fmla="*/ 514350 h 1340644"/>
                <a:gd name="csX73" fmla="*/ 633412 w 3564731"/>
                <a:gd name="csY73" fmla="*/ 485775 h 1340644"/>
                <a:gd name="csX74" fmla="*/ 619125 w 3564731"/>
                <a:gd name="csY74" fmla="*/ 485775 h 1340644"/>
                <a:gd name="csX75" fmla="*/ 619125 w 3564731"/>
                <a:gd name="csY75" fmla="*/ 461963 h 1340644"/>
                <a:gd name="csX76" fmla="*/ 595312 w 3564731"/>
                <a:gd name="csY76" fmla="*/ 461963 h 1340644"/>
                <a:gd name="csX77" fmla="*/ 542925 w 3564731"/>
                <a:gd name="csY77" fmla="*/ 414338 h 1340644"/>
                <a:gd name="csX78" fmla="*/ 540543 w 3564731"/>
                <a:gd name="csY78" fmla="*/ 390525 h 1340644"/>
                <a:gd name="csX79" fmla="*/ 509587 w 3564731"/>
                <a:gd name="csY79" fmla="*/ 366713 h 1340644"/>
                <a:gd name="csX80" fmla="*/ 509587 w 3564731"/>
                <a:gd name="csY80" fmla="*/ 340519 h 1340644"/>
                <a:gd name="csX81" fmla="*/ 466725 w 3564731"/>
                <a:gd name="csY81" fmla="*/ 340519 h 1340644"/>
                <a:gd name="csX82" fmla="*/ 466725 w 3564731"/>
                <a:gd name="csY82" fmla="*/ 316706 h 1340644"/>
                <a:gd name="csX83" fmla="*/ 431006 w 3564731"/>
                <a:gd name="csY83" fmla="*/ 316706 h 1340644"/>
                <a:gd name="csX84" fmla="*/ 431006 w 3564731"/>
                <a:gd name="csY84" fmla="*/ 292894 h 1340644"/>
                <a:gd name="csX85" fmla="*/ 402431 w 3564731"/>
                <a:gd name="csY85" fmla="*/ 292894 h 1340644"/>
                <a:gd name="csX86" fmla="*/ 376237 w 3564731"/>
                <a:gd name="csY86" fmla="*/ 223838 h 1340644"/>
                <a:gd name="csX87" fmla="*/ 340518 w 3564731"/>
                <a:gd name="csY87" fmla="*/ 223838 h 1340644"/>
                <a:gd name="csX88" fmla="*/ 340518 w 3564731"/>
                <a:gd name="csY88" fmla="*/ 202406 h 1340644"/>
                <a:gd name="csX89" fmla="*/ 321468 w 3564731"/>
                <a:gd name="csY89" fmla="*/ 202406 h 1340644"/>
                <a:gd name="csX90" fmla="*/ 321468 w 3564731"/>
                <a:gd name="csY90" fmla="*/ 180975 h 1340644"/>
                <a:gd name="csX91" fmla="*/ 304800 w 3564731"/>
                <a:gd name="csY91" fmla="*/ 180975 h 1340644"/>
                <a:gd name="csX92" fmla="*/ 254793 w 3564731"/>
                <a:gd name="csY92" fmla="*/ 119063 h 1340644"/>
                <a:gd name="csX93" fmla="*/ 219075 w 3564731"/>
                <a:gd name="csY93" fmla="*/ 119063 h 1340644"/>
                <a:gd name="csX94" fmla="*/ 219075 w 3564731"/>
                <a:gd name="csY94" fmla="*/ 97631 h 1340644"/>
                <a:gd name="csX95" fmla="*/ 192881 w 3564731"/>
                <a:gd name="csY95" fmla="*/ 97631 h 1340644"/>
                <a:gd name="csX96" fmla="*/ 192881 w 3564731"/>
                <a:gd name="csY96" fmla="*/ 73819 h 1340644"/>
                <a:gd name="csX97" fmla="*/ 166687 w 3564731"/>
                <a:gd name="csY97" fmla="*/ 73819 h 1340644"/>
                <a:gd name="csX98" fmla="*/ 123825 w 3564731"/>
                <a:gd name="csY98" fmla="*/ 30956 h 1340644"/>
                <a:gd name="csX99" fmla="*/ 54768 w 3564731"/>
                <a:gd name="csY99" fmla="*/ 30956 h 1340644"/>
                <a:gd name="csX100" fmla="*/ 38100 w 3564731"/>
                <a:gd name="csY100" fmla="*/ 0 h 1340644"/>
                <a:gd name="csX101" fmla="*/ 0 w 3564731"/>
                <a:gd name="csY101" fmla="*/ 0 h 13406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Lst>
              <a:rect l="l" t="t" r="r" b="b"/>
              <a:pathLst>
                <a:path w="3564731" h="1340644">
                  <a:moveTo>
                    <a:pt x="3564731" y="1340644"/>
                  </a:moveTo>
                  <a:lnTo>
                    <a:pt x="3126581" y="1340644"/>
                  </a:lnTo>
                  <a:lnTo>
                    <a:pt x="3126581" y="1323975"/>
                  </a:lnTo>
                  <a:lnTo>
                    <a:pt x="3021806" y="1323975"/>
                  </a:lnTo>
                  <a:lnTo>
                    <a:pt x="3021806" y="1316831"/>
                  </a:lnTo>
                  <a:lnTo>
                    <a:pt x="2805112" y="1316831"/>
                  </a:lnTo>
                  <a:lnTo>
                    <a:pt x="2805112" y="1307306"/>
                  </a:lnTo>
                  <a:lnTo>
                    <a:pt x="2519362" y="1307306"/>
                  </a:lnTo>
                  <a:lnTo>
                    <a:pt x="2519362" y="1300163"/>
                  </a:lnTo>
                  <a:lnTo>
                    <a:pt x="2405062" y="1300163"/>
                  </a:lnTo>
                  <a:lnTo>
                    <a:pt x="2405062" y="1293019"/>
                  </a:lnTo>
                  <a:lnTo>
                    <a:pt x="2338387" y="1293019"/>
                  </a:lnTo>
                  <a:lnTo>
                    <a:pt x="2331243" y="1285875"/>
                  </a:lnTo>
                  <a:lnTo>
                    <a:pt x="2257425" y="1285875"/>
                  </a:lnTo>
                  <a:lnTo>
                    <a:pt x="2257425" y="1266825"/>
                  </a:lnTo>
                  <a:lnTo>
                    <a:pt x="2121693" y="1266825"/>
                  </a:lnTo>
                  <a:lnTo>
                    <a:pt x="2121693" y="1247775"/>
                  </a:lnTo>
                  <a:lnTo>
                    <a:pt x="2081212" y="1247775"/>
                  </a:lnTo>
                  <a:lnTo>
                    <a:pt x="2081212" y="1238250"/>
                  </a:lnTo>
                  <a:lnTo>
                    <a:pt x="2035968" y="1238250"/>
                  </a:lnTo>
                  <a:lnTo>
                    <a:pt x="2035968" y="1228725"/>
                  </a:lnTo>
                  <a:lnTo>
                    <a:pt x="1974056" y="1228725"/>
                  </a:lnTo>
                  <a:lnTo>
                    <a:pt x="1974056" y="1207294"/>
                  </a:lnTo>
                  <a:lnTo>
                    <a:pt x="1883568" y="1207294"/>
                  </a:lnTo>
                  <a:lnTo>
                    <a:pt x="1883568" y="1195388"/>
                  </a:lnTo>
                  <a:lnTo>
                    <a:pt x="1833562" y="1195388"/>
                  </a:lnTo>
                  <a:lnTo>
                    <a:pt x="1788318" y="1159669"/>
                  </a:lnTo>
                  <a:lnTo>
                    <a:pt x="1707356" y="1159669"/>
                  </a:lnTo>
                  <a:lnTo>
                    <a:pt x="1678781" y="1133475"/>
                  </a:lnTo>
                  <a:lnTo>
                    <a:pt x="1678781" y="1116806"/>
                  </a:lnTo>
                  <a:lnTo>
                    <a:pt x="1647825" y="1116806"/>
                  </a:lnTo>
                  <a:lnTo>
                    <a:pt x="1619250" y="1092994"/>
                  </a:lnTo>
                  <a:lnTo>
                    <a:pt x="1583531" y="1092994"/>
                  </a:lnTo>
                  <a:lnTo>
                    <a:pt x="1576387" y="1085850"/>
                  </a:lnTo>
                  <a:lnTo>
                    <a:pt x="1552575" y="1085850"/>
                  </a:lnTo>
                  <a:lnTo>
                    <a:pt x="1552575" y="1064419"/>
                  </a:lnTo>
                  <a:lnTo>
                    <a:pt x="1490662" y="1064419"/>
                  </a:lnTo>
                  <a:lnTo>
                    <a:pt x="1478756" y="1052513"/>
                  </a:lnTo>
                  <a:lnTo>
                    <a:pt x="1433512" y="1052513"/>
                  </a:lnTo>
                  <a:lnTo>
                    <a:pt x="1433512" y="1038225"/>
                  </a:lnTo>
                  <a:lnTo>
                    <a:pt x="1383506" y="1038225"/>
                  </a:lnTo>
                  <a:lnTo>
                    <a:pt x="1335881" y="988219"/>
                  </a:lnTo>
                  <a:lnTo>
                    <a:pt x="1316831" y="988219"/>
                  </a:lnTo>
                  <a:lnTo>
                    <a:pt x="1316831" y="969169"/>
                  </a:lnTo>
                  <a:lnTo>
                    <a:pt x="1281112" y="969169"/>
                  </a:lnTo>
                  <a:lnTo>
                    <a:pt x="1281112" y="947738"/>
                  </a:lnTo>
                  <a:lnTo>
                    <a:pt x="1243012" y="947738"/>
                  </a:lnTo>
                  <a:lnTo>
                    <a:pt x="1243012" y="928688"/>
                  </a:lnTo>
                  <a:lnTo>
                    <a:pt x="1207293" y="928688"/>
                  </a:lnTo>
                  <a:lnTo>
                    <a:pt x="1121568" y="854869"/>
                  </a:lnTo>
                  <a:lnTo>
                    <a:pt x="1121568" y="838200"/>
                  </a:lnTo>
                  <a:lnTo>
                    <a:pt x="1081087" y="838200"/>
                  </a:lnTo>
                  <a:lnTo>
                    <a:pt x="1045368" y="821531"/>
                  </a:lnTo>
                  <a:lnTo>
                    <a:pt x="1045368" y="795338"/>
                  </a:lnTo>
                  <a:lnTo>
                    <a:pt x="1023937" y="795338"/>
                  </a:lnTo>
                  <a:lnTo>
                    <a:pt x="1023937" y="764381"/>
                  </a:lnTo>
                  <a:lnTo>
                    <a:pt x="985837" y="764381"/>
                  </a:lnTo>
                  <a:lnTo>
                    <a:pt x="985837" y="745331"/>
                  </a:lnTo>
                  <a:lnTo>
                    <a:pt x="959643" y="745331"/>
                  </a:lnTo>
                  <a:lnTo>
                    <a:pt x="959643" y="716756"/>
                  </a:lnTo>
                  <a:lnTo>
                    <a:pt x="904875" y="716756"/>
                  </a:lnTo>
                  <a:lnTo>
                    <a:pt x="878681" y="659606"/>
                  </a:lnTo>
                  <a:lnTo>
                    <a:pt x="852487" y="659606"/>
                  </a:lnTo>
                  <a:lnTo>
                    <a:pt x="852487" y="633413"/>
                  </a:lnTo>
                  <a:lnTo>
                    <a:pt x="821531" y="633413"/>
                  </a:lnTo>
                  <a:lnTo>
                    <a:pt x="821531" y="602456"/>
                  </a:lnTo>
                  <a:lnTo>
                    <a:pt x="802481" y="602456"/>
                  </a:lnTo>
                  <a:lnTo>
                    <a:pt x="764381" y="566738"/>
                  </a:lnTo>
                  <a:lnTo>
                    <a:pt x="723900" y="566738"/>
                  </a:lnTo>
                  <a:lnTo>
                    <a:pt x="723900" y="545306"/>
                  </a:lnTo>
                  <a:lnTo>
                    <a:pt x="678656" y="545306"/>
                  </a:lnTo>
                  <a:lnTo>
                    <a:pt x="678656" y="514350"/>
                  </a:lnTo>
                  <a:lnTo>
                    <a:pt x="654843" y="514350"/>
                  </a:lnTo>
                  <a:lnTo>
                    <a:pt x="633412" y="485775"/>
                  </a:lnTo>
                  <a:lnTo>
                    <a:pt x="619125" y="485775"/>
                  </a:lnTo>
                  <a:lnTo>
                    <a:pt x="619125" y="461963"/>
                  </a:lnTo>
                  <a:lnTo>
                    <a:pt x="595312" y="461963"/>
                  </a:lnTo>
                  <a:lnTo>
                    <a:pt x="542925" y="414338"/>
                  </a:lnTo>
                  <a:lnTo>
                    <a:pt x="540543" y="390525"/>
                  </a:lnTo>
                  <a:lnTo>
                    <a:pt x="509587" y="366713"/>
                  </a:lnTo>
                  <a:lnTo>
                    <a:pt x="509587" y="340519"/>
                  </a:lnTo>
                  <a:lnTo>
                    <a:pt x="466725" y="340519"/>
                  </a:lnTo>
                  <a:lnTo>
                    <a:pt x="466725" y="316706"/>
                  </a:lnTo>
                  <a:lnTo>
                    <a:pt x="431006" y="316706"/>
                  </a:lnTo>
                  <a:lnTo>
                    <a:pt x="431006" y="292894"/>
                  </a:lnTo>
                  <a:lnTo>
                    <a:pt x="402431" y="292894"/>
                  </a:lnTo>
                  <a:lnTo>
                    <a:pt x="376237" y="223838"/>
                  </a:lnTo>
                  <a:lnTo>
                    <a:pt x="340518" y="223838"/>
                  </a:lnTo>
                  <a:lnTo>
                    <a:pt x="340518" y="202406"/>
                  </a:lnTo>
                  <a:lnTo>
                    <a:pt x="321468" y="202406"/>
                  </a:lnTo>
                  <a:lnTo>
                    <a:pt x="321468" y="180975"/>
                  </a:lnTo>
                  <a:lnTo>
                    <a:pt x="304800" y="180975"/>
                  </a:lnTo>
                  <a:lnTo>
                    <a:pt x="254793" y="119063"/>
                  </a:lnTo>
                  <a:lnTo>
                    <a:pt x="219075" y="119063"/>
                  </a:lnTo>
                  <a:lnTo>
                    <a:pt x="219075" y="97631"/>
                  </a:lnTo>
                  <a:lnTo>
                    <a:pt x="192881" y="97631"/>
                  </a:lnTo>
                  <a:lnTo>
                    <a:pt x="192881" y="73819"/>
                  </a:lnTo>
                  <a:lnTo>
                    <a:pt x="166687" y="73819"/>
                  </a:lnTo>
                  <a:lnTo>
                    <a:pt x="123825" y="30956"/>
                  </a:lnTo>
                  <a:lnTo>
                    <a:pt x="54768" y="30956"/>
                  </a:lnTo>
                  <a:lnTo>
                    <a:pt x="3810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76" name="Straight Connector 875">
              <a:extLst>
                <a:ext uri="{FF2B5EF4-FFF2-40B4-BE49-F238E27FC236}">
                  <a16:creationId xmlns:a16="http://schemas.microsoft.com/office/drawing/2014/main" id="{754F93E8-FA2E-1143-4F2D-0CBC0D398502}"/>
                </a:ext>
              </a:extLst>
            </p:cNvPr>
            <p:cNvCxnSpPr>
              <a:cxnSpLocks/>
            </p:cNvCxnSpPr>
            <p:nvPr/>
          </p:nvCxnSpPr>
          <p:spPr>
            <a:xfrm>
              <a:off x="2464593" y="260330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78" name="Straight Connector 877">
              <a:extLst>
                <a:ext uri="{FF2B5EF4-FFF2-40B4-BE49-F238E27FC236}">
                  <a16:creationId xmlns:a16="http://schemas.microsoft.com/office/drawing/2014/main" id="{305B008B-E129-EAE8-5C89-3EC4954E56EA}"/>
                </a:ext>
              </a:extLst>
            </p:cNvPr>
            <p:cNvCxnSpPr>
              <a:cxnSpLocks/>
            </p:cNvCxnSpPr>
            <p:nvPr/>
          </p:nvCxnSpPr>
          <p:spPr>
            <a:xfrm>
              <a:off x="2483643" y="260330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79" name="Straight Connector 878">
              <a:extLst>
                <a:ext uri="{FF2B5EF4-FFF2-40B4-BE49-F238E27FC236}">
                  <a16:creationId xmlns:a16="http://schemas.microsoft.com/office/drawing/2014/main" id="{A84BEF55-5E46-6CF9-736C-8E95226AD57D}"/>
                </a:ext>
              </a:extLst>
            </p:cNvPr>
            <p:cNvCxnSpPr>
              <a:cxnSpLocks/>
            </p:cNvCxnSpPr>
            <p:nvPr/>
          </p:nvCxnSpPr>
          <p:spPr>
            <a:xfrm>
              <a:off x="2521743" y="260330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0" name="Straight Connector 879">
              <a:extLst>
                <a:ext uri="{FF2B5EF4-FFF2-40B4-BE49-F238E27FC236}">
                  <a16:creationId xmlns:a16="http://schemas.microsoft.com/office/drawing/2014/main" id="{6A0503BA-B897-9113-0120-AAB596EF0B8D}"/>
                </a:ext>
              </a:extLst>
            </p:cNvPr>
            <p:cNvCxnSpPr>
              <a:cxnSpLocks/>
            </p:cNvCxnSpPr>
            <p:nvPr/>
          </p:nvCxnSpPr>
          <p:spPr>
            <a:xfrm>
              <a:off x="2566987" y="2639618"/>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1" name="Straight Connector 880">
              <a:extLst>
                <a:ext uri="{FF2B5EF4-FFF2-40B4-BE49-F238E27FC236}">
                  <a16:creationId xmlns:a16="http://schemas.microsoft.com/office/drawing/2014/main" id="{A1803862-585D-2FB1-A9D9-998BCA227F9E}"/>
                </a:ext>
              </a:extLst>
            </p:cNvPr>
            <p:cNvCxnSpPr>
              <a:cxnSpLocks/>
            </p:cNvCxnSpPr>
            <p:nvPr/>
          </p:nvCxnSpPr>
          <p:spPr>
            <a:xfrm>
              <a:off x="2626518" y="2639618"/>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2" name="Straight Connector 881">
              <a:extLst>
                <a:ext uri="{FF2B5EF4-FFF2-40B4-BE49-F238E27FC236}">
                  <a16:creationId xmlns:a16="http://schemas.microsoft.com/office/drawing/2014/main" id="{18B7BC3C-DFC5-FBA4-D586-BB1FA5E95A81}"/>
                </a:ext>
              </a:extLst>
            </p:cNvPr>
            <p:cNvCxnSpPr>
              <a:cxnSpLocks/>
            </p:cNvCxnSpPr>
            <p:nvPr/>
          </p:nvCxnSpPr>
          <p:spPr>
            <a:xfrm>
              <a:off x="2647950" y="2639618"/>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3" name="Straight Connector 882">
              <a:extLst>
                <a:ext uri="{FF2B5EF4-FFF2-40B4-BE49-F238E27FC236}">
                  <a16:creationId xmlns:a16="http://schemas.microsoft.com/office/drawing/2014/main" id="{A096A248-675C-72A9-2254-E2199786073C}"/>
                </a:ext>
              </a:extLst>
            </p:cNvPr>
            <p:cNvCxnSpPr>
              <a:cxnSpLocks/>
            </p:cNvCxnSpPr>
            <p:nvPr/>
          </p:nvCxnSpPr>
          <p:spPr>
            <a:xfrm>
              <a:off x="2697956" y="2653905"/>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4" name="Straight Connector 883">
              <a:extLst>
                <a:ext uri="{FF2B5EF4-FFF2-40B4-BE49-F238E27FC236}">
                  <a16:creationId xmlns:a16="http://schemas.microsoft.com/office/drawing/2014/main" id="{5C98FC19-3595-63EC-2EC3-2561EB3A45B7}"/>
                </a:ext>
              </a:extLst>
            </p:cNvPr>
            <p:cNvCxnSpPr>
              <a:cxnSpLocks/>
            </p:cNvCxnSpPr>
            <p:nvPr/>
          </p:nvCxnSpPr>
          <p:spPr>
            <a:xfrm>
              <a:off x="2728912" y="2660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5" name="Straight Connector 884">
              <a:extLst>
                <a:ext uri="{FF2B5EF4-FFF2-40B4-BE49-F238E27FC236}">
                  <a16:creationId xmlns:a16="http://schemas.microsoft.com/office/drawing/2014/main" id="{B0F25CCD-122A-93D4-0832-40B4865299CC}"/>
                </a:ext>
              </a:extLst>
            </p:cNvPr>
            <p:cNvCxnSpPr>
              <a:cxnSpLocks/>
            </p:cNvCxnSpPr>
            <p:nvPr/>
          </p:nvCxnSpPr>
          <p:spPr>
            <a:xfrm>
              <a:off x="2762249" y="2660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6" name="Straight Connector 885">
              <a:extLst>
                <a:ext uri="{FF2B5EF4-FFF2-40B4-BE49-F238E27FC236}">
                  <a16:creationId xmlns:a16="http://schemas.microsoft.com/office/drawing/2014/main" id="{A9E46D07-826E-7123-C2E7-DE68F0283570}"/>
                </a:ext>
              </a:extLst>
            </p:cNvPr>
            <p:cNvCxnSpPr>
              <a:cxnSpLocks/>
            </p:cNvCxnSpPr>
            <p:nvPr/>
          </p:nvCxnSpPr>
          <p:spPr>
            <a:xfrm>
              <a:off x="2807493" y="26806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8" name="Straight Connector 887">
              <a:extLst>
                <a:ext uri="{FF2B5EF4-FFF2-40B4-BE49-F238E27FC236}">
                  <a16:creationId xmlns:a16="http://schemas.microsoft.com/office/drawing/2014/main" id="{343B25D3-D9D3-B6BE-957B-64A4615ED0FF}"/>
                </a:ext>
              </a:extLst>
            </p:cNvPr>
            <p:cNvCxnSpPr>
              <a:cxnSpLocks/>
            </p:cNvCxnSpPr>
            <p:nvPr/>
          </p:nvCxnSpPr>
          <p:spPr>
            <a:xfrm>
              <a:off x="2843212" y="269141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89" name="Straight Connector 888">
              <a:extLst>
                <a:ext uri="{FF2B5EF4-FFF2-40B4-BE49-F238E27FC236}">
                  <a16:creationId xmlns:a16="http://schemas.microsoft.com/office/drawing/2014/main" id="{643841E9-B791-1FE5-25E4-124F357CAAD6}"/>
                </a:ext>
              </a:extLst>
            </p:cNvPr>
            <p:cNvCxnSpPr>
              <a:cxnSpLocks/>
            </p:cNvCxnSpPr>
            <p:nvPr/>
          </p:nvCxnSpPr>
          <p:spPr>
            <a:xfrm>
              <a:off x="2919412" y="2696772"/>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0" name="Straight Connector 889">
              <a:extLst>
                <a:ext uri="{FF2B5EF4-FFF2-40B4-BE49-F238E27FC236}">
                  <a16:creationId xmlns:a16="http://schemas.microsoft.com/office/drawing/2014/main" id="{ED68B8D2-CD5F-9A47-C7EC-C7BAAF4D3559}"/>
                </a:ext>
              </a:extLst>
            </p:cNvPr>
            <p:cNvCxnSpPr>
              <a:cxnSpLocks/>
            </p:cNvCxnSpPr>
            <p:nvPr/>
          </p:nvCxnSpPr>
          <p:spPr>
            <a:xfrm>
              <a:off x="2962275" y="2711055"/>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1" name="Straight Connector 890">
              <a:extLst>
                <a:ext uri="{FF2B5EF4-FFF2-40B4-BE49-F238E27FC236}">
                  <a16:creationId xmlns:a16="http://schemas.microsoft.com/office/drawing/2014/main" id="{6F03E4A5-E8AF-E876-6F75-C8688F68237D}"/>
                </a:ext>
              </a:extLst>
            </p:cNvPr>
            <p:cNvCxnSpPr>
              <a:cxnSpLocks/>
            </p:cNvCxnSpPr>
            <p:nvPr/>
          </p:nvCxnSpPr>
          <p:spPr>
            <a:xfrm>
              <a:off x="3014662" y="2719988"/>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2" name="Straight Connector 891">
              <a:extLst>
                <a:ext uri="{FF2B5EF4-FFF2-40B4-BE49-F238E27FC236}">
                  <a16:creationId xmlns:a16="http://schemas.microsoft.com/office/drawing/2014/main" id="{0443EE8B-D890-5DE6-0674-BCF8D5CBFCBB}"/>
                </a:ext>
              </a:extLst>
            </p:cNvPr>
            <p:cNvCxnSpPr>
              <a:cxnSpLocks/>
            </p:cNvCxnSpPr>
            <p:nvPr/>
          </p:nvCxnSpPr>
          <p:spPr>
            <a:xfrm>
              <a:off x="3057525" y="2719988"/>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3" name="Straight Connector 892">
              <a:extLst>
                <a:ext uri="{FF2B5EF4-FFF2-40B4-BE49-F238E27FC236}">
                  <a16:creationId xmlns:a16="http://schemas.microsoft.com/office/drawing/2014/main" id="{944B7E4D-573E-7639-6740-61633464EA18}"/>
                </a:ext>
              </a:extLst>
            </p:cNvPr>
            <p:cNvCxnSpPr>
              <a:cxnSpLocks/>
            </p:cNvCxnSpPr>
            <p:nvPr/>
          </p:nvCxnSpPr>
          <p:spPr>
            <a:xfrm>
              <a:off x="3119438" y="2722970"/>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4" name="Straight Connector 893">
              <a:extLst>
                <a:ext uri="{FF2B5EF4-FFF2-40B4-BE49-F238E27FC236}">
                  <a16:creationId xmlns:a16="http://schemas.microsoft.com/office/drawing/2014/main" id="{41FC8BB7-33E5-759E-F6C3-B7146B0BBD45}"/>
                </a:ext>
              </a:extLst>
            </p:cNvPr>
            <p:cNvCxnSpPr>
              <a:cxnSpLocks/>
            </p:cNvCxnSpPr>
            <p:nvPr/>
          </p:nvCxnSpPr>
          <p:spPr>
            <a:xfrm>
              <a:off x="3143250"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5" name="Straight Connector 894">
              <a:extLst>
                <a:ext uri="{FF2B5EF4-FFF2-40B4-BE49-F238E27FC236}">
                  <a16:creationId xmlns:a16="http://schemas.microsoft.com/office/drawing/2014/main" id="{53BF693A-7B89-8481-88E5-935726361592}"/>
                </a:ext>
              </a:extLst>
            </p:cNvPr>
            <p:cNvCxnSpPr>
              <a:cxnSpLocks/>
            </p:cNvCxnSpPr>
            <p:nvPr/>
          </p:nvCxnSpPr>
          <p:spPr>
            <a:xfrm>
              <a:off x="3200400"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6" name="Straight Connector 895">
              <a:extLst>
                <a:ext uri="{FF2B5EF4-FFF2-40B4-BE49-F238E27FC236}">
                  <a16:creationId xmlns:a16="http://schemas.microsoft.com/office/drawing/2014/main" id="{E1BA970B-BB7E-0E88-FDB5-B183F7A3560A}"/>
                </a:ext>
              </a:extLst>
            </p:cNvPr>
            <p:cNvCxnSpPr>
              <a:cxnSpLocks/>
            </p:cNvCxnSpPr>
            <p:nvPr/>
          </p:nvCxnSpPr>
          <p:spPr>
            <a:xfrm>
              <a:off x="3236119"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7" name="Straight Connector 896">
              <a:extLst>
                <a:ext uri="{FF2B5EF4-FFF2-40B4-BE49-F238E27FC236}">
                  <a16:creationId xmlns:a16="http://schemas.microsoft.com/office/drawing/2014/main" id="{12BD5BF5-6940-857D-3151-0942D768EC68}"/>
                </a:ext>
              </a:extLst>
            </p:cNvPr>
            <p:cNvCxnSpPr>
              <a:cxnSpLocks/>
            </p:cNvCxnSpPr>
            <p:nvPr/>
          </p:nvCxnSpPr>
          <p:spPr>
            <a:xfrm>
              <a:off x="3267075"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8" name="Straight Connector 897">
              <a:extLst>
                <a:ext uri="{FF2B5EF4-FFF2-40B4-BE49-F238E27FC236}">
                  <a16:creationId xmlns:a16="http://schemas.microsoft.com/office/drawing/2014/main" id="{0ABAA249-D44A-0A97-4570-1A323B22F94A}"/>
                </a:ext>
              </a:extLst>
            </p:cNvPr>
            <p:cNvCxnSpPr>
              <a:cxnSpLocks/>
            </p:cNvCxnSpPr>
            <p:nvPr/>
          </p:nvCxnSpPr>
          <p:spPr>
            <a:xfrm>
              <a:off x="3298031"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99" name="Straight Connector 898">
              <a:extLst>
                <a:ext uri="{FF2B5EF4-FFF2-40B4-BE49-F238E27FC236}">
                  <a16:creationId xmlns:a16="http://schemas.microsoft.com/office/drawing/2014/main" id="{63F70DAB-021A-261E-E59E-15D32B0D2AD3}"/>
                </a:ext>
              </a:extLst>
            </p:cNvPr>
            <p:cNvCxnSpPr>
              <a:cxnSpLocks/>
            </p:cNvCxnSpPr>
            <p:nvPr/>
          </p:nvCxnSpPr>
          <p:spPr>
            <a:xfrm>
              <a:off x="3340893"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0" name="Straight Connector 899">
              <a:extLst>
                <a:ext uri="{FF2B5EF4-FFF2-40B4-BE49-F238E27FC236}">
                  <a16:creationId xmlns:a16="http://schemas.microsoft.com/office/drawing/2014/main" id="{72502800-75C9-6536-5066-134DCF6DE13E}"/>
                </a:ext>
              </a:extLst>
            </p:cNvPr>
            <p:cNvCxnSpPr>
              <a:cxnSpLocks/>
            </p:cNvCxnSpPr>
            <p:nvPr/>
          </p:nvCxnSpPr>
          <p:spPr>
            <a:xfrm>
              <a:off x="3405187"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1" name="Straight Connector 900">
              <a:extLst>
                <a:ext uri="{FF2B5EF4-FFF2-40B4-BE49-F238E27FC236}">
                  <a16:creationId xmlns:a16="http://schemas.microsoft.com/office/drawing/2014/main" id="{501CE55B-4E8A-B5F9-407E-5E4D5651D2B0}"/>
                </a:ext>
              </a:extLst>
            </p:cNvPr>
            <p:cNvCxnSpPr>
              <a:cxnSpLocks/>
            </p:cNvCxnSpPr>
            <p:nvPr/>
          </p:nvCxnSpPr>
          <p:spPr>
            <a:xfrm>
              <a:off x="3433762"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2" name="Straight Connector 901">
              <a:extLst>
                <a:ext uri="{FF2B5EF4-FFF2-40B4-BE49-F238E27FC236}">
                  <a16:creationId xmlns:a16="http://schemas.microsoft.com/office/drawing/2014/main" id="{6363A735-78DD-8AF8-6E2F-4B9140DB3317}"/>
                </a:ext>
              </a:extLst>
            </p:cNvPr>
            <p:cNvCxnSpPr>
              <a:cxnSpLocks/>
            </p:cNvCxnSpPr>
            <p:nvPr/>
          </p:nvCxnSpPr>
          <p:spPr>
            <a:xfrm>
              <a:off x="3455193" y="273784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3" name="Straight Connector 902">
              <a:extLst>
                <a:ext uri="{FF2B5EF4-FFF2-40B4-BE49-F238E27FC236}">
                  <a16:creationId xmlns:a16="http://schemas.microsoft.com/office/drawing/2014/main" id="{1B3EBE4F-0974-68A7-4DBB-3E8039DD0E68}"/>
                </a:ext>
              </a:extLst>
            </p:cNvPr>
            <p:cNvCxnSpPr>
              <a:cxnSpLocks/>
            </p:cNvCxnSpPr>
            <p:nvPr/>
          </p:nvCxnSpPr>
          <p:spPr>
            <a:xfrm>
              <a:off x="3514725" y="274856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4" name="Straight Connector 903">
              <a:extLst>
                <a:ext uri="{FF2B5EF4-FFF2-40B4-BE49-F238E27FC236}">
                  <a16:creationId xmlns:a16="http://schemas.microsoft.com/office/drawing/2014/main" id="{2F0A75AC-EA59-2701-930D-7DCEDB9A440C}"/>
                </a:ext>
              </a:extLst>
            </p:cNvPr>
            <p:cNvCxnSpPr>
              <a:cxnSpLocks/>
            </p:cNvCxnSpPr>
            <p:nvPr/>
          </p:nvCxnSpPr>
          <p:spPr>
            <a:xfrm>
              <a:off x="3545681" y="2756307"/>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5" name="Straight Connector 904">
              <a:extLst>
                <a:ext uri="{FF2B5EF4-FFF2-40B4-BE49-F238E27FC236}">
                  <a16:creationId xmlns:a16="http://schemas.microsoft.com/office/drawing/2014/main" id="{1683FF5E-E31E-8D7E-C8AF-F5B1846137F7}"/>
                </a:ext>
              </a:extLst>
            </p:cNvPr>
            <p:cNvCxnSpPr>
              <a:cxnSpLocks/>
            </p:cNvCxnSpPr>
            <p:nvPr/>
          </p:nvCxnSpPr>
          <p:spPr>
            <a:xfrm>
              <a:off x="3576637" y="2756307"/>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6" name="Straight Connector 905">
              <a:extLst>
                <a:ext uri="{FF2B5EF4-FFF2-40B4-BE49-F238E27FC236}">
                  <a16:creationId xmlns:a16="http://schemas.microsoft.com/office/drawing/2014/main" id="{5F45AB35-9C02-6ACE-B07F-CC00AC9AA66E}"/>
                </a:ext>
              </a:extLst>
            </p:cNvPr>
            <p:cNvCxnSpPr>
              <a:cxnSpLocks/>
            </p:cNvCxnSpPr>
            <p:nvPr/>
          </p:nvCxnSpPr>
          <p:spPr>
            <a:xfrm>
              <a:off x="3650456" y="2756307"/>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7" name="Straight Connector 906">
              <a:extLst>
                <a:ext uri="{FF2B5EF4-FFF2-40B4-BE49-F238E27FC236}">
                  <a16:creationId xmlns:a16="http://schemas.microsoft.com/office/drawing/2014/main" id="{314C988E-FFB6-1210-17C2-607A33F4008D}"/>
                </a:ext>
              </a:extLst>
            </p:cNvPr>
            <p:cNvCxnSpPr>
              <a:cxnSpLocks/>
            </p:cNvCxnSpPr>
            <p:nvPr/>
          </p:nvCxnSpPr>
          <p:spPr>
            <a:xfrm>
              <a:off x="3688556" y="2756307"/>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8" name="Straight Connector 907">
              <a:extLst>
                <a:ext uri="{FF2B5EF4-FFF2-40B4-BE49-F238E27FC236}">
                  <a16:creationId xmlns:a16="http://schemas.microsoft.com/office/drawing/2014/main" id="{1C834309-316D-E602-D62D-D6D7276669D4}"/>
                </a:ext>
              </a:extLst>
            </p:cNvPr>
            <p:cNvCxnSpPr>
              <a:cxnSpLocks/>
            </p:cNvCxnSpPr>
            <p:nvPr/>
          </p:nvCxnSpPr>
          <p:spPr>
            <a:xfrm>
              <a:off x="3719513" y="2756307"/>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09" name="Straight Connector 908">
              <a:extLst>
                <a:ext uri="{FF2B5EF4-FFF2-40B4-BE49-F238E27FC236}">
                  <a16:creationId xmlns:a16="http://schemas.microsoft.com/office/drawing/2014/main" id="{8AC0B01D-2F76-3634-71BD-2E96262B4FB8}"/>
                </a:ext>
              </a:extLst>
            </p:cNvPr>
            <p:cNvCxnSpPr>
              <a:cxnSpLocks/>
            </p:cNvCxnSpPr>
            <p:nvPr/>
          </p:nvCxnSpPr>
          <p:spPr>
            <a:xfrm>
              <a:off x="3759995" y="276642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0" name="Straight Connector 909">
              <a:extLst>
                <a:ext uri="{FF2B5EF4-FFF2-40B4-BE49-F238E27FC236}">
                  <a16:creationId xmlns:a16="http://schemas.microsoft.com/office/drawing/2014/main" id="{104DD2EB-15C9-A0BD-FBCA-E5C598D32CED}"/>
                </a:ext>
              </a:extLst>
            </p:cNvPr>
            <p:cNvCxnSpPr>
              <a:cxnSpLocks/>
            </p:cNvCxnSpPr>
            <p:nvPr/>
          </p:nvCxnSpPr>
          <p:spPr>
            <a:xfrm>
              <a:off x="3783807" y="276642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1" name="Straight Connector 910">
              <a:extLst>
                <a:ext uri="{FF2B5EF4-FFF2-40B4-BE49-F238E27FC236}">
                  <a16:creationId xmlns:a16="http://schemas.microsoft.com/office/drawing/2014/main" id="{ECA7F647-D91C-A484-BEFA-A8B1D58DA941}"/>
                </a:ext>
              </a:extLst>
            </p:cNvPr>
            <p:cNvCxnSpPr>
              <a:cxnSpLocks/>
            </p:cNvCxnSpPr>
            <p:nvPr/>
          </p:nvCxnSpPr>
          <p:spPr>
            <a:xfrm>
              <a:off x="3807620" y="276642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2" name="Straight Connector 911">
              <a:extLst>
                <a:ext uri="{FF2B5EF4-FFF2-40B4-BE49-F238E27FC236}">
                  <a16:creationId xmlns:a16="http://schemas.microsoft.com/office/drawing/2014/main" id="{94D5D0D4-4353-3D54-74C5-D5FD290C5FD5}"/>
                </a:ext>
              </a:extLst>
            </p:cNvPr>
            <p:cNvCxnSpPr>
              <a:cxnSpLocks/>
            </p:cNvCxnSpPr>
            <p:nvPr/>
          </p:nvCxnSpPr>
          <p:spPr>
            <a:xfrm>
              <a:off x="3833814" y="276642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3" name="Straight Connector 912">
              <a:extLst>
                <a:ext uri="{FF2B5EF4-FFF2-40B4-BE49-F238E27FC236}">
                  <a16:creationId xmlns:a16="http://schemas.microsoft.com/office/drawing/2014/main" id="{4742E07C-D619-38E3-D3D0-2954FBA3B4B9}"/>
                </a:ext>
              </a:extLst>
            </p:cNvPr>
            <p:cNvCxnSpPr>
              <a:cxnSpLocks/>
            </p:cNvCxnSpPr>
            <p:nvPr/>
          </p:nvCxnSpPr>
          <p:spPr>
            <a:xfrm>
              <a:off x="3864770" y="276642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4" name="Straight Connector 913">
              <a:extLst>
                <a:ext uri="{FF2B5EF4-FFF2-40B4-BE49-F238E27FC236}">
                  <a16:creationId xmlns:a16="http://schemas.microsoft.com/office/drawing/2014/main" id="{56D25F1E-F2E1-B968-7578-5B90468A446F}"/>
                </a:ext>
              </a:extLst>
            </p:cNvPr>
            <p:cNvCxnSpPr>
              <a:cxnSpLocks/>
            </p:cNvCxnSpPr>
            <p:nvPr/>
          </p:nvCxnSpPr>
          <p:spPr>
            <a:xfrm>
              <a:off x="3921920"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5" name="Straight Connector 914">
              <a:extLst>
                <a:ext uri="{FF2B5EF4-FFF2-40B4-BE49-F238E27FC236}">
                  <a16:creationId xmlns:a16="http://schemas.microsoft.com/office/drawing/2014/main" id="{247FDED8-284A-EAEB-757F-BEE80EB3CD06}"/>
                </a:ext>
              </a:extLst>
            </p:cNvPr>
            <p:cNvCxnSpPr>
              <a:cxnSpLocks/>
            </p:cNvCxnSpPr>
            <p:nvPr/>
          </p:nvCxnSpPr>
          <p:spPr>
            <a:xfrm>
              <a:off x="3945732"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6" name="Straight Connector 915">
              <a:extLst>
                <a:ext uri="{FF2B5EF4-FFF2-40B4-BE49-F238E27FC236}">
                  <a16:creationId xmlns:a16="http://schemas.microsoft.com/office/drawing/2014/main" id="{DB8EDBE1-1DB9-1EB2-5751-E5ED1B578CCD}"/>
                </a:ext>
              </a:extLst>
            </p:cNvPr>
            <p:cNvCxnSpPr>
              <a:cxnSpLocks/>
            </p:cNvCxnSpPr>
            <p:nvPr/>
          </p:nvCxnSpPr>
          <p:spPr>
            <a:xfrm>
              <a:off x="4000501"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7" name="Straight Connector 916">
              <a:extLst>
                <a:ext uri="{FF2B5EF4-FFF2-40B4-BE49-F238E27FC236}">
                  <a16:creationId xmlns:a16="http://schemas.microsoft.com/office/drawing/2014/main" id="{B2E55E08-886A-90B6-3BAC-29AB66DCEE51}"/>
                </a:ext>
              </a:extLst>
            </p:cNvPr>
            <p:cNvCxnSpPr>
              <a:cxnSpLocks/>
            </p:cNvCxnSpPr>
            <p:nvPr/>
          </p:nvCxnSpPr>
          <p:spPr>
            <a:xfrm>
              <a:off x="4019551"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18" name="Straight Connector 917">
              <a:extLst>
                <a:ext uri="{FF2B5EF4-FFF2-40B4-BE49-F238E27FC236}">
                  <a16:creationId xmlns:a16="http://schemas.microsoft.com/office/drawing/2014/main" id="{84674CCB-6274-7A6D-FC72-C6E830061E1D}"/>
                </a:ext>
              </a:extLst>
            </p:cNvPr>
            <p:cNvCxnSpPr>
              <a:cxnSpLocks/>
            </p:cNvCxnSpPr>
            <p:nvPr/>
          </p:nvCxnSpPr>
          <p:spPr>
            <a:xfrm>
              <a:off x="4038601"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0" name="Straight Connector 919">
              <a:extLst>
                <a:ext uri="{FF2B5EF4-FFF2-40B4-BE49-F238E27FC236}">
                  <a16:creationId xmlns:a16="http://schemas.microsoft.com/office/drawing/2014/main" id="{7002B230-D610-236F-575D-7AFDE84C8DBF}"/>
                </a:ext>
              </a:extLst>
            </p:cNvPr>
            <p:cNvCxnSpPr>
              <a:cxnSpLocks/>
            </p:cNvCxnSpPr>
            <p:nvPr/>
          </p:nvCxnSpPr>
          <p:spPr>
            <a:xfrm>
              <a:off x="4062414"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1" name="Straight Connector 920">
              <a:extLst>
                <a:ext uri="{FF2B5EF4-FFF2-40B4-BE49-F238E27FC236}">
                  <a16:creationId xmlns:a16="http://schemas.microsoft.com/office/drawing/2014/main" id="{DE24C921-6FB5-EECF-6C39-004CF6704D65}"/>
                </a:ext>
              </a:extLst>
            </p:cNvPr>
            <p:cNvCxnSpPr>
              <a:cxnSpLocks/>
            </p:cNvCxnSpPr>
            <p:nvPr/>
          </p:nvCxnSpPr>
          <p:spPr>
            <a:xfrm>
              <a:off x="4102895"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2" name="Straight Connector 921">
              <a:extLst>
                <a:ext uri="{FF2B5EF4-FFF2-40B4-BE49-F238E27FC236}">
                  <a16:creationId xmlns:a16="http://schemas.microsoft.com/office/drawing/2014/main" id="{24BC1A56-E1B4-F2DA-BAB3-FB8D575E1AA9}"/>
                </a:ext>
              </a:extLst>
            </p:cNvPr>
            <p:cNvCxnSpPr>
              <a:cxnSpLocks/>
            </p:cNvCxnSpPr>
            <p:nvPr/>
          </p:nvCxnSpPr>
          <p:spPr>
            <a:xfrm>
              <a:off x="4121945"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3" name="Straight Connector 922">
              <a:extLst>
                <a:ext uri="{FF2B5EF4-FFF2-40B4-BE49-F238E27FC236}">
                  <a16:creationId xmlns:a16="http://schemas.microsoft.com/office/drawing/2014/main" id="{E030EE54-25F2-3BE0-C6C3-30CFFA5446C1}"/>
                </a:ext>
              </a:extLst>
            </p:cNvPr>
            <p:cNvCxnSpPr>
              <a:cxnSpLocks/>
            </p:cNvCxnSpPr>
            <p:nvPr/>
          </p:nvCxnSpPr>
          <p:spPr>
            <a:xfrm>
              <a:off x="4148139"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4" name="Straight Connector 923">
              <a:extLst>
                <a:ext uri="{FF2B5EF4-FFF2-40B4-BE49-F238E27FC236}">
                  <a16:creationId xmlns:a16="http://schemas.microsoft.com/office/drawing/2014/main" id="{C56D586D-9429-E08D-1025-6B8435016F44}"/>
                </a:ext>
              </a:extLst>
            </p:cNvPr>
            <p:cNvCxnSpPr>
              <a:cxnSpLocks/>
            </p:cNvCxnSpPr>
            <p:nvPr/>
          </p:nvCxnSpPr>
          <p:spPr>
            <a:xfrm>
              <a:off x="4243389"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25" name="Straight Connector 924">
              <a:extLst>
                <a:ext uri="{FF2B5EF4-FFF2-40B4-BE49-F238E27FC236}">
                  <a16:creationId xmlns:a16="http://schemas.microsoft.com/office/drawing/2014/main" id="{51EFDBB5-2A14-FDDA-B15D-474055B30A74}"/>
                </a:ext>
              </a:extLst>
            </p:cNvPr>
            <p:cNvCxnSpPr>
              <a:cxnSpLocks/>
            </p:cNvCxnSpPr>
            <p:nvPr/>
          </p:nvCxnSpPr>
          <p:spPr>
            <a:xfrm>
              <a:off x="4288632" y="2788453"/>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69" name="Group 968">
            <a:extLst>
              <a:ext uri="{FF2B5EF4-FFF2-40B4-BE49-F238E27FC236}">
                <a16:creationId xmlns:a16="http://schemas.microsoft.com/office/drawing/2014/main" id="{5F5EF14A-6560-4E56-94E4-85119ADA19D7}"/>
              </a:ext>
            </a:extLst>
          </p:cNvPr>
          <p:cNvGrpSpPr/>
          <p:nvPr/>
        </p:nvGrpSpPr>
        <p:grpSpPr>
          <a:xfrm>
            <a:off x="707231" y="1672622"/>
            <a:ext cx="3564732" cy="1452570"/>
            <a:chOff x="707231" y="1497806"/>
            <a:chExt cx="3564732" cy="1452570"/>
          </a:xfrm>
        </p:grpSpPr>
        <p:sp>
          <p:nvSpPr>
            <p:cNvPr id="928" name="Freeform: Shape 927">
              <a:extLst>
                <a:ext uri="{FF2B5EF4-FFF2-40B4-BE49-F238E27FC236}">
                  <a16:creationId xmlns:a16="http://schemas.microsoft.com/office/drawing/2014/main" id="{D5E186A5-3E81-0D57-99AC-A69A32160248}"/>
                </a:ext>
              </a:extLst>
            </p:cNvPr>
            <p:cNvSpPr/>
            <p:nvPr/>
          </p:nvSpPr>
          <p:spPr>
            <a:xfrm>
              <a:off x="707231" y="1497806"/>
              <a:ext cx="3564732" cy="1447800"/>
            </a:xfrm>
            <a:custGeom>
              <a:avLst/>
              <a:gdLst>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71513 w 3564732"/>
                <a:gd name="csY60" fmla="*/ 592932 h 1447800"/>
                <a:gd name="csX61" fmla="*/ 621507 w 3564732"/>
                <a:gd name="csY61" fmla="*/ 538163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14325 h 1447800"/>
                <a:gd name="csX71" fmla="*/ 373857 w 3564732"/>
                <a:gd name="csY71" fmla="*/ 273844 h 1447800"/>
                <a:gd name="csX72" fmla="*/ 340519 w 3564732"/>
                <a:gd name="csY72" fmla="*/ 273844 h 1447800"/>
                <a:gd name="csX73" fmla="*/ 238125 w 3564732"/>
                <a:gd name="csY73" fmla="*/ 152400 h 1447800"/>
                <a:gd name="csX74" fmla="*/ 238125 w 3564732"/>
                <a:gd name="csY74" fmla="*/ 133350 h 1447800"/>
                <a:gd name="csX75" fmla="*/ 185738 w 3564732"/>
                <a:gd name="csY75" fmla="*/ 133350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71513 w 3564732"/>
                <a:gd name="csY60" fmla="*/ 592932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14325 h 1447800"/>
                <a:gd name="csX71" fmla="*/ 373857 w 3564732"/>
                <a:gd name="csY71" fmla="*/ 273844 h 1447800"/>
                <a:gd name="csX72" fmla="*/ 340519 w 3564732"/>
                <a:gd name="csY72" fmla="*/ 273844 h 1447800"/>
                <a:gd name="csX73" fmla="*/ 238125 w 3564732"/>
                <a:gd name="csY73" fmla="*/ 152400 h 1447800"/>
                <a:gd name="csX74" fmla="*/ 238125 w 3564732"/>
                <a:gd name="csY74" fmla="*/ 133350 h 1447800"/>
                <a:gd name="csX75" fmla="*/ 185738 w 3564732"/>
                <a:gd name="csY75" fmla="*/ 133350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14325 h 1447800"/>
                <a:gd name="csX71" fmla="*/ 373857 w 3564732"/>
                <a:gd name="csY71" fmla="*/ 273844 h 1447800"/>
                <a:gd name="csX72" fmla="*/ 340519 w 3564732"/>
                <a:gd name="csY72" fmla="*/ 273844 h 1447800"/>
                <a:gd name="csX73" fmla="*/ 238125 w 3564732"/>
                <a:gd name="csY73" fmla="*/ 152400 h 1447800"/>
                <a:gd name="csX74" fmla="*/ 238125 w 3564732"/>
                <a:gd name="csY74" fmla="*/ 133350 h 1447800"/>
                <a:gd name="csX75" fmla="*/ 185738 w 3564732"/>
                <a:gd name="csY75" fmla="*/ 133350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14325 h 1447800"/>
                <a:gd name="csX71" fmla="*/ 373857 w 3564732"/>
                <a:gd name="csY71" fmla="*/ 273844 h 1447800"/>
                <a:gd name="csX72" fmla="*/ 340519 w 3564732"/>
                <a:gd name="csY72" fmla="*/ 273844 h 1447800"/>
                <a:gd name="csX73" fmla="*/ 238125 w 3564732"/>
                <a:gd name="csY73" fmla="*/ 152400 h 1447800"/>
                <a:gd name="csX74" fmla="*/ 238125 w 3564732"/>
                <a:gd name="csY74" fmla="*/ 133350 h 1447800"/>
                <a:gd name="csX75" fmla="*/ 192882 w 3564732"/>
                <a:gd name="csY75" fmla="*/ 123825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14325 h 1447800"/>
                <a:gd name="csX71" fmla="*/ 373857 w 3564732"/>
                <a:gd name="csY71" fmla="*/ 273844 h 1447800"/>
                <a:gd name="csX72" fmla="*/ 340519 w 3564732"/>
                <a:gd name="csY72" fmla="*/ 273844 h 1447800"/>
                <a:gd name="csX73" fmla="*/ 238125 w 3564732"/>
                <a:gd name="csY73" fmla="*/ 152400 h 1447800"/>
                <a:gd name="csX74" fmla="*/ 230981 w 3564732"/>
                <a:gd name="csY74" fmla="*/ 133350 h 1447800"/>
                <a:gd name="csX75" fmla="*/ 192882 w 3564732"/>
                <a:gd name="csY75" fmla="*/ 123825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14325 h 1447800"/>
                <a:gd name="csX71" fmla="*/ 361951 w 3564732"/>
                <a:gd name="csY71" fmla="*/ 273844 h 1447800"/>
                <a:gd name="csX72" fmla="*/ 340519 w 3564732"/>
                <a:gd name="csY72" fmla="*/ 273844 h 1447800"/>
                <a:gd name="csX73" fmla="*/ 238125 w 3564732"/>
                <a:gd name="csY73" fmla="*/ 152400 h 1447800"/>
                <a:gd name="csX74" fmla="*/ 230981 w 3564732"/>
                <a:gd name="csY74" fmla="*/ 133350 h 1447800"/>
                <a:gd name="csX75" fmla="*/ 192882 w 3564732"/>
                <a:gd name="csY75" fmla="*/ 123825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07182 h 1447800"/>
                <a:gd name="csX71" fmla="*/ 361951 w 3564732"/>
                <a:gd name="csY71" fmla="*/ 273844 h 1447800"/>
                <a:gd name="csX72" fmla="*/ 340519 w 3564732"/>
                <a:gd name="csY72" fmla="*/ 273844 h 1447800"/>
                <a:gd name="csX73" fmla="*/ 238125 w 3564732"/>
                <a:gd name="csY73" fmla="*/ 152400 h 1447800"/>
                <a:gd name="csX74" fmla="*/ 230981 w 3564732"/>
                <a:gd name="csY74" fmla="*/ 133350 h 1447800"/>
                <a:gd name="csX75" fmla="*/ 192882 w 3564732"/>
                <a:gd name="csY75" fmla="*/ 123825 h 1447800"/>
                <a:gd name="csX76" fmla="*/ 166688 w 3564732"/>
                <a:gd name="csY76" fmla="*/ 114300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81025 w 3564732"/>
                <a:gd name="csY63" fmla="*/ 490538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07182 h 1447800"/>
                <a:gd name="csX71" fmla="*/ 361951 w 3564732"/>
                <a:gd name="csY71" fmla="*/ 273844 h 1447800"/>
                <a:gd name="csX72" fmla="*/ 340519 w 3564732"/>
                <a:gd name="csY72" fmla="*/ 273844 h 1447800"/>
                <a:gd name="csX73" fmla="*/ 238125 w 3564732"/>
                <a:gd name="csY73" fmla="*/ 152400 h 1447800"/>
                <a:gd name="csX74" fmla="*/ 230981 w 3564732"/>
                <a:gd name="csY74" fmla="*/ 133350 h 1447800"/>
                <a:gd name="csX75" fmla="*/ 192882 w 3564732"/>
                <a:gd name="csY75" fmla="*/ 123825 h 1447800"/>
                <a:gd name="csX76" fmla="*/ 164307 w 3564732"/>
                <a:gd name="csY76" fmla="*/ 107156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 name="csX0" fmla="*/ 3564732 w 3564732"/>
                <a:gd name="csY0" fmla="*/ 1447800 h 1447800"/>
                <a:gd name="csX1" fmla="*/ 2819400 w 3564732"/>
                <a:gd name="csY1" fmla="*/ 1447800 h 1447800"/>
                <a:gd name="csX2" fmla="*/ 2819400 w 3564732"/>
                <a:gd name="csY2" fmla="*/ 1433513 h 1447800"/>
                <a:gd name="csX3" fmla="*/ 2747963 w 3564732"/>
                <a:gd name="csY3" fmla="*/ 1433513 h 1447800"/>
                <a:gd name="csX4" fmla="*/ 2747963 w 3564732"/>
                <a:gd name="csY4" fmla="*/ 1426369 h 1447800"/>
                <a:gd name="csX5" fmla="*/ 2702719 w 3564732"/>
                <a:gd name="csY5" fmla="*/ 1426369 h 1447800"/>
                <a:gd name="csX6" fmla="*/ 2702719 w 3564732"/>
                <a:gd name="csY6" fmla="*/ 1407319 h 1447800"/>
                <a:gd name="csX7" fmla="*/ 2624138 w 3564732"/>
                <a:gd name="csY7" fmla="*/ 1407319 h 1447800"/>
                <a:gd name="csX8" fmla="*/ 2583657 w 3564732"/>
                <a:gd name="csY8" fmla="*/ 1369219 h 1447800"/>
                <a:gd name="csX9" fmla="*/ 2545557 w 3564732"/>
                <a:gd name="csY9" fmla="*/ 1369219 h 1447800"/>
                <a:gd name="csX10" fmla="*/ 2545557 w 3564732"/>
                <a:gd name="csY10" fmla="*/ 1357313 h 1447800"/>
                <a:gd name="csX11" fmla="*/ 2405063 w 3564732"/>
                <a:gd name="csY11" fmla="*/ 1357313 h 1447800"/>
                <a:gd name="csX12" fmla="*/ 2405063 w 3564732"/>
                <a:gd name="csY12" fmla="*/ 1345407 h 1447800"/>
                <a:gd name="csX13" fmla="*/ 2333625 w 3564732"/>
                <a:gd name="csY13" fmla="*/ 1345407 h 1447800"/>
                <a:gd name="csX14" fmla="*/ 2333625 w 3564732"/>
                <a:gd name="csY14" fmla="*/ 1338263 h 1447800"/>
                <a:gd name="csX15" fmla="*/ 2205038 w 3564732"/>
                <a:gd name="csY15" fmla="*/ 1338263 h 1447800"/>
                <a:gd name="csX16" fmla="*/ 2205038 w 3564732"/>
                <a:gd name="csY16" fmla="*/ 1326357 h 1447800"/>
                <a:gd name="csX17" fmla="*/ 2155032 w 3564732"/>
                <a:gd name="csY17" fmla="*/ 1326357 h 1447800"/>
                <a:gd name="csX18" fmla="*/ 2155032 w 3564732"/>
                <a:gd name="csY18" fmla="*/ 1312069 h 1447800"/>
                <a:gd name="csX19" fmla="*/ 2033588 w 3564732"/>
                <a:gd name="csY19" fmla="*/ 1312069 h 1447800"/>
                <a:gd name="csX20" fmla="*/ 2026444 w 3564732"/>
                <a:gd name="csY20" fmla="*/ 1304925 h 1447800"/>
                <a:gd name="csX21" fmla="*/ 1985963 w 3564732"/>
                <a:gd name="csY21" fmla="*/ 1304925 h 1447800"/>
                <a:gd name="csX22" fmla="*/ 1985963 w 3564732"/>
                <a:gd name="csY22" fmla="*/ 1290638 h 1447800"/>
                <a:gd name="csX23" fmla="*/ 1902619 w 3564732"/>
                <a:gd name="csY23" fmla="*/ 1290638 h 1447800"/>
                <a:gd name="csX24" fmla="*/ 1824038 w 3564732"/>
                <a:gd name="csY24" fmla="*/ 1247775 h 1447800"/>
                <a:gd name="csX25" fmla="*/ 1821657 w 3564732"/>
                <a:gd name="csY25" fmla="*/ 1235869 h 1447800"/>
                <a:gd name="csX26" fmla="*/ 1693069 w 3564732"/>
                <a:gd name="csY26" fmla="*/ 1200150 h 1447800"/>
                <a:gd name="csX27" fmla="*/ 1664494 w 3564732"/>
                <a:gd name="csY27" fmla="*/ 1183482 h 1447800"/>
                <a:gd name="csX28" fmla="*/ 1626394 w 3564732"/>
                <a:gd name="csY28" fmla="*/ 1183482 h 1447800"/>
                <a:gd name="csX29" fmla="*/ 1612107 w 3564732"/>
                <a:gd name="csY29" fmla="*/ 1169194 h 1447800"/>
                <a:gd name="csX30" fmla="*/ 1554957 w 3564732"/>
                <a:gd name="csY30" fmla="*/ 1169194 h 1447800"/>
                <a:gd name="csX31" fmla="*/ 1554957 w 3564732"/>
                <a:gd name="csY31" fmla="*/ 1154907 h 1447800"/>
                <a:gd name="csX32" fmla="*/ 1478757 w 3564732"/>
                <a:gd name="csY32" fmla="*/ 1154907 h 1447800"/>
                <a:gd name="csX33" fmla="*/ 1412082 w 3564732"/>
                <a:gd name="csY33" fmla="*/ 1114425 h 1447800"/>
                <a:gd name="csX34" fmla="*/ 1412082 w 3564732"/>
                <a:gd name="csY34" fmla="*/ 1097757 h 1447800"/>
                <a:gd name="csX35" fmla="*/ 1340644 w 3564732"/>
                <a:gd name="csY35" fmla="*/ 1083469 h 1447800"/>
                <a:gd name="csX36" fmla="*/ 1309688 w 3564732"/>
                <a:gd name="csY36" fmla="*/ 1064419 h 1447800"/>
                <a:gd name="csX37" fmla="*/ 1278732 w 3564732"/>
                <a:gd name="csY37" fmla="*/ 1064419 h 1447800"/>
                <a:gd name="csX38" fmla="*/ 1259682 w 3564732"/>
                <a:gd name="csY38" fmla="*/ 1023938 h 1447800"/>
                <a:gd name="csX39" fmla="*/ 1238250 w 3564732"/>
                <a:gd name="csY39" fmla="*/ 1023938 h 1447800"/>
                <a:gd name="csX40" fmla="*/ 1221582 w 3564732"/>
                <a:gd name="csY40" fmla="*/ 1002507 h 1447800"/>
                <a:gd name="csX41" fmla="*/ 1181100 w 3564732"/>
                <a:gd name="csY41" fmla="*/ 1002507 h 1447800"/>
                <a:gd name="csX42" fmla="*/ 1171575 w 3564732"/>
                <a:gd name="csY42" fmla="*/ 992982 h 1447800"/>
                <a:gd name="csX43" fmla="*/ 1135857 w 3564732"/>
                <a:gd name="csY43" fmla="*/ 992982 h 1447800"/>
                <a:gd name="csX44" fmla="*/ 1135857 w 3564732"/>
                <a:gd name="csY44" fmla="*/ 957263 h 1447800"/>
                <a:gd name="csX45" fmla="*/ 1083469 w 3564732"/>
                <a:gd name="csY45" fmla="*/ 957263 h 1447800"/>
                <a:gd name="csX46" fmla="*/ 1083469 w 3564732"/>
                <a:gd name="csY46" fmla="*/ 931069 h 1447800"/>
                <a:gd name="csX47" fmla="*/ 1059657 w 3564732"/>
                <a:gd name="csY47" fmla="*/ 931069 h 1447800"/>
                <a:gd name="csX48" fmla="*/ 1019175 w 3564732"/>
                <a:gd name="csY48" fmla="*/ 892969 h 1447800"/>
                <a:gd name="csX49" fmla="*/ 997744 w 3564732"/>
                <a:gd name="csY49" fmla="*/ 892969 h 1447800"/>
                <a:gd name="csX50" fmla="*/ 997744 w 3564732"/>
                <a:gd name="csY50" fmla="*/ 866775 h 1447800"/>
                <a:gd name="csX51" fmla="*/ 973932 w 3564732"/>
                <a:gd name="csY51" fmla="*/ 866775 h 1447800"/>
                <a:gd name="csX52" fmla="*/ 914400 w 3564732"/>
                <a:gd name="csY52" fmla="*/ 816769 h 1447800"/>
                <a:gd name="csX53" fmla="*/ 890588 w 3564732"/>
                <a:gd name="csY53" fmla="*/ 816769 h 1447800"/>
                <a:gd name="csX54" fmla="*/ 862013 w 3564732"/>
                <a:gd name="csY54" fmla="*/ 759619 h 1447800"/>
                <a:gd name="csX55" fmla="*/ 845344 w 3564732"/>
                <a:gd name="csY55" fmla="*/ 757238 h 1447800"/>
                <a:gd name="csX56" fmla="*/ 800100 w 3564732"/>
                <a:gd name="csY56" fmla="*/ 704850 h 1447800"/>
                <a:gd name="csX57" fmla="*/ 781050 w 3564732"/>
                <a:gd name="csY57" fmla="*/ 704850 h 1447800"/>
                <a:gd name="csX58" fmla="*/ 692944 w 3564732"/>
                <a:gd name="csY58" fmla="*/ 626269 h 1447800"/>
                <a:gd name="csX59" fmla="*/ 671513 w 3564732"/>
                <a:gd name="csY59" fmla="*/ 626269 h 1447800"/>
                <a:gd name="csX60" fmla="*/ 664369 w 3564732"/>
                <a:gd name="csY60" fmla="*/ 600076 h 1447800"/>
                <a:gd name="csX61" fmla="*/ 614364 w 3564732"/>
                <a:gd name="csY61" fmla="*/ 547688 h 1447800"/>
                <a:gd name="csX62" fmla="*/ 595313 w 3564732"/>
                <a:gd name="csY62" fmla="*/ 538163 h 1447800"/>
                <a:gd name="csX63" fmla="*/ 578644 w 3564732"/>
                <a:gd name="csY63" fmla="*/ 497682 h 1447800"/>
                <a:gd name="csX64" fmla="*/ 564357 w 3564732"/>
                <a:gd name="csY64" fmla="*/ 490538 h 1447800"/>
                <a:gd name="csX65" fmla="*/ 528638 w 3564732"/>
                <a:gd name="csY65" fmla="*/ 464344 h 1447800"/>
                <a:gd name="csX66" fmla="*/ 526257 w 3564732"/>
                <a:gd name="csY66" fmla="*/ 431007 h 1447800"/>
                <a:gd name="csX67" fmla="*/ 471488 w 3564732"/>
                <a:gd name="csY67" fmla="*/ 400050 h 1447800"/>
                <a:gd name="csX68" fmla="*/ 471488 w 3564732"/>
                <a:gd name="csY68" fmla="*/ 364332 h 1447800"/>
                <a:gd name="csX69" fmla="*/ 404813 w 3564732"/>
                <a:gd name="csY69" fmla="*/ 314325 h 1447800"/>
                <a:gd name="csX70" fmla="*/ 373857 w 3564732"/>
                <a:gd name="csY70" fmla="*/ 307182 h 1447800"/>
                <a:gd name="csX71" fmla="*/ 361951 w 3564732"/>
                <a:gd name="csY71" fmla="*/ 273844 h 1447800"/>
                <a:gd name="csX72" fmla="*/ 340519 w 3564732"/>
                <a:gd name="csY72" fmla="*/ 273844 h 1447800"/>
                <a:gd name="csX73" fmla="*/ 238125 w 3564732"/>
                <a:gd name="csY73" fmla="*/ 152400 h 1447800"/>
                <a:gd name="csX74" fmla="*/ 230981 w 3564732"/>
                <a:gd name="csY74" fmla="*/ 133350 h 1447800"/>
                <a:gd name="csX75" fmla="*/ 192882 w 3564732"/>
                <a:gd name="csY75" fmla="*/ 123825 h 1447800"/>
                <a:gd name="csX76" fmla="*/ 164307 w 3564732"/>
                <a:gd name="csY76" fmla="*/ 107156 h 1447800"/>
                <a:gd name="csX77" fmla="*/ 166688 w 3564732"/>
                <a:gd name="csY77" fmla="*/ 73819 h 1447800"/>
                <a:gd name="csX78" fmla="*/ 78582 w 3564732"/>
                <a:gd name="csY78" fmla="*/ 30957 h 1447800"/>
                <a:gd name="csX79" fmla="*/ 59532 w 3564732"/>
                <a:gd name="csY79" fmla="*/ 30957 h 1447800"/>
                <a:gd name="csX80" fmla="*/ 28575 w 3564732"/>
                <a:gd name="csY80" fmla="*/ 0 h 1447800"/>
                <a:gd name="csX81" fmla="*/ 0 w 3564732"/>
                <a:gd name="csY81" fmla="*/ 0 h 14478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3564732" h="1447800">
                  <a:moveTo>
                    <a:pt x="3564732" y="1447800"/>
                  </a:moveTo>
                  <a:lnTo>
                    <a:pt x="2819400" y="1447800"/>
                  </a:lnTo>
                  <a:lnTo>
                    <a:pt x="2819400" y="1433513"/>
                  </a:lnTo>
                  <a:lnTo>
                    <a:pt x="2747963" y="1433513"/>
                  </a:lnTo>
                  <a:lnTo>
                    <a:pt x="2747963" y="1426369"/>
                  </a:lnTo>
                  <a:lnTo>
                    <a:pt x="2702719" y="1426369"/>
                  </a:lnTo>
                  <a:lnTo>
                    <a:pt x="2702719" y="1407319"/>
                  </a:lnTo>
                  <a:lnTo>
                    <a:pt x="2624138" y="1407319"/>
                  </a:lnTo>
                  <a:lnTo>
                    <a:pt x="2583657" y="1369219"/>
                  </a:lnTo>
                  <a:lnTo>
                    <a:pt x="2545557" y="1369219"/>
                  </a:lnTo>
                  <a:lnTo>
                    <a:pt x="2545557" y="1357313"/>
                  </a:lnTo>
                  <a:lnTo>
                    <a:pt x="2405063" y="1357313"/>
                  </a:lnTo>
                  <a:lnTo>
                    <a:pt x="2405063" y="1345407"/>
                  </a:lnTo>
                  <a:lnTo>
                    <a:pt x="2333625" y="1345407"/>
                  </a:lnTo>
                  <a:lnTo>
                    <a:pt x="2333625" y="1338263"/>
                  </a:lnTo>
                  <a:lnTo>
                    <a:pt x="2205038" y="1338263"/>
                  </a:lnTo>
                  <a:lnTo>
                    <a:pt x="2205038" y="1326357"/>
                  </a:lnTo>
                  <a:lnTo>
                    <a:pt x="2155032" y="1326357"/>
                  </a:lnTo>
                  <a:lnTo>
                    <a:pt x="2155032" y="1312069"/>
                  </a:lnTo>
                  <a:lnTo>
                    <a:pt x="2033588" y="1312069"/>
                  </a:lnTo>
                  <a:lnTo>
                    <a:pt x="2026444" y="1304925"/>
                  </a:lnTo>
                  <a:lnTo>
                    <a:pt x="1985963" y="1304925"/>
                  </a:lnTo>
                  <a:lnTo>
                    <a:pt x="1985963" y="1290638"/>
                  </a:lnTo>
                  <a:lnTo>
                    <a:pt x="1902619" y="1290638"/>
                  </a:lnTo>
                  <a:lnTo>
                    <a:pt x="1824038" y="1247775"/>
                  </a:lnTo>
                  <a:lnTo>
                    <a:pt x="1821657" y="1235869"/>
                  </a:lnTo>
                  <a:lnTo>
                    <a:pt x="1693069" y="1200150"/>
                  </a:lnTo>
                  <a:lnTo>
                    <a:pt x="1664494" y="1183482"/>
                  </a:lnTo>
                  <a:lnTo>
                    <a:pt x="1626394" y="1183482"/>
                  </a:lnTo>
                  <a:lnTo>
                    <a:pt x="1612107" y="1169194"/>
                  </a:lnTo>
                  <a:lnTo>
                    <a:pt x="1554957" y="1169194"/>
                  </a:lnTo>
                  <a:lnTo>
                    <a:pt x="1554957" y="1154907"/>
                  </a:lnTo>
                  <a:lnTo>
                    <a:pt x="1478757" y="1154907"/>
                  </a:lnTo>
                  <a:lnTo>
                    <a:pt x="1412082" y="1114425"/>
                  </a:lnTo>
                  <a:lnTo>
                    <a:pt x="1412082" y="1097757"/>
                  </a:lnTo>
                  <a:lnTo>
                    <a:pt x="1340644" y="1083469"/>
                  </a:lnTo>
                  <a:lnTo>
                    <a:pt x="1309688" y="1064419"/>
                  </a:lnTo>
                  <a:lnTo>
                    <a:pt x="1278732" y="1064419"/>
                  </a:lnTo>
                  <a:lnTo>
                    <a:pt x="1259682" y="1023938"/>
                  </a:lnTo>
                  <a:lnTo>
                    <a:pt x="1238250" y="1023938"/>
                  </a:lnTo>
                  <a:lnTo>
                    <a:pt x="1221582" y="1002507"/>
                  </a:lnTo>
                  <a:lnTo>
                    <a:pt x="1181100" y="1002507"/>
                  </a:lnTo>
                  <a:lnTo>
                    <a:pt x="1171575" y="992982"/>
                  </a:lnTo>
                  <a:lnTo>
                    <a:pt x="1135857" y="992982"/>
                  </a:lnTo>
                  <a:lnTo>
                    <a:pt x="1135857" y="957263"/>
                  </a:lnTo>
                  <a:lnTo>
                    <a:pt x="1083469" y="957263"/>
                  </a:lnTo>
                  <a:lnTo>
                    <a:pt x="1083469" y="931069"/>
                  </a:lnTo>
                  <a:lnTo>
                    <a:pt x="1059657" y="931069"/>
                  </a:lnTo>
                  <a:lnTo>
                    <a:pt x="1019175" y="892969"/>
                  </a:lnTo>
                  <a:lnTo>
                    <a:pt x="997744" y="892969"/>
                  </a:lnTo>
                  <a:lnTo>
                    <a:pt x="997744" y="866775"/>
                  </a:lnTo>
                  <a:lnTo>
                    <a:pt x="973932" y="866775"/>
                  </a:lnTo>
                  <a:lnTo>
                    <a:pt x="914400" y="816769"/>
                  </a:lnTo>
                  <a:lnTo>
                    <a:pt x="890588" y="816769"/>
                  </a:lnTo>
                  <a:lnTo>
                    <a:pt x="862013" y="759619"/>
                  </a:lnTo>
                  <a:lnTo>
                    <a:pt x="845344" y="757238"/>
                  </a:lnTo>
                  <a:lnTo>
                    <a:pt x="800100" y="704850"/>
                  </a:lnTo>
                  <a:lnTo>
                    <a:pt x="781050" y="704850"/>
                  </a:lnTo>
                  <a:lnTo>
                    <a:pt x="692944" y="626269"/>
                  </a:lnTo>
                  <a:lnTo>
                    <a:pt x="671513" y="626269"/>
                  </a:lnTo>
                  <a:lnTo>
                    <a:pt x="664369" y="600076"/>
                  </a:lnTo>
                  <a:lnTo>
                    <a:pt x="614364" y="547688"/>
                  </a:lnTo>
                  <a:lnTo>
                    <a:pt x="595313" y="538163"/>
                  </a:lnTo>
                  <a:lnTo>
                    <a:pt x="578644" y="497682"/>
                  </a:lnTo>
                  <a:lnTo>
                    <a:pt x="564357" y="490538"/>
                  </a:lnTo>
                  <a:lnTo>
                    <a:pt x="528638" y="464344"/>
                  </a:lnTo>
                  <a:lnTo>
                    <a:pt x="526257" y="431007"/>
                  </a:lnTo>
                  <a:lnTo>
                    <a:pt x="471488" y="400050"/>
                  </a:lnTo>
                  <a:lnTo>
                    <a:pt x="471488" y="364332"/>
                  </a:lnTo>
                  <a:lnTo>
                    <a:pt x="404813" y="314325"/>
                  </a:lnTo>
                  <a:lnTo>
                    <a:pt x="373857" y="307182"/>
                  </a:lnTo>
                  <a:lnTo>
                    <a:pt x="361951" y="273844"/>
                  </a:lnTo>
                  <a:lnTo>
                    <a:pt x="340519" y="273844"/>
                  </a:lnTo>
                  <a:lnTo>
                    <a:pt x="238125" y="152400"/>
                  </a:lnTo>
                  <a:lnTo>
                    <a:pt x="230981" y="133350"/>
                  </a:lnTo>
                  <a:lnTo>
                    <a:pt x="192882" y="123825"/>
                  </a:lnTo>
                  <a:lnTo>
                    <a:pt x="164307" y="107156"/>
                  </a:lnTo>
                  <a:lnTo>
                    <a:pt x="166688" y="73819"/>
                  </a:lnTo>
                  <a:lnTo>
                    <a:pt x="78582" y="30957"/>
                  </a:lnTo>
                  <a:lnTo>
                    <a:pt x="59532" y="30957"/>
                  </a:lnTo>
                  <a:lnTo>
                    <a:pt x="28575"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29" name="Straight Connector 928">
              <a:extLst>
                <a:ext uri="{FF2B5EF4-FFF2-40B4-BE49-F238E27FC236}">
                  <a16:creationId xmlns:a16="http://schemas.microsoft.com/office/drawing/2014/main" id="{CDCD31A4-30DA-33D0-50BA-D73C8C9EB5A0}"/>
                </a:ext>
              </a:extLst>
            </p:cNvPr>
            <p:cNvCxnSpPr>
              <a:cxnSpLocks/>
            </p:cNvCxnSpPr>
            <p:nvPr/>
          </p:nvCxnSpPr>
          <p:spPr>
            <a:xfrm>
              <a:off x="2586037" y="2722962"/>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0" name="Straight Connector 929">
              <a:extLst>
                <a:ext uri="{FF2B5EF4-FFF2-40B4-BE49-F238E27FC236}">
                  <a16:creationId xmlns:a16="http://schemas.microsoft.com/office/drawing/2014/main" id="{F63AC1CB-C93F-BCDF-E1D3-897D4FFD03D4}"/>
                </a:ext>
              </a:extLst>
            </p:cNvPr>
            <p:cNvCxnSpPr>
              <a:cxnSpLocks/>
            </p:cNvCxnSpPr>
            <p:nvPr/>
          </p:nvCxnSpPr>
          <p:spPr>
            <a:xfrm>
              <a:off x="1905629" y="244129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1" name="Straight Connector 930">
              <a:extLst>
                <a:ext uri="{FF2B5EF4-FFF2-40B4-BE49-F238E27FC236}">
                  <a16:creationId xmlns:a16="http://schemas.microsoft.com/office/drawing/2014/main" id="{9068155B-09C3-3436-8661-CA448B4BF9FC}"/>
                </a:ext>
              </a:extLst>
            </p:cNvPr>
            <p:cNvCxnSpPr>
              <a:cxnSpLocks/>
            </p:cNvCxnSpPr>
            <p:nvPr/>
          </p:nvCxnSpPr>
          <p:spPr>
            <a:xfrm>
              <a:off x="2681917" y="2739632"/>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2" name="Straight Connector 931">
              <a:extLst>
                <a:ext uri="{FF2B5EF4-FFF2-40B4-BE49-F238E27FC236}">
                  <a16:creationId xmlns:a16="http://schemas.microsoft.com/office/drawing/2014/main" id="{B8368C18-1F37-8439-E060-78BFA8DBB729}"/>
                </a:ext>
              </a:extLst>
            </p:cNvPr>
            <p:cNvCxnSpPr>
              <a:cxnSpLocks/>
            </p:cNvCxnSpPr>
            <p:nvPr/>
          </p:nvCxnSpPr>
          <p:spPr>
            <a:xfrm>
              <a:off x="2727161" y="2755113"/>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3" name="Straight Connector 932">
              <a:extLst>
                <a:ext uri="{FF2B5EF4-FFF2-40B4-BE49-F238E27FC236}">
                  <a16:creationId xmlns:a16="http://schemas.microsoft.com/office/drawing/2014/main" id="{FEEC55F6-5241-EE84-7870-8B721B8CE802}"/>
                </a:ext>
              </a:extLst>
            </p:cNvPr>
            <p:cNvCxnSpPr>
              <a:cxnSpLocks/>
            </p:cNvCxnSpPr>
            <p:nvPr/>
          </p:nvCxnSpPr>
          <p:spPr>
            <a:xfrm>
              <a:off x="2820030" y="276820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4" name="Straight Connector 933">
              <a:extLst>
                <a:ext uri="{FF2B5EF4-FFF2-40B4-BE49-F238E27FC236}">
                  <a16:creationId xmlns:a16="http://schemas.microsoft.com/office/drawing/2014/main" id="{A3948E40-D442-17DD-8A2A-54FA3AF8C156}"/>
                </a:ext>
              </a:extLst>
            </p:cNvPr>
            <p:cNvCxnSpPr>
              <a:cxnSpLocks/>
            </p:cNvCxnSpPr>
            <p:nvPr/>
          </p:nvCxnSpPr>
          <p:spPr>
            <a:xfrm>
              <a:off x="2843842" y="276820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5" name="Straight Connector 934">
              <a:extLst>
                <a:ext uri="{FF2B5EF4-FFF2-40B4-BE49-F238E27FC236}">
                  <a16:creationId xmlns:a16="http://schemas.microsoft.com/office/drawing/2014/main" id="{886C482F-69BF-8B32-E2E3-4F6345BE1305}"/>
                </a:ext>
              </a:extLst>
            </p:cNvPr>
            <p:cNvCxnSpPr>
              <a:cxnSpLocks/>
            </p:cNvCxnSpPr>
            <p:nvPr/>
          </p:nvCxnSpPr>
          <p:spPr>
            <a:xfrm>
              <a:off x="2958142" y="2789645"/>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6" name="Straight Connector 935">
              <a:extLst>
                <a:ext uri="{FF2B5EF4-FFF2-40B4-BE49-F238E27FC236}">
                  <a16:creationId xmlns:a16="http://schemas.microsoft.com/office/drawing/2014/main" id="{AF4BF16C-7CF5-9DD1-A0D6-51ECD4855E58}"/>
                </a:ext>
              </a:extLst>
            </p:cNvPr>
            <p:cNvCxnSpPr>
              <a:cxnSpLocks/>
            </p:cNvCxnSpPr>
            <p:nvPr/>
          </p:nvCxnSpPr>
          <p:spPr>
            <a:xfrm>
              <a:off x="2989099" y="2789645"/>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7" name="Straight Connector 936">
              <a:extLst>
                <a:ext uri="{FF2B5EF4-FFF2-40B4-BE49-F238E27FC236}">
                  <a16:creationId xmlns:a16="http://schemas.microsoft.com/office/drawing/2014/main" id="{A0B10E14-E87E-63A3-BC4E-A7FDCA019959}"/>
                </a:ext>
              </a:extLst>
            </p:cNvPr>
            <p:cNvCxnSpPr>
              <a:cxnSpLocks/>
            </p:cNvCxnSpPr>
            <p:nvPr/>
          </p:nvCxnSpPr>
          <p:spPr>
            <a:xfrm>
              <a:off x="3015292" y="2789645"/>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8" name="Straight Connector 937">
              <a:extLst>
                <a:ext uri="{FF2B5EF4-FFF2-40B4-BE49-F238E27FC236}">
                  <a16:creationId xmlns:a16="http://schemas.microsoft.com/office/drawing/2014/main" id="{36BED938-D659-B2A2-489A-D4B47315F777}"/>
                </a:ext>
              </a:extLst>
            </p:cNvPr>
            <p:cNvCxnSpPr>
              <a:cxnSpLocks/>
            </p:cNvCxnSpPr>
            <p:nvPr/>
          </p:nvCxnSpPr>
          <p:spPr>
            <a:xfrm>
              <a:off x="3103399" y="2800364"/>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9" name="Straight Connector 938">
              <a:extLst>
                <a:ext uri="{FF2B5EF4-FFF2-40B4-BE49-F238E27FC236}">
                  <a16:creationId xmlns:a16="http://schemas.microsoft.com/office/drawing/2014/main" id="{631B21F2-59B7-2924-9417-1649FC34D0FB}"/>
                </a:ext>
              </a:extLst>
            </p:cNvPr>
            <p:cNvCxnSpPr>
              <a:cxnSpLocks/>
            </p:cNvCxnSpPr>
            <p:nvPr/>
          </p:nvCxnSpPr>
          <p:spPr>
            <a:xfrm>
              <a:off x="3129592" y="2800364"/>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0" name="Straight Connector 939">
              <a:extLst>
                <a:ext uri="{FF2B5EF4-FFF2-40B4-BE49-F238E27FC236}">
                  <a16:creationId xmlns:a16="http://schemas.microsoft.com/office/drawing/2014/main" id="{E17B8707-C84F-C3B6-606B-7D5C2A437B6F}"/>
                </a:ext>
              </a:extLst>
            </p:cNvPr>
            <p:cNvCxnSpPr>
              <a:cxnSpLocks/>
            </p:cNvCxnSpPr>
            <p:nvPr/>
          </p:nvCxnSpPr>
          <p:spPr>
            <a:xfrm>
              <a:off x="3151024" y="2800364"/>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1" name="Straight Connector 940">
              <a:extLst>
                <a:ext uri="{FF2B5EF4-FFF2-40B4-BE49-F238E27FC236}">
                  <a16:creationId xmlns:a16="http://schemas.microsoft.com/office/drawing/2014/main" id="{C347A50E-DE9C-B4FA-BC10-28F45827BE59}"/>
                </a:ext>
              </a:extLst>
            </p:cNvPr>
            <p:cNvCxnSpPr>
              <a:cxnSpLocks/>
            </p:cNvCxnSpPr>
            <p:nvPr/>
          </p:nvCxnSpPr>
          <p:spPr>
            <a:xfrm>
              <a:off x="3172455" y="2800364"/>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2" name="Straight Connector 941">
              <a:extLst>
                <a:ext uri="{FF2B5EF4-FFF2-40B4-BE49-F238E27FC236}">
                  <a16:creationId xmlns:a16="http://schemas.microsoft.com/office/drawing/2014/main" id="{CF8A2EFB-01EF-A02D-C431-240DF33C086C}"/>
                </a:ext>
              </a:extLst>
            </p:cNvPr>
            <p:cNvCxnSpPr>
              <a:cxnSpLocks/>
            </p:cNvCxnSpPr>
            <p:nvPr/>
          </p:nvCxnSpPr>
          <p:spPr>
            <a:xfrm>
              <a:off x="3212936" y="2812263"/>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3" name="Straight Connector 942">
              <a:extLst>
                <a:ext uri="{FF2B5EF4-FFF2-40B4-BE49-F238E27FC236}">
                  <a16:creationId xmlns:a16="http://schemas.microsoft.com/office/drawing/2014/main" id="{C7BE2A5C-A0C2-2C18-F381-B3C621C4FDCD}"/>
                </a:ext>
              </a:extLst>
            </p:cNvPr>
            <p:cNvCxnSpPr>
              <a:cxnSpLocks/>
            </p:cNvCxnSpPr>
            <p:nvPr/>
          </p:nvCxnSpPr>
          <p:spPr>
            <a:xfrm>
              <a:off x="3248655" y="2812263"/>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4" name="Straight Connector 943">
              <a:extLst>
                <a:ext uri="{FF2B5EF4-FFF2-40B4-BE49-F238E27FC236}">
                  <a16:creationId xmlns:a16="http://schemas.microsoft.com/office/drawing/2014/main" id="{B3957724-D8DA-454A-C9CA-9F2307CC4A1A}"/>
                </a:ext>
              </a:extLst>
            </p:cNvPr>
            <p:cNvCxnSpPr>
              <a:cxnSpLocks/>
            </p:cNvCxnSpPr>
            <p:nvPr/>
          </p:nvCxnSpPr>
          <p:spPr>
            <a:xfrm>
              <a:off x="3291518" y="282535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5" name="Straight Connector 944">
              <a:extLst>
                <a:ext uri="{FF2B5EF4-FFF2-40B4-BE49-F238E27FC236}">
                  <a16:creationId xmlns:a16="http://schemas.microsoft.com/office/drawing/2014/main" id="{CCC12EDD-8D1C-0555-09AF-505B467C0082}"/>
                </a:ext>
              </a:extLst>
            </p:cNvPr>
            <p:cNvCxnSpPr>
              <a:cxnSpLocks/>
            </p:cNvCxnSpPr>
            <p:nvPr/>
          </p:nvCxnSpPr>
          <p:spPr>
            <a:xfrm>
              <a:off x="3412961" y="2864651"/>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6" name="Straight Connector 945">
              <a:extLst>
                <a:ext uri="{FF2B5EF4-FFF2-40B4-BE49-F238E27FC236}">
                  <a16:creationId xmlns:a16="http://schemas.microsoft.com/office/drawing/2014/main" id="{D0FDB25F-203B-BA96-DD7E-5D2E5B1144B4}"/>
                </a:ext>
              </a:extLst>
            </p:cNvPr>
            <p:cNvCxnSpPr>
              <a:cxnSpLocks/>
            </p:cNvCxnSpPr>
            <p:nvPr/>
          </p:nvCxnSpPr>
          <p:spPr>
            <a:xfrm>
              <a:off x="3467730" y="288250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7" name="Straight Connector 946">
              <a:extLst>
                <a:ext uri="{FF2B5EF4-FFF2-40B4-BE49-F238E27FC236}">
                  <a16:creationId xmlns:a16="http://schemas.microsoft.com/office/drawing/2014/main" id="{870F2A98-1075-401C-6E88-E6A1CDD4AAEE}"/>
                </a:ext>
              </a:extLst>
            </p:cNvPr>
            <p:cNvCxnSpPr>
              <a:cxnSpLocks/>
            </p:cNvCxnSpPr>
            <p:nvPr/>
          </p:nvCxnSpPr>
          <p:spPr>
            <a:xfrm>
              <a:off x="3551074"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8" name="Straight Connector 947">
              <a:extLst>
                <a:ext uri="{FF2B5EF4-FFF2-40B4-BE49-F238E27FC236}">
                  <a16:creationId xmlns:a16="http://schemas.microsoft.com/office/drawing/2014/main" id="{B336A903-1F22-FE01-9023-4EE44FC6738E}"/>
                </a:ext>
              </a:extLst>
            </p:cNvPr>
            <p:cNvCxnSpPr>
              <a:cxnSpLocks/>
            </p:cNvCxnSpPr>
            <p:nvPr/>
          </p:nvCxnSpPr>
          <p:spPr>
            <a:xfrm>
              <a:off x="3577267"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9" name="Straight Connector 948">
              <a:extLst>
                <a:ext uri="{FF2B5EF4-FFF2-40B4-BE49-F238E27FC236}">
                  <a16:creationId xmlns:a16="http://schemas.microsoft.com/office/drawing/2014/main" id="{5A33939E-425B-967F-3951-338E12F82F0F}"/>
                </a:ext>
              </a:extLst>
            </p:cNvPr>
            <p:cNvCxnSpPr>
              <a:cxnSpLocks/>
            </p:cNvCxnSpPr>
            <p:nvPr/>
          </p:nvCxnSpPr>
          <p:spPr>
            <a:xfrm>
              <a:off x="3596317"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0" name="Straight Connector 949">
              <a:extLst>
                <a:ext uri="{FF2B5EF4-FFF2-40B4-BE49-F238E27FC236}">
                  <a16:creationId xmlns:a16="http://schemas.microsoft.com/office/drawing/2014/main" id="{BE008EC7-662B-F437-7137-32C9BC3EB921}"/>
                </a:ext>
              </a:extLst>
            </p:cNvPr>
            <p:cNvCxnSpPr>
              <a:cxnSpLocks/>
            </p:cNvCxnSpPr>
            <p:nvPr/>
          </p:nvCxnSpPr>
          <p:spPr>
            <a:xfrm>
              <a:off x="3615367"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1" name="Straight Connector 950">
              <a:extLst>
                <a:ext uri="{FF2B5EF4-FFF2-40B4-BE49-F238E27FC236}">
                  <a16:creationId xmlns:a16="http://schemas.microsoft.com/office/drawing/2014/main" id="{DA6EC0E7-003E-90E2-D2F8-1A7DEBF8F271}"/>
                </a:ext>
              </a:extLst>
            </p:cNvPr>
            <p:cNvCxnSpPr>
              <a:cxnSpLocks/>
            </p:cNvCxnSpPr>
            <p:nvPr/>
          </p:nvCxnSpPr>
          <p:spPr>
            <a:xfrm>
              <a:off x="3634417"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2" name="Straight Connector 951">
              <a:extLst>
                <a:ext uri="{FF2B5EF4-FFF2-40B4-BE49-F238E27FC236}">
                  <a16:creationId xmlns:a16="http://schemas.microsoft.com/office/drawing/2014/main" id="{28948C0F-651F-30C1-9993-D962CE2B595C}"/>
                </a:ext>
              </a:extLst>
            </p:cNvPr>
            <p:cNvCxnSpPr>
              <a:cxnSpLocks/>
            </p:cNvCxnSpPr>
            <p:nvPr/>
          </p:nvCxnSpPr>
          <p:spPr>
            <a:xfrm>
              <a:off x="3689186"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3" name="Straight Connector 952">
              <a:extLst>
                <a:ext uri="{FF2B5EF4-FFF2-40B4-BE49-F238E27FC236}">
                  <a16:creationId xmlns:a16="http://schemas.microsoft.com/office/drawing/2014/main" id="{D40CC9E2-5738-28F3-F457-5EFB252FF7D2}"/>
                </a:ext>
              </a:extLst>
            </p:cNvPr>
            <p:cNvCxnSpPr>
              <a:cxnSpLocks/>
            </p:cNvCxnSpPr>
            <p:nvPr/>
          </p:nvCxnSpPr>
          <p:spPr>
            <a:xfrm>
              <a:off x="3703473"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4" name="Straight Connector 953">
              <a:extLst>
                <a:ext uri="{FF2B5EF4-FFF2-40B4-BE49-F238E27FC236}">
                  <a16:creationId xmlns:a16="http://schemas.microsoft.com/office/drawing/2014/main" id="{353FE9EB-624A-F6E7-3377-342C0F067F21}"/>
                </a:ext>
              </a:extLst>
            </p:cNvPr>
            <p:cNvCxnSpPr>
              <a:cxnSpLocks/>
            </p:cNvCxnSpPr>
            <p:nvPr/>
          </p:nvCxnSpPr>
          <p:spPr>
            <a:xfrm>
              <a:off x="3720142"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5" name="Straight Connector 954">
              <a:extLst>
                <a:ext uri="{FF2B5EF4-FFF2-40B4-BE49-F238E27FC236}">
                  <a16:creationId xmlns:a16="http://schemas.microsoft.com/office/drawing/2014/main" id="{FF93F447-FE5B-53A4-1961-6AA247F6CD94}"/>
                </a:ext>
              </a:extLst>
            </p:cNvPr>
            <p:cNvCxnSpPr>
              <a:cxnSpLocks/>
            </p:cNvCxnSpPr>
            <p:nvPr/>
          </p:nvCxnSpPr>
          <p:spPr>
            <a:xfrm>
              <a:off x="3758242"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6" name="Straight Connector 955">
              <a:extLst>
                <a:ext uri="{FF2B5EF4-FFF2-40B4-BE49-F238E27FC236}">
                  <a16:creationId xmlns:a16="http://schemas.microsoft.com/office/drawing/2014/main" id="{EF49988A-633F-B9D2-4558-F88C6025EC80}"/>
                </a:ext>
              </a:extLst>
            </p:cNvPr>
            <p:cNvCxnSpPr>
              <a:cxnSpLocks/>
            </p:cNvCxnSpPr>
            <p:nvPr/>
          </p:nvCxnSpPr>
          <p:spPr>
            <a:xfrm>
              <a:off x="3779673"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7" name="Straight Connector 956">
              <a:extLst>
                <a:ext uri="{FF2B5EF4-FFF2-40B4-BE49-F238E27FC236}">
                  <a16:creationId xmlns:a16="http://schemas.microsoft.com/office/drawing/2014/main" id="{A7F93CA0-907C-EED7-84B2-22A2B7CAAE42}"/>
                </a:ext>
              </a:extLst>
            </p:cNvPr>
            <p:cNvCxnSpPr>
              <a:cxnSpLocks/>
            </p:cNvCxnSpPr>
            <p:nvPr/>
          </p:nvCxnSpPr>
          <p:spPr>
            <a:xfrm>
              <a:off x="3803486"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8" name="Straight Connector 957">
              <a:extLst>
                <a:ext uri="{FF2B5EF4-FFF2-40B4-BE49-F238E27FC236}">
                  <a16:creationId xmlns:a16="http://schemas.microsoft.com/office/drawing/2014/main" id="{8FB12E55-1253-8383-861C-C9F0A82A3FDE}"/>
                </a:ext>
              </a:extLst>
            </p:cNvPr>
            <p:cNvCxnSpPr>
              <a:cxnSpLocks/>
            </p:cNvCxnSpPr>
            <p:nvPr/>
          </p:nvCxnSpPr>
          <p:spPr>
            <a:xfrm>
              <a:off x="3855873"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9" name="Straight Connector 958">
              <a:extLst>
                <a:ext uri="{FF2B5EF4-FFF2-40B4-BE49-F238E27FC236}">
                  <a16:creationId xmlns:a16="http://schemas.microsoft.com/office/drawing/2014/main" id="{42A5CC5D-3A82-8FE0-2F2A-3938CD2D32DB}"/>
                </a:ext>
              </a:extLst>
            </p:cNvPr>
            <p:cNvCxnSpPr>
              <a:cxnSpLocks/>
            </p:cNvCxnSpPr>
            <p:nvPr/>
          </p:nvCxnSpPr>
          <p:spPr>
            <a:xfrm>
              <a:off x="3934454"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0" name="Straight Connector 959">
              <a:extLst>
                <a:ext uri="{FF2B5EF4-FFF2-40B4-BE49-F238E27FC236}">
                  <a16:creationId xmlns:a16="http://schemas.microsoft.com/office/drawing/2014/main" id="{A0DBE3DB-DE86-93CA-603E-9A3587D21D99}"/>
                </a:ext>
              </a:extLst>
            </p:cNvPr>
            <p:cNvCxnSpPr>
              <a:cxnSpLocks/>
            </p:cNvCxnSpPr>
            <p:nvPr/>
          </p:nvCxnSpPr>
          <p:spPr>
            <a:xfrm>
              <a:off x="3958267"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1" name="Straight Connector 960">
              <a:extLst>
                <a:ext uri="{FF2B5EF4-FFF2-40B4-BE49-F238E27FC236}">
                  <a16:creationId xmlns:a16="http://schemas.microsoft.com/office/drawing/2014/main" id="{7C85F28B-966A-DC82-2953-1501B9FED435}"/>
                </a:ext>
              </a:extLst>
            </p:cNvPr>
            <p:cNvCxnSpPr>
              <a:cxnSpLocks/>
            </p:cNvCxnSpPr>
            <p:nvPr/>
          </p:nvCxnSpPr>
          <p:spPr>
            <a:xfrm>
              <a:off x="3984460"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2" name="Straight Connector 961">
              <a:extLst>
                <a:ext uri="{FF2B5EF4-FFF2-40B4-BE49-F238E27FC236}">
                  <a16:creationId xmlns:a16="http://schemas.microsoft.com/office/drawing/2014/main" id="{696A01C0-02FD-29D6-5CE3-D322A82B58FC}"/>
                </a:ext>
              </a:extLst>
            </p:cNvPr>
            <p:cNvCxnSpPr>
              <a:cxnSpLocks/>
            </p:cNvCxnSpPr>
            <p:nvPr/>
          </p:nvCxnSpPr>
          <p:spPr>
            <a:xfrm>
              <a:off x="3998748"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3" name="Straight Connector 962">
              <a:extLst>
                <a:ext uri="{FF2B5EF4-FFF2-40B4-BE49-F238E27FC236}">
                  <a16:creationId xmlns:a16="http://schemas.microsoft.com/office/drawing/2014/main" id="{9E2D51F2-78E7-F3CC-C04F-51268B5AA299}"/>
                </a:ext>
              </a:extLst>
            </p:cNvPr>
            <p:cNvCxnSpPr>
              <a:cxnSpLocks/>
            </p:cNvCxnSpPr>
            <p:nvPr/>
          </p:nvCxnSpPr>
          <p:spPr>
            <a:xfrm>
              <a:off x="4015417"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4" name="Straight Connector 963">
              <a:extLst>
                <a:ext uri="{FF2B5EF4-FFF2-40B4-BE49-F238E27FC236}">
                  <a16:creationId xmlns:a16="http://schemas.microsoft.com/office/drawing/2014/main" id="{81F710CB-E77D-4A43-555E-B174D38CB279}"/>
                </a:ext>
              </a:extLst>
            </p:cNvPr>
            <p:cNvCxnSpPr>
              <a:cxnSpLocks/>
            </p:cNvCxnSpPr>
            <p:nvPr/>
          </p:nvCxnSpPr>
          <p:spPr>
            <a:xfrm>
              <a:off x="4065423"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5" name="Straight Connector 964">
              <a:extLst>
                <a:ext uri="{FF2B5EF4-FFF2-40B4-BE49-F238E27FC236}">
                  <a16:creationId xmlns:a16="http://schemas.microsoft.com/office/drawing/2014/main" id="{E0C0D784-7D7E-1576-6FB1-D7105ED68CA4}"/>
                </a:ext>
              </a:extLst>
            </p:cNvPr>
            <p:cNvCxnSpPr>
              <a:cxnSpLocks/>
            </p:cNvCxnSpPr>
            <p:nvPr/>
          </p:nvCxnSpPr>
          <p:spPr>
            <a:xfrm>
              <a:off x="4174961"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6" name="Straight Connector 965">
              <a:extLst>
                <a:ext uri="{FF2B5EF4-FFF2-40B4-BE49-F238E27FC236}">
                  <a16:creationId xmlns:a16="http://schemas.microsoft.com/office/drawing/2014/main" id="{604DE6D2-39A5-5806-89E6-BF4D0764E57F}"/>
                </a:ext>
              </a:extLst>
            </p:cNvPr>
            <p:cNvCxnSpPr>
              <a:cxnSpLocks/>
            </p:cNvCxnSpPr>
            <p:nvPr/>
          </p:nvCxnSpPr>
          <p:spPr>
            <a:xfrm>
              <a:off x="4215442"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7" name="Straight Connector 966">
              <a:extLst>
                <a:ext uri="{FF2B5EF4-FFF2-40B4-BE49-F238E27FC236}">
                  <a16:creationId xmlns:a16="http://schemas.microsoft.com/office/drawing/2014/main" id="{DF6782DB-5018-7122-3ED4-D301AD47E9E3}"/>
                </a:ext>
              </a:extLst>
            </p:cNvPr>
            <p:cNvCxnSpPr>
              <a:cxnSpLocks/>
            </p:cNvCxnSpPr>
            <p:nvPr/>
          </p:nvCxnSpPr>
          <p:spPr>
            <a:xfrm>
              <a:off x="4234492"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8" name="Straight Connector 967">
              <a:extLst>
                <a:ext uri="{FF2B5EF4-FFF2-40B4-BE49-F238E27FC236}">
                  <a16:creationId xmlns:a16="http://schemas.microsoft.com/office/drawing/2014/main" id="{A3E309DF-76EA-8CA2-2084-7CE8B1E99DAC}"/>
                </a:ext>
              </a:extLst>
            </p:cNvPr>
            <p:cNvCxnSpPr>
              <a:cxnSpLocks/>
            </p:cNvCxnSpPr>
            <p:nvPr/>
          </p:nvCxnSpPr>
          <p:spPr>
            <a:xfrm>
              <a:off x="4270211" y="289322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70" name="TextBox 969">
            <a:extLst>
              <a:ext uri="{FF2B5EF4-FFF2-40B4-BE49-F238E27FC236}">
                <a16:creationId xmlns:a16="http://schemas.microsoft.com/office/drawing/2014/main" id="{0ABD2CD9-C3C2-C295-16BA-D2E24643E3B3}"/>
              </a:ext>
            </a:extLst>
          </p:cNvPr>
          <p:cNvSpPr txBox="1"/>
          <p:nvPr/>
        </p:nvSpPr>
        <p:spPr>
          <a:xfrm>
            <a:off x="3291764" y="2678234"/>
            <a:ext cx="1403437" cy="245694"/>
          </a:xfrm>
          <a:prstGeom prst="rect">
            <a:avLst/>
          </a:prstGeom>
        </p:spPr>
        <p:txBody>
          <a:bodyPr vert="horz" wrap="none" lIns="45720" tIns="45720" rIns="45720" bIns="45720" rtlCol="0">
            <a:noAutofit/>
          </a:bodyPr>
          <a:lstStyle/>
          <a:p>
            <a:pPr marL="7938"/>
            <a:r>
              <a:rPr lang="en-US" sz="1200" dirty="0">
                <a:solidFill>
                  <a:schemeClr val="accent1"/>
                </a:solidFill>
              </a:rPr>
              <a:t>Pembrolizumab</a:t>
            </a:r>
          </a:p>
        </p:txBody>
      </p:sp>
      <p:sp>
        <p:nvSpPr>
          <p:cNvPr id="971" name="TextBox 970">
            <a:extLst>
              <a:ext uri="{FF2B5EF4-FFF2-40B4-BE49-F238E27FC236}">
                <a16:creationId xmlns:a16="http://schemas.microsoft.com/office/drawing/2014/main" id="{A911EE6C-D0C8-3E50-3987-A6D6FE322E47}"/>
              </a:ext>
            </a:extLst>
          </p:cNvPr>
          <p:cNvSpPr txBox="1"/>
          <p:nvPr/>
        </p:nvSpPr>
        <p:spPr>
          <a:xfrm>
            <a:off x="3291764" y="3088001"/>
            <a:ext cx="1403437" cy="245694"/>
          </a:xfrm>
          <a:prstGeom prst="rect">
            <a:avLst/>
          </a:prstGeom>
        </p:spPr>
        <p:txBody>
          <a:bodyPr vert="horz" wrap="none" lIns="45720" tIns="45720" rIns="45720" bIns="45720" rtlCol="0">
            <a:noAutofit/>
          </a:bodyPr>
          <a:lstStyle/>
          <a:p>
            <a:pPr marL="7938"/>
            <a:r>
              <a:rPr lang="en-US" sz="1200" dirty="0">
                <a:solidFill>
                  <a:schemeClr val="bg1">
                    <a:lumMod val="50000"/>
                  </a:schemeClr>
                </a:solidFill>
              </a:rPr>
              <a:t>Placebo</a:t>
            </a:r>
          </a:p>
        </p:txBody>
      </p:sp>
      <p:grpSp>
        <p:nvGrpSpPr>
          <p:cNvPr id="1019" name="Group 1018">
            <a:extLst>
              <a:ext uri="{FF2B5EF4-FFF2-40B4-BE49-F238E27FC236}">
                <a16:creationId xmlns:a16="http://schemas.microsoft.com/office/drawing/2014/main" id="{A94E7AFF-F8D3-0796-4DAA-210891445318}"/>
              </a:ext>
            </a:extLst>
          </p:cNvPr>
          <p:cNvGrpSpPr/>
          <p:nvPr/>
        </p:nvGrpSpPr>
        <p:grpSpPr>
          <a:xfrm>
            <a:off x="757238" y="4222941"/>
            <a:ext cx="3538537" cy="1350169"/>
            <a:chOff x="757238" y="4048125"/>
            <a:chExt cx="3538537" cy="1350169"/>
          </a:xfrm>
        </p:grpSpPr>
        <p:sp>
          <p:nvSpPr>
            <p:cNvPr id="974" name="Freeform: Shape 973">
              <a:extLst>
                <a:ext uri="{FF2B5EF4-FFF2-40B4-BE49-F238E27FC236}">
                  <a16:creationId xmlns:a16="http://schemas.microsoft.com/office/drawing/2014/main" id="{18B4B973-8EC3-C237-079B-370B195A7197}"/>
                </a:ext>
              </a:extLst>
            </p:cNvPr>
            <p:cNvSpPr/>
            <p:nvPr/>
          </p:nvSpPr>
          <p:spPr>
            <a:xfrm>
              <a:off x="757238" y="4048125"/>
              <a:ext cx="3538537" cy="1345406"/>
            </a:xfrm>
            <a:custGeom>
              <a:avLst/>
              <a:gdLst>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8168 w 3538537"/>
                <a:gd name="csY80" fmla="*/ 464344 h 1345406"/>
                <a:gd name="csX81" fmla="*/ 526256 w 3538537"/>
                <a:gd name="csY81" fmla="*/ 421481 h 1345406"/>
                <a:gd name="csX82" fmla="*/ 511968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21468 w 3538537"/>
                <a:gd name="csY92" fmla="*/ 211931 h 1345406"/>
                <a:gd name="csX93" fmla="*/ 300037 w 3538537"/>
                <a:gd name="csY93" fmla="*/ 211931 h 1345406"/>
                <a:gd name="csX94" fmla="*/ 278606 w 3538537"/>
                <a:gd name="csY94" fmla="*/ 180975 h 1345406"/>
                <a:gd name="csX95" fmla="*/ 278606 w 3538537"/>
                <a:gd name="csY95" fmla="*/ 161925 h 1345406"/>
                <a:gd name="csX96" fmla="*/ 250031 w 3538537"/>
                <a:gd name="csY96" fmla="*/ 161925 h 1345406"/>
                <a:gd name="csX97" fmla="*/ 240506 w 3538537"/>
                <a:gd name="csY97" fmla="*/ 116681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8168 w 3538537"/>
                <a:gd name="csY80" fmla="*/ 464344 h 1345406"/>
                <a:gd name="csX81" fmla="*/ 526256 w 3538537"/>
                <a:gd name="csY81" fmla="*/ 421481 h 1345406"/>
                <a:gd name="csX82" fmla="*/ 511968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21468 w 3538537"/>
                <a:gd name="csY92" fmla="*/ 211931 h 1345406"/>
                <a:gd name="csX93" fmla="*/ 300037 w 3538537"/>
                <a:gd name="csY93" fmla="*/ 211931 h 1345406"/>
                <a:gd name="csX94" fmla="*/ 278606 w 3538537"/>
                <a:gd name="csY94" fmla="*/ 180975 h 1345406"/>
                <a:gd name="csX95" fmla="*/ 278606 w 3538537"/>
                <a:gd name="csY95" fmla="*/ 161925 h 1345406"/>
                <a:gd name="csX96" fmla="*/ 252412 w 3538537"/>
                <a:gd name="csY96" fmla="*/ 157162 h 1345406"/>
                <a:gd name="csX97" fmla="*/ 240506 w 3538537"/>
                <a:gd name="csY97" fmla="*/ 116681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8168 w 3538537"/>
                <a:gd name="csY80" fmla="*/ 464344 h 1345406"/>
                <a:gd name="csX81" fmla="*/ 526256 w 3538537"/>
                <a:gd name="csY81" fmla="*/ 421481 h 1345406"/>
                <a:gd name="csX82" fmla="*/ 511968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21468 w 3538537"/>
                <a:gd name="csY92" fmla="*/ 211931 h 1345406"/>
                <a:gd name="csX93" fmla="*/ 300037 w 3538537"/>
                <a:gd name="csY93" fmla="*/ 211931 h 1345406"/>
                <a:gd name="csX94" fmla="*/ 278606 w 3538537"/>
                <a:gd name="csY94" fmla="*/ 180975 h 1345406"/>
                <a:gd name="csX95" fmla="*/ 278606 w 3538537"/>
                <a:gd name="csY95" fmla="*/ 161925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8168 w 3538537"/>
                <a:gd name="csY80" fmla="*/ 464344 h 1345406"/>
                <a:gd name="csX81" fmla="*/ 526256 w 3538537"/>
                <a:gd name="csY81" fmla="*/ 421481 h 1345406"/>
                <a:gd name="csX82" fmla="*/ 519111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21468 w 3538537"/>
                <a:gd name="csY92" fmla="*/ 211931 h 1345406"/>
                <a:gd name="csX93" fmla="*/ 300037 w 3538537"/>
                <a:gd name="csY93" fmla="*/ 211931 h 1345406"/>
                <a:gd name="csX94" fmla="*/ 278606 w 3538537"/>
                <a:gd name="csY94" fmla="*/ 180975 h 1345406"/>
                <a:gd name="csX95" fmla="*/ 278606 w 3538537"/>
                <a:gd name="csY95" fmla="*/ 161925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5786 w 3538537"/>
                <a:gd name="csY80" fmla="*/ 471488 h 1345406"/>
                <a:gd name="csX81" fmla="*/ 526256 w 3538537"/>
                <a:gd name="csY81" fmla="*/ 421481 h 1345406"/>
                <a:gd name="csX82" fmla="*/ 519111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21468 w 3538537"/>
                <a:gd name="csY92" fmla="*/ 211931 h 1345406"/>
                <a:gd name="csX93" fmla="*/ 300037 w 3538537"/>
                <a:gd name="csY93" fmla="*/ 211931 h 1345406"/>
                <a:gd name="csX94" fmla="*/ 278606 w 3538537"/>
                <a:gd name="csY94" fmla="*/ 180975 h 1345406"/>
                <a:gd name="csX95" fmla="*/ 278606 w 3538537"/>
                <a:gd name="csY95" fmla="*/ 161925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5786 w 3538537"/>
                <a:gd name="csY80" fmla="*/ 471488 h 1345406"/>
                <a:gd name="csX81" fmla="*/ 526256 w 3538537"/>
                <a:gd name="csY81" fmla="*/ 421481 h 1345406"/>
                <a:gd name="csX82" fmla="*/ 519111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21468 w 3538537"/>
                <a:gd name="csY92" fmla="*/ 211931 h 1345406"/>
                <a:gd name="csX93" fmla="*/ 300037 w 3538537"/>
                <a:gd name="csY93" fmla="*/ 211931 h 1345406"/>
                <a:gd name="csX94" fmla="*/ 278606 w 3538537"/>
                <a:gd name="csY94" fmla="*/ 180975 h 1345406"/>
                <a:gd name="csX95" fmla="*/ 271462 w 3538537"/>
                <a:gd name="csY95" fmla="*/ 159543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5786 w 3538537"/>
                <a:gd name="csY80" fmla="*/ 471488 h 1345406"/>
                <a:gd name="csX81" fmla="*/ 526256 w 3538537"/>
                <a:gd name="csY81" fmla="*/ 421481 h 1345406"/>
                <a:gd name="csX82" fmla="*/ 519111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23838 h 1345406"/>
                <a:gd name="csX91" fmla="*/ 321468 w 3538537"/>
                <a:gd name="csY91" fmla="*/ 223838 h 1345406"/>
                <a:gd name="csX92" fmla="*/ 314324 w 3538537"/>
                <a:gd name="csY92" fmla="*/ 209549 h 1345406"/>
                <a:gd name="csX93" fmla="*/ 300037 w 3538537"/>
                <a:gd name="csY93" fmla="*/ 211931 h 1345406"/>
                <a:gd name="csX94" fmla="*/ 278606 w 3538537"/>
                <a:gd name="csY94" fmla="*/ 180975 h 1345406"/>
                <a:gd name="csX95" fmla="*/ 271462 w 3538537"/>
                <a:gd name="csY95" fmla="*/ 159543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5786 w 3538537"/>
                <a:gd name="csY80" fmla="*/ 471488 h 1345406"/>
                <a:gd name="csX81" fmla="*/ 526256 w 3538537"/>
                <a:gd name="csY81" fmla="*/ 421481 h 1345406"/>
                <a:gd name="csX82" fmla="*/ 519111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38137 w 3538537"/>
                <a:gd name="csY90" fmla="*/ 233363 h 1345406"/>
                <a:gd name="csX91" fmla="*/ 321468 w 3538537"/>
                <a:gd name="csY91" fmla="*/ 223838 h 1345406"/>
                <a:gd name="csX92" fmla="*/ 314324 w 3538537"/>
                <a:gd name="csY92" fmla="*/ 209549 h 1345406"/>
                <a:gd name="csX93" fmla="*/ 300037 w 3538537"/>
                <a:gd name="csY93" fmla="*/ 211931 h 1345406"/>
                <a:gd name="csX94" fmla="*/ 278606 w 3538537"/>
                <a:gd name="csY94" fmla="*/ 180975 h 1345406"/>
                <a:gd name="csX95" fmla="*/ 271462 w 3538537"/>
                <a:gd name="csY95" fmla="*/ 159543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 name="csX0" fmla="*/ 3538537 w 3538537"/>
                <a:gd name="csY0" fmla="*/ 1345406 h 1345406"/>
                <a:gd name="csX1" fmla="*/ 3100387 w 3538537"/>
                <a:gd name="csY1" fmla="*/ 1345406 h 1345406"/>
                <a:gd name="csX2" fmla="*/ 3100387 w 3538537"/>
                <a:gd name="csY2" fmla="*/ 1331119 h 1345406"/>
                <a:gd name="csX3" fmla="*/ 2993231 w 3538537"/>
                <a:gd name="csY3" fmla="*/ 1331119 h 1345406"/>
                <a:gd name="csX4" fmla="*/ 2993231 w 3538537"/>
                <a:gd name="csY4" fmla="*/ 1319213 h 1345406"/>
                <a:gd name="csX5" fmla="*/ 2781300 w 3538537"/>
                <a:gd name="csY5" fmla="*/ 1319213 h 1345406"/>
                <a:gd name="csX6" fmla="*/ 2781300 w 3538537"/>
                <a:gd name="csY6" fmla="*/ 1307306 h 1345406"/>
                <a:gd name="csX7" fmla="*/ 2488406 w 3538537"/>
                <a:gd name="csY7" fmla="*/ 1307306 h 1345406"/>
                <a:gd name="csX8" fmla="*/ 2488406 w 3538537"/>
                <a:gd name="csY8" fmla="*/ 1300163 h 1345406"/>
                <a:gd name="csX9" fmla="*/ 2381250 w 3538537"/>
                <a:gd name="csY9" fmla="*/ 1300163 h 1345406"/>
                <a:gd name="csX10" fmla="*/ 2381250 w 3538537"/>
                <a:gd name="csY10" fmla="*/ 1295400 h 1345406"/>
                <a:gd name="csX11" fmla="*/ 2312193 w 3538537"/>
                <a:gd name="csY11" fmla="*/ 1295400 h 1345406"/>
                <a:gd name="csX12" fmla="*/ 2312193 w 3538537"/>
                <a:gd name="csY12" fmla="*/ 1288256 h 1345406"/>
                <a:gd name="csX13" fmla="*/ 2226468 w 3538537"/>
                <a:gd name="csY13" fmla="*/ 1288256 h 1345406"/>
                <a:gd name="csX14" fmla="*/ 2226468 w 3538537"/>
                <a:gd name="csY14" fmla="*/ 1276350 h 1345406"/>
                <a:gd name="csX15" fmla="*/ 2181225 w 3538537"/>
                <a:gd name="csY15" fmla="*/ 1276350 h 1345406"/>
                <a:gd name="csX16" fmla="*/ 2181225 w 3538537"/>
                <a:gd name="csY16" fmla="*/ 1266825 h 1345406"/>
                <a:gd name="csX17" fmla="*/ 2097881 w 3538537"/>
                <a:gd name="csY17" fmla="*/ 1266825 h 1345406"/>
                <a:gd name="csX18" fmla="*/ 2081212 w 3538537"/>
                <a:gd name="csY18" fmla="*/ 1250156 h 1345406"/>
                <a:gd name="csX19" fmla="*/ 2055018 w 3538537"/>
                <a:gd name="csY19" fmla="*/ 1250156 h 1345406"/>
                <a:gd name="csX20" fmla="*/ 2055018 w 3538537"/>
                <a:gd name="csY20" fmla="*/ 1238250 h 1345406"/>
                <a:gd name="csX21" fmla="*/ 2012156 w 3538537"/>
                <a:gd name="csY21" fmla="*/ 1238250 h 1345406"/>
                <a:gd name="csX22" fmla="*/ 2012156 w 3538537"/>
                <a:gd name="csY22" fmla="*/ 1223963 h 1345406"/>
                <a:gd name="csX23" fmla="*/ 1962150 w 3538537"/>
                <a:gd name="csY23" fmla="*/ 1223963 h 1345406"/>
                <a:gd name="csX24" fmla="*/ 1945481 w 3538537"/>
                <a:gd name="csY24" fmla="*/ 1212056 h 1345406"/>
                <a:gd name="csX25" fmla="*/ 1869281 w 3538537"/>
                <a:gd name="csY25" fmla="*/ 1212056 h 1345406"/>
                <a:gd name="csX26" fmla="*/ 1869281 w 3538537"/>
                <a:gd name="csY26" fmla="*/ 1204913 h 1345406"/>
                <a:gd name="csX27" fmla="*/ 1821656 w 3538537"/>
                <a:gd name="csY27" fmla="*/ 1204913 h 1345406"/>
                <a:gd name="csX28" fmla="*/ 1774031 w 3538537"/>
                <a:gd name="csY28" fmla="*/ 1166813 h 1345406"/>
                <a:gd name="csX29" fmla="*/ 1693068 w 3538537"/>
                <a:gd name="csY29" fmla="*/ 1166813 h 1345406"/>
                <a:gd name="csX30" fmla="*/ 1647825 w 3538537"/>
                <a:gd name="csY30" fmla="*/ 1114425 h 1345406"/>
                <a:gd name="csX31" fmla="*/ 1626393 w 3538537"/>
                <a:gd name="csY31" fmla="*/ 1114425 h 1345406"/>
                <a:gd name="csX32" fmla="*/ 1602581 w 3538537"/>
                <a:gd name="csY32" fmla="*/ 1090613 h 1345406"/>
                <a:gd name="csX33" fmla="*/ 1552575 w 3538537"/>
                <a:gd name="csY33" fmla="*/ 1090613 h 1345406"/>
                <a:gd name="csX34" fmla="*/ 1552575 w 3538537"/>
                <a:gd name="csY34" fmla="*/ 1073944 h 1345406"/>
                <a:gd name="csX35" fmla="*/ 1528762 w 3538537"/>
                <a:gd name="csY35" fmla="*/ 1073944 h 1345406"/>
                <a:gd name="csX36" fmla="*/ 1528762 w 3538537"/>
                <a:gd name="csY36" fmla="*/ 1054894 h 1345406"/>
                <a:gd name="csX37" fmla="*/ 1462087 w 3538537"/>
                <a:gd name="csY37" fmla="*/ 1054894 h 1345406"/>
                <a:gd name="csX38" fmla="*/ 1462087 w 3538537"/>
                <a:gd name="csY38" fmla="*/ 1042988 h 1345406"/>
                <a:gd name="csX39" fmla="*/ 1395412 w 3538537"/>
                <a:gd name="csY39" fmla="*/ 1042988 h 1345406"/>
                <a:gd name="csX40" fmla="*/ 1395412 w 3538537"/>
                <a:gd name="csY40" fmla="*/ 1028700 h 1345406"/>
                <a:gd name="csX41" fmla="*/ 1352550 w 3538537"/>
                <a:gd name="csY41" fmla="*/ 1028700 h 1345406"/>
                <a:gd name="csX42" fmla="*/ 1316831 w 3538537"/>
                <a:gd name="csY42" fmla="*/ 978694 h 1345406"/>
                <a:gd name="csX43" fmla="*/ 1290637 w 3538537"/>
                <a:gd name="csY43" fmla="*/ 978694 h 1345406"/>
                <a:gd name="csX44" fmla="*/ 1290637 w 3538537"/>
                <a:gd name="csY44" fmla="*/ 964406 h 1345406"/>
                <a:gd name="csX45" fmla="*/ 1250156 w 3538537"/>
                <a:gd name="csY45" fmla="*/ 964406 h 1345406"/>
                <a:gd name="csX46" fmla="*/ 1250156 w 3538537"/>
                <a:gd name="csY46" fmla="*/ 945356 h 1345406"/>
                <a:gd name="csX47" fmla="*/ 1212056 w 3538537"/>
                <a:gd name="csY47" fmla="*/ 945356 h 1345406"/>
                <a:gd name="csX48" fmla="*/ 1212056 w 3538537"/>
                <a:gd name="csY48" fmla="*/ 926306 h 1345406"/>
                <a:gd name="csX49" fmla="*/ 1185862 w 3538537"/>
                <a:gd name="csY49" fmla="*/ 926306 h 1345406"/>
                <a:gd name="csX50" fmla="*/ 1173956 w 3538537"/>
                <a:gd name="csY50" fmla="*/ 914400 h 1345406"/>
                <a:gd name="csX51" fmla="*/ 1102518 w 3538537"/>
                <a:gd name="csY51" fmla="*/ 869156 h 1345406"/>
                <a:gd name="csX52" fmla="*/ 1092993 w 3538537"/>
                <a:gd name="csY52" fmla="*/ 869156 h 1345406"/>
                <a:gd name="csX53" fmla="*/ 1092993 w 3538537"/>
                <a:gd name="csY53" fmla="*/ 838200 h 1345406"/>
                <a:gd name="csX54" fmla="*/ 1050131 w 3538537"/>
                <a:gd name="csY54" fmla="*/ 838200 h 1345406"/>
                <a:gd name="csX55" fmla="*/ 1050131 w 3538537"/>
                <a:gd name="csY55" fmla="*/ 823913 h 1345406"/>
                <a:gd name="csX56" fmla="*/ 1019175 w 3538537"/>
                <a:gd name="csY56" fmla="*/ 823913 h 1345406"/>
                <a:gd name="csX57" fmla="*/ 1019175 w 3538537"/>
                <a:gd name="csY57" fmla="*/ 797719 h 1345406"/>
                <a:gd name="csX58" fmla="*/ 976312 w 3538537"/>
                <a:gd name="csY58" fmla="*/ 778669 h 1345406"/>
                <a:gd name="csX59" fmla="*/ 976312 w 3538537"/>
                <a:gd name="csY59" fmla="*/ 762000 h 1345406"/>
                <a:gd name="csX60" fmla="*/ 962025 w 3538537"/>
                <a:gd name="csY60" fmla="*/ 762000 h 1345406"/>
                <a:gd name="csX61" fmla="*/ 962025 w 3538537"/>
                <a:gd name="csY61" fmla="*/ 740569 h 1345406"/>
                <a:gd name="csX62" fmla="*/ 902493 w 3538537"/>
                <a:gd name="csY62" fmla="*/ 700088 h 1345406"/>
                <a:gd name="csX63" fmla="*/ 873918 w 3538537"/>
                <a:gd name="csY63" fmla="*/ 700088 h 1345406"/>
                <a:gd name="csX64" fmla="*/ 847725 w 3538537"/>
                <a:gd name="csY64" fmla="*/ 657225 h 1345406"/>
                <a:gd name="csX65" fmla="*/ 831056 w 3538537"/>
                <a:gd name="csY65" fmla="*/ 657225 h 1345406"/>
                <a:gd name="csX66" fmla="*/ 783431 w 3538537"/>
                <a:gd name="csY66" fmla="*/ 602456 h 1345406"/>
                <a:gd name="csX67" fmla="*/ 762000 w 3538537"/>
                <a:gd name="csY67" fmla="*/ 602456 h 1345406"/>
                <a:gd name="csX68" fmla="*/ 762000 w 3538537"/>
                <a:gd name="csY68" fmla="*/ 583406 h 1345406"/>
                <a:gd name="csX69" fmla="*/ 733425 w 3538537"/>
                <a:gd name="csY69" fmla="*/ 583406 h 1345406"/>
                <a:gd name="csX70" fmla="*/ 733425 w 3538537"/>
                <a:gd name="csY70" fmla="*/ 583406 h 1345406"/>
                <a:gd name="csX71" fmla="*/ 733425 w 3538537"/>
                <a:gd name="csY71" fmla="*/ 566738 h 1345406"/>
                <a:gd name="csX72" fmla="*/ 690562 w 3538537"/>
                <a:gd name="csY72" fmla="*/ 566738 h 1345406"/>
                <a:gd name="csX73" fmla="*/ 690562 w 3538537"/>
                <a:gd name="csY73" fmla="*/ 554831 h 1345406"/>
                <a:gd name="csX74" fmla="*/ 664368 w 3538537"/>
                <a:gd name="csY74" fmla="*/ 554831 h 1345406"/>
                <a:gd name="csX75" fmla="*/ 650081 w 3538537"/>
                <a:gd name="csY75" fmla="*/ 554831 h 1345406"/>
                <a:gd name="csX76" fmla="*/ 650081 w 3538537"/>
                <a:gd name="csY76" fmla="*/ 523875 h 1345406"/>
                <a:gd name="csX77" fmla="*/ 626268 w 3538537"/>
                <a:gd name="csY77" fmla="*/ 523875 h 1345406"/>
                <a:gd name="csX78" fmla="*/ 616743 w 3538537"/>
                <a:gd name="csY78" fmla="*/ 483394 h 1345406"/>
                <a:gd name="csX79" fmla="*/ 588168 w 3538537"/>
                <a:gd name="csY79" fmla="*/ 483394 h 1345406"/>
                <a:gd name="csX80" fmla="*/ 585786 w 3538537"/>
                <a:gd name="csY80" fmla="*/ 471488 h 1345406"/>
                <a:gd name="csX81" fmla="*/ 526256 w 3538537"/>
                <a:gd name="csY81" fmla="*/ 421481 h 1345406"/>
                <a:gd name="csX82" fmla="*/ 519111 w 3538537"/>
                <a:gd name="csY82" fmla="*/ 421481 h 1345406"/>
                <a:gd name="csX83" fmla="*/ 511968 w 3538537"/>
                <a:gd name="csY83" fmla="*/ 388144 h 1345406"/>
                <a:gd name="csX84" fmla="*/ 461962 w 3538537"/>
                <a:gd name="csY84" fmla="*/ 338138 h 1345406"/>
                <a:gd name="csX85" fmla="*/ 433387 w 3538537"/>
                <a:gd name="csY85" fmla="*/ 338138 h 1345406"/>
                <a:gd name="csX86" fmla="*/ 433387 w 3538537"/>
                <a:gd name="csY86" fmla="*/ 316706 h 1345406"/>
                <a:gd name="csX87" fmla="*/ 404812 w 3538537"/>
                <a:gd name="csY87" fmla="*/ 316706 h 1345406"/>
                <a:gd name="csX88" fmla="*/ 404812 w 3538537"/>
                <a:gd name="csY88" fmla="*/ 297656 h 1345406"/>
                <a:gd name="csX89" fmla="*/ 378618 w 3538537"/>
                <a:gd name="csY89" fmla="*/ 297656 h 1345406"/>
                <a:gd name="csX90" fmla="*/ 345281 w 3538537"/>
                <a:gd name="csY90" fmla="*/ 233363 h 1345406"/>
                <a:gd name="csX91" fmla="*/ 321468 w 3538537"/>
                <a:gd name="csY91" fmla="*/ 223838 h 1345406"/>
                <a:gd name="csX92" fmla="*/ 314324 w 3538537"/>
                <a:gd name="csY92" fmla="*/ 209549 h 1345406"/>
                <a:gd name="csX93" fmla="*/ 300037 w 3538537"/>
                <a:gd name="csY93" fmla="*/ 211931 h 1345406"/>
                <a:gd name="csX94" fmla="*/ 278606 w 3538537"/>
                <a:gd name="csY94" fmla="*/ 180975 h 1345406"/>
                <a:gd name="csX95" fmla="*/ 271462 w 3538537"/>
                <a:gd name="csY95" fmla="*/ 159543 h 1345406"/>
                <a:gd name="csX96" fmla="*/ 252412 w 3538537"/>
                <a:gd name="csY96" fmla="*/ 157162 h 1345406"/>
                <a:gd name="csX97" fmla="*/ 226219 w 3538537"/>
                <a:gd name="csY97" fmla="*/ 114300 h 1345406"/>
                <a:gd name="csX98" fmla="*/ 197643 w 3538537"/>
                <a:gd name="csY98" fmla="*/ 116681 h 1345406"/>
                <a:gd name="csX99" fmla="*/ 164306 w 3538537"/>
                <a:gd name="csY99" fmla="*/ 88106 h 1345406"/>
                <a:gd name="csX100" fmla="*/ 145256 w 3538537"/>
                <a:gd name="csY100" fmla="*/ 88106 h 1345406"/>
                <a:gd name="csX101" fmla="*/ 88106 w 3538537"/>
                <a:gd name="csY101" fmla="*/ 35719 h 1345406"/>
                <a:gd name="csX102" fmla="*/ 28575 w 3538537"/>
                <a:gd name="csY102" fmla="*/ 35719 h 1345406"/>
                <a:gd name="csX103" fmla="*/ 28575 w 3538537"/>
                <a:gd name="csY103" fmla="*/ 16669 h 1345406"/>
                <a:gd name="csX104" fmla="*/ 0 w 3538537"/>
                <a:gd name="csY104" fmla="*/ 16669 h 1345406"/>
                <a:gd name="csX105" fmla="*/ 0 w 3538537"/>
                <a:gd name="csY105" fmla="*/ 0 h 13454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Lst>
              <a:rect l="l" t="t" r="r" b="b"/>
              <a:pathLst>
                <a:path w="3538537" h="1345406">
                  <a:moveTo>
                    <a:pt x="3538537" y="1345406"/>
                  </a:moveTo>
                  <a:lnTo>
                    <a:pt x="3100387" y="1345406"/>
                  </a:lnTo>
                  <a:lnTo>
                    <a:pt x="3100387" y="1331119"/>
                  </a:lnTo>
                  <a:lnTo>
                    <a:pt x="2993231" y="1331119"/>
                  </a:lnTo>
                  <a:lnTo>
                    <a:pt x="2993231" y="1319213"/>
                  </a:lnTo>
                  <a:lnTo>
                    <a:pt x="2781300" y="1319213"/>
                  </a:lnTo>
                  <a:lnTo>
                    <a:pt x="2781300" y="1307306"/>
                  </a:lnTo>
                  <a:lnTo>
                    <a:pt x="2488406" y="1307306"/>
                  </a:lnTo>
                  <a:lnTo>
                    <a:pt x="2488406" y="1300163"/>
                  </a:lnTo>
                  <a:lnTo>
                    <a:pt x="2381250" y="1300163"/>
                  </a:lnTo>
                  <a:lnTo>
                    <a:pt x="2381250" y="1295400"/>
                  </a:lnTo>
                  <a:lnTo>
                    <a:pt x="2312193" y="1295400"/>
                  </a:lnTo>
                  <a:lnTo>
                    <a:pt x="2312193" y="1288256"/>
                  </a:lnTo>
                  <a:lnTo>
                    <a:pt x="2226468" y="1288256"/>
                  </a:lnTo>
                  <a:lnTo>
                    <a:pt x="2226468" y="1276350"/>
                  </a:lnTo>
                  <a:lnTo>
                    <a:pt x="2181225" y="1276350"/>
                  </a:lnTo>
                  <a:lnTo>
                    <a:pt x="2181225" y="1266825"/>
                  </a:lnTo>
                  <a:lnTo>
                    <a:pt x="2097881" y="1266825"/>
                  </a:lnTo>
                  <a:lnTo>
                    <a:pt x="2081212" y="1250156"/>
                  </a:lnTo>
                  <a:lnTo>
                    <a:pt x="2055018" y="1250156"/>
                  </a:lnTo>
                  <a:lnTo>
                    <a:pt x="2055018" y="1238250"/>
                  </a:lnTo>
                  <a:lnTo>
                    <a:pt x="2012156" y="1238250"/>
                  </a:lnTo>
                  <a:lnTo>
                    <a:pt x="2012156" y="1223963"/>
                  </a:lnTo>
                  <a:lnTo>
                    <a:pt x="1962150" y="1223963"/>
                  </a:lnTo>
                  <a:lnTo>
                    <a:pt x="1945481" y="1212056"/>
                  </a:lnTo>
                  <a:lnTo>
                    <a:pt x="1869281" y="1212056"/>
                  </a:lnTo>
                  <a:lnTo>
                    <a:pt x="1869281" y="1204913"/>
                  </a:lnTo>
                  <a:lnTo>
                    <a:pt x="1821656" y="1204913"/>
                  </a:lnTo>
                  <a:lnTo>
                    <a:pt x="1774031" y="1166813"/>
                  </a:lnTo>
                  <a:lnTo>
                    <a:pt x="1693068" y="1166813"/>
                  </a:lnTo>
                  <a:lnTo>
                    <a:pt x="1647825" y="1114425"/>
                  </a:lnTo>
                  <a:lnTo>
                    <a:pt x="1626393" y="1114425"/>
                  </a:lnTo>
                  <a:lnTo>
                    <a:pt x="1602581" y="1090613"/>
                  </a:lnTo>
                  <a:lnTo>
                    <a:pt x="1552575" y="1090613"/>
                  </a:lnTo>
                  <a:lnTo>
                    <a:pt x="1552575" y="1073944"/>
                  </a:lnTo>
                  <a:lnTo>
                    <a:pt x="1528762" y="1073944"/>
                  </a:lnTo>
                  <a:lnTo>
                    <a:pt x="1528762" y="1054894"/>
                  </a:lnTo>
                  <a:lnTo>
                    <a:pt x="1462087" y="1054894"/>
                  </a:lnTo>
                  <a:lnTo>
                    <a:pt x="1462087" y="1042988"/>
                  </a:lnTo>
                  <a:lnTo>
                    <a:pt x="1395412" y="1042988"/>
                  </a:lnTo>
                  <a:lnTo>
                    <a:pt x="1395412" y="1028700"/>
                  </a:lnTo>
                  <a:lnTo>
                    <a:pt x="1352550" y="1028700"/>
                  </a:lnTo>
                  <a:lnTo>
                    <a:pt x="1316831" y="978694"/>
                  </a:lnTo>
                  <a:lnTo>
                    <a:pt x="1290637" y="978694"/>
                  </a:lnTo>
                  <a:lnTo>
                    <a:pt x="1290637" y="964406"/>
                  </a:lnTo>
                  <a:lnTo>
                    <a:pt x="1250156" y="964406"/>
                  </a:lnTo>
                  <a:lnTo>
                    <a:pt x="1250156" y="945356"/>
                  </a:lnTo>
                  <a:lnTo>
                    <a:pt x="1212056" y="945356"/>
                  </a:lnTo>
                  <a:lnTo>
                    <a:pt x="1212056" y="926306"/>
                  </a:lnTo>
                  <a:lnTo>
                    <a:pt x="1185862" y="926306"/>
                  </a:lnTo>
                  <a:lnTo>
                    <a:pt x="1173956" y="914400"/>
                  </a:lnTo>
                  <a:lnTo>
                    <a:pt x="1102518" y="869156"/>
                  </a:lnTo>
                  <a:lnTo>
                    <a:pt x="1092993" y="869156"/>
                  </a:lnTo>
                  <a:lnTo>
                    <a:pt x="1092993" y="838200"/>
                  </a:lnTo>
                  <a:lnTo>
                    <a:pt x="1050131" y="838200"/>
                  </a:lnTo>
                  <a:lnTo>
                    <a:pt x="1050131" y="823913"/>
                  </a:lnTo>
                  <a:lnTo>
                    <a:pt x="1019175" y="823913"/>
                  </a:lnTo>
                  <a:lnTo>
                    <a:pt x="1019175" y="797719"/>
                  </a:lnTo>
                  <a:lnTo>
                    <a:pt x="976312" y="778669"/>
                  </a:lnTo>
                  <a:lnTo>
                    <a:pt x="976312" y="762000"/>
                  </a:lnTo>
                  <a:lnTo>
                    <a:pt x="962025" y="762000"/>
                  </a:lnTo>
                  <a:lnTo>
                    <a:pt x="962025" y="740569"/>
                  </a:lnTo>
                  <a:lnTo>
                    <a:pt x="902493" y="700088"/>
                  </a:lnTo>
                  <a:lnTo>
                    <a:pt x="873918" y="700088"/>
                  </a:lnTo>
                  <a:lnTo>
                    <a:pt x="847725" y="657225"/>
                  </a:lnTo>
                  <a:lnTo>
                    <a:pt x="831056" y="657225"/>
                  </a:lnTo>
                  <a:lnTo>
                    <a:pt x="783431" y="602456"/>
                  </a:lnTo>
                  <a:lnTo>
                    <a:pt x="762000" y="602456"/>
                  </a:lnTo>
                  <a:lnTo>
                    <a:pt x="762000" y="583406"/>
                  </a:lnTo>
                  <a:lnTo>
                    <a:pt x="733425" y="583406"/>
                  </a:lnTo>
                  <a:lnTo>
                    <a:pt x="733425" y="583406"/>
                  </a:lnTo>
                  <a:lnTo>
                    <a:pt x="733425" y="566738"/>
                  </a:lnTo>
                  <a:lnTo>
                    <a:pt x="690562" y="566738"/>
                  </a:lnTo>
                  <a:lnTo>
                    <a:pt x="690562" y="554831"/>
                  </a:lnTo>
                  <a:lnTo>
                    <a:pt x="664368" y="554831"/>
                  </a:lnTo>
                  <a:lnTo>
                    <a:pt x="650081" y="554831"/>
                  </a:lnTo>
                  <a:lnTo>
                    <a:pt x="650081" y="523875"/>
                  </a:lnTo>
                  <a:lnTo>
                    <a:pt x="626268" y="523875"/>
                  </a:lnTo>
                  <a:lnTo>
                    <a:pt x="616743" y="483394"/>
                  </a:lnTo>
                  <a:lnTo>
                    <a:pt x="588168" y="483394"/>
                  </a:lnTo>
                  <a:lnTo>
                    <a:pt x="585786" y="471488"/>
                  </a:lnTo>
                  <a:lnTo>
                    <a:pt x="526256" y="421481"/>
                  </a:lnTo>
                  <a:lnTo>
                    <a:pt x="519111" y="421481"/>
                  </a:lnTo>
                  <a:lnTo>
                    <a:pt x="511968" y="388144"/>
                  </a:lnTo>
                  <a:lnTo>
                    <a:pt x="461962" y="338138"/>
                  </a:lnTo>
                  <a:lnTo>
                    <a:pt x="433387" y="338138"/>
                  </a:lnTo>
                  <a:lnTo>
                    <a:pt x="433387" y="316706"/>
                  </a:lnTo>
                  <a:lnTo>
                    <a:pt x="404812" y="316706"/>
                  </a:lnTo>
                  <a:lnTo>
                    <a:pt x="404812" y="297656"/>
                  </a:lnTo>
                  <a:lnTo>
                    <a:pt x="378618" y="297656"/>
                  </a:lnTo>
                  <a:lnTo>
                    <a:pt x="345281" y="233363"/>
                  </a:lnTo>
                  <a:lnTo>
                    <a:pt x="321468" y="223838"/>
                  </a:lnTo>
                  <a:lnTo>
                    <a:pt x="314324" y="209549"/>
                  </a:lnTo>
                  <a:lnTo>
                    <a:pt x="300037" y="211931"/>
                  </a:lnTo>
                  <a:lnTo>
                    <a:pt x="278606" y="180975"/>
                  </a:lnTo>
                  <a:lnTo>
                    <a:pt x="271462" y="159543"/>
                  </a:lnTo>
                  <a:lnTo>
                    <a:pt x="252412" y="157162"/>
                  </a:lnTo>
                  <a:lnTo>
                    <a:pt x="226219" y="114300"/>
                  </a:lnTo>
                  <a:lnTo>
                    <a:pt x="197643" y="116681"/>
                  </a:lnTo>
                  <a:lnTo>
                    <a:pt x="164306" y="88106"/>
                  </a:lnTo>
                  <a:lnTo>
                    <a:pt x="145256" y="88106"/>
                  </a:lnTo>
                  <a:lnTo>
                    <a:pt x="88106" y="35719"/>
                  </a:lnTo>
                  <a:lnTo>
                    <a:pt x="28575" y="35719"/>
                  </a:lnTo>
                  <a:lnTo>
                    <a:pt x="28575" y="16669"/>
                  </a:lnTo>
                  <a:lnTo>
                    <a:pt x="0" y="16669"/>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75" name="Straight Connector 974">
              <a:extLst>
                <a:ext uri="{FF2B5EF4-FFF2-40B4-BE49-F238E27FC236}">
                  <a16:creationId xmlns:a16="http://schemas.microsoft.com/office/drawing/2014/main" id="{AA67CF68-2454-A469-F854-3C85CB0061AE}"/>
                </a:ext>
              </a:extLst>
            </p:cNvPr>
            <p:cNvCxnSpPr>
              <a:cxnSpLocks/>
            </p:cNvCxnSpPr>
            <p:nvPr/>
          </p:nvCxnSpPr>
          <p:spPr>
            <a:xfrm>
              <a:off x="2469356" y="51506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76" name="Straight Connector 975">
              <a:extLst>
                <a:ext uri="{FF2B5EF4-FFF2-40B4-BE49-F238E27FC236}">
                  <a16:creationId xmlns:a16="http://schemas.microsoft.com/office/drawing/2014/main" id="{362E7840-A72A-CEE2-7568-ADE7C5694DD1}"/>
                </a:ext>
              </a:extLst>
            </p:cNvPr>
            <p:cNvCxnSpPr>
              <a:cxnSpLocks/>
            </p:cNvCxnSpPr>
            <p:nvPr/>
          </p:nvCxnSpPr>
          <p:spPr>
            <a:xfrm>
              <a:off x="2497930" y="515302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77" name="Straight Connector 976">
              <a:extLst>
                <a:ext uri="{FF2B5EF4-FFF2-40B4-BE49-F238E27FC236}">
                  <a16:creationId xmlns:a16="http://schemas.microsoft.com/office/drawing/2014/main" id="{A415566D-7479-B746-7F7E-53A9D268E46C}"/>
                </a:ext>
              </a:extLst>
            </p:cNvPr>
            <p:cNvCxnSpPr>
              <a:cxnSpLocks/>
            </p:cNvCxnSpPr>
            <p:nvPr/>
          </p:nvCxnSpPr>
          <p:spPr>
            <a:xfrm>
              <a:off x="2521742" y="515302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78" name="Straight Connector 977">
              <a:extLst>
                <a:ext uri="{FF2B5EF4-FFF2-40B4-BE49-F238E27FC236}">
                  <a16:creationId xmlns:a16="http://schemas.microsoft.com/office/drawing/2014/main" id="{990A2F91-B299-78E4-CBDB-304399D855F3}"/>
                </a:ext>
              </a:extLst>
            </p:cNvPr>
            <p:cNvCxnSpPr>
              <a:cxnSpLocks/>
            </p:cNvCxnSpPr>
            <p:nvPr/>
          </p:nvCxnSpPr>
          <p:spPr>
            <a:xfrm>
              <a:off x="2574129" y="5181599"/>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79" name="Straight Connector 978">
              <a:extLst>
                <a:ext uri="{FF2B5EF4-FFF2-40B4-BE49-F238E27FC236}">
                  <a16:creationId xmlns:a16="http://schemas.microsoft.com/office/drawing/2014/main" id="{91610C76-2AFC-FA05-8A0A-6CDC80D4BFA0}"/>
                </a:ext>
              </a:extLst>
            </p:cNvPr>
            <p:cNvCxnSpPr>
              <a:cxnSpLocks/>
            </p:cNvCxnSpPr>
            <p:nvPr/>
          </p:nvCxnSpPr>
          <p:spPr>
            <a:xfrm>
              <a:off x="2624135" y="519265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0" name="Straight Connector 979">
              <a:extLst>
                <a:ext uri="{FF2B5EF4-FFF2-40B4-BE49-F238E27FC236}">
                  <a16:creationId xmlns:a16="http://schemas.microsoft.com/office/drawing/2014/main" id="{5F90F9BA-A075-C1A3-34E9-8103E5A7C39B}"/>
                </a:ext>
              </a:extLst>
            </p:cNvPr>
            <p:cNvCxnSpPr>
              <a:cxnSpLocks/>
            </p:cNvCxnSpPr>
            <p:nvPr/>
          </p:nvCxnSpPr>
          <p:spPr>
            <a:xfrm>
              <a:off x="2643185" y="519894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1" name="Straight Connector 980">
              <a:extLst>
                <a:ext uri="{FF2B5EF4-FFF2-40B4-BE49-F238E27FC236}">
                  <a16:creationId xmlns:a16="http://schemas.microsoft.com/office/drawing/2014/main" id="{0B29E4A2-0246-9083-4D44-44B3F75F5034}"/>
                </a:ext>
              </a:extLst>
            </p:cNvPr>
            <p:cNvCxnSpPr>
              <a:cxnSpLocks/>
            </p:cNvCxnSpPr>
            <p:nvPr/>
          </p:nvCxnSpPr>
          <p:spPr>
            <a:xfrm>
              <a:off x="2697954" y="520779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2" name="Straight Connector 981">
              <a:extLst>
                <a:ext uri="{FF2B5EF4-FFF2-40B4-BE49-F238E27FC236}">
                  <a16:creationId xmlns:a16="http://schemas.microsoft.com/office/drawing/2014/main" id="{8263E585-AEF1-E0AB-AF98-3E23A869F4D7}"/>
                </a:ext>
              </a:extLst>
            </p:cNvPr>
            <p:cNvCxnSpPr>
              <a:cxnSpLocks/>
            </p:cNvCxnSpPr>
            <p:nvPr/>
          </p:nvCxnSpPr>
          <p:spPr>
            <a:xfrm>
              <a:off x="2809873" y="5238749"/>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3" name="Straight Connector 982">
              <a:extLst>
                <a:ext uri="{FF2B5EF4-FFF2-40B4-BE49-F238E27FC236}">
                  <a16:creationId xmlns:a16="http://schemas.microsoft.com/office/drawing/2014/main" id="{A67C9454-BDA6-456C-6083-0273B1C1B987}"/>
                </a:ext>
              </a:extLst>
            </p:cNvPr>
            <p:cNvCxnSpPr>
              <a:cxnSpLocks/>
            </p:cNvCxnSpPr>
            <p:nvPr/>
          </p:nvCxnSpPr>
          <p:spPr>
            <a:xfrm>
              <a:off x="2845591" y="524980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4" name="Straight Connector 983">
              <a:extLst>
                <a:ext uri="{FF2B5EF4-FFF2-40B4-BE49-F238E27FC236}">
                  <a16:creationId xmlns:a16="http://schemas.microsoft.com/office/drawing/2014/main" id="{5E93D0ED-C5B7-55BA-3AD8-271C348B226F}"/>
                </a:ext>
              </a:extLst>
            </p:cNvPr>
            <p:cNvCxnSpPr>
              <a:cxnSpLocks/>
            </p:cNvCxnSpPr>
            <p:nvPr/>
          </p:nvCxnSpPr>
          <p:spPr>
            <a:xfrm>
              <a:off x="2924172" y="52649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5" name="Straight Connector 984">
              <a:extLst>
                <a:ext uri="{FF2B5EF4-FFF2-40B4-BE49-F238E27FC236}">
                  <a16:creationId xmlns:a16="http://schemas.microsoft.com/office/drawing/2014/main" id="{873650F2-2FA7-002C-C211-8DA5CE9839E5}"/>
                </a:ext>
              </a:extLst>
            </p:cNvPr>
            <p:cNvCxnSpPr>
              <a:cxnSpLocks/>
            </p:cNvCxnSpPr>
            <p:nvPr/>
          </p:nvCxnSpPr>
          <p:spPr>
            <a:xfrm>
              <a:off x="2957509" y="527837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6" name="Straight Connector 985">
              <a:extLst>
                <a:ext uri="{FF2B5EF4-FFF2-40B4-BE49-F238E27FC236}">
                  <a16:creationId xmlns:a16="http://schemas.microsoft.com/office/drawing/2014/main" id="{76E222F6-8083-2AFB-E654-D44622BCDB18}"/>
                </a:ext>
              </a:extLst>
            </p:cNvPr>
            <p:cNvCxnSpPr>
              <a:cxnSpLocks/>
            </p:cNvCxnSpPr>
            <p:nvPr/>
          </p:nvCxnSpPr>
          <p:spPr>
            <a:xfrm>
              <a:off x="3017040" y="527837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7" name="Straight Connector 986">
              <a:extLst>
                <a:ext uri="{FF2B5EF4-FFF2-40B4-BE49-F238E27FC236}">
                  <a16:creationId xmlns:a16="http://schemas.microsoft.com/office/drawing/2014/main" id="{BDDBAF62-C55C-B062-7CE3-4DB28B44BEC5}"/>
                </a:ext>
              </a:extLst>
            </p:cNvPr>
            <p:cNvCxnSpPr>
              <a:cxnSpLocks/>
            </p:cNvCxnSpPr>
            <p:nvPr/>
          </p:nvCxnSpPr>
          <p:spPr>
            <a:xfrm>
              <a:off x="3059903" y="527837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8" name="Straight Connector 987">
              <a:extLst>
                <a:ext uri="{FF2B5EF4-FFF2-40B4-BE49-F238E27FC236}">
                  <a16:creationId xmlns:a16="http://schemas.microsoft.com/office/drawing/2014/main" id="{75B47253-45DF-17B1-909A-A0054B04A87F}"/>
                </a:ext>
              </a:extLst>
            </p:cNvPr>
            <p:cNvCxnSpPr>
              <a:cxnSpLocks/>
            </p:cNvCxnSpPr>
            <p:nvPr/>
          </p:nvCxnSpPr>
          <p:spPr>
            <a:xfrm>
              <a:off x="3119435" y="527837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9" name="Straight Connector 988">
              <a:extLst>
                <a:ext uri="{FF2B5EF4-FFF2-40B4-BE49-F238E27FC236}">
                  <a16:creationId xmlns:a16="http://schemas.microsoft.com/office/drawing/2014/main" id="{B1224F44-8C69-2B04-003B-0580093DACC8}"/>
                </a:ext>
              </a:extLst>
            </p:cNvPr>
            <p:cNvCxnSpPr>
              <a:cxnSpLocks/>
            </p:cNvCxnSpPr>
            <p:nvPr/>
          </p:nvCxnSpPr>
          <p:spPr>
            <a:xfrm>
              <a:off x="3148010" y="5283139"/>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0" name="Straight Connector 989">
              <a:extLst>
                <a:ext uri="{FF2B5EF4-FFF2-40B4-BE49-F238E27FC236}">
                  <a16:creationId xmlns:a16="http://schemas.microsoft.com/office/drawing/2014/main" id="{D0305BC3-FD6F-4B21-CD5D-135F226E4CE9}"/>
                </a:ext>
              </a:extLst>
            </p:cNvPr>
            <p:cNvCxnSpPr>
              <a:cxnSpLocks/>
            </p:cNvCxnSpPr>
            <p:nvPr/>
          </p:nvCxnSpPr>
          <p:spPr>
            <a:xfrm>
              <a:off x="3207541" y="5283139"/>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1" name="Straight Connector 990">
              <a:extLst>
                <a:ext uri="{FF2B5EF4-FFF2-40B4-BE49-F238E27FC236}">
                  <a16:creationId xmlns:a16="http://schemas.microsoft.com/office/drawing/2014/main" id="{B2F02750-CF83-5513-29EA-3F59FAFE4D14}"/>
                </a:ext>
              </a:extLst>
            </p:cNvPr>
            <p:cNvCxnSpPr>
              <a:cxnSpLocks/>
            </p:cNvCxnSpPr>
            <p:nvPr/>
          </p:nvCxnSpPr>
          <p:spPr>
            <a:xfrm>
              <a:off x="3243260" y="5283139"/>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3" name="Straight Connector 992">
              <a:extLst>
                <a:ext uri="{FF2B5EF4-FFF2-40B4-BE49-F238E27FC236}">
                  <a16:creationId xmlns:a16="http://schemas.microsoft.com/office/drawing/2014/main" id="{53893921-1F4D-90FE-8E54-1D238283ADF8}"/>
                </a:ext>
              </a:extLst>
            </p:cNvPr>
            <p:cNvCxnSpPr>
              <a:cxnSpLocks/>
            </p:cNvCxnSpPr>
            <p:nvPr/>
          </p:nvCxnSpPr>
          <p:spPr>
            <a:xfrm>
              <a:off x="3267073"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4" name="Straight Connector 993">
              <a:extLst>
                <a:ext uri="{FF2B5EF4-FFF2-40B4-BE49-F238E27FC236}">
                  <a16:creationId xmlns:a16="http://schemas.microsoft.com/office/drawing/2014/main" id="{2FDF086B-1956-6058-04A0-054D65D6212D}"/>
                </a:ext>
              </a:extLst>
            </p:cNvPr>
            <p:cNvCxnSpPr>
              <a:cxnSpLocks/>
            </p:cNvCxnSpPr>
            <p:nvPr/>
          </p:nvCxnSpPr>
          <p:spPr>
            <a:xfrm>
              <a:off x="3300411"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5" name="Straight Connector 994">
              <a:extLst>
                <a:ext uri="{FF2B5EF4-FFF2-40B4-BE49-F238E27FC236}">
                  <a16:creationId xmlns:a16="http://schemas.microsoft.com/office/drawing/2014/main" id="{C2552D77-365F-A8A8-1785-334C8B8560FF}"/>
                </a:ext>
              </a:extLst>
            </p:cNvPr>
            <p:cNvCxnSpPr>
              <a:cxnSpLocks/>
            </p:cNvCxnSpPr>
            <p:nvPr/>
          </p:nvCxnSpPr>
          <p:spPr>
            <a:xfrm>
              <a:off x="3336130"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6" name="Straight Connector 995">
              <a:extLst>
                <a:ext uri="{FF2B5EF4-FFF2-40B4-BE49-F238E27FC236}">
                  <a16:creationId xmlns:a16="http://schemas.microsoft.com/office/drawing/2014/main" id="{9FB64068-9C76-FDAF-D882-9AB624AA2847}"/>
                </a:ext>
              </a:extLst>
            </p:cNvPr>
            <p:cNvCxnSpPr>
              <a:cxnSpLocks/>
            </p:cNvCxnSpPr>
            <p:nvPr/>
          </p:nvCxnSpPr>
          <p:spPr>
            <a:xfrm>
              <a:off x="3414711"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7" name="Straight Connector 996">
              <a:extLst>
                <a:ext uri="{FF2B5EF4-FFF2-40B4-BE49-F238E27FC236}">
                  <a16:creationId xmlns:a16="http://schemas.microsoft.com/office/drawing/2014/main" id="{5A44F7EC-0064-4842-C947-2936017006C8}"/>
                </a:ext>
              </a:extLst>
            </p:cNvPr>
            <p:cNvCxnSpPr>
              <a:cxnSpLocks/>
            </p:cNvCxnSpPr>
            <p:nvPr/>
          </p:nvCxnSpPr>
          <p:spPr>
            <a:xfrm>
              <a:off x="3452811"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8" name="Straight Connector 997">
              <a:extLst>
                <a:ext uri="{FF2B5EF4-FFF2-40B4-BE49-F238E27FC236}">
                  <a16:creationId xmlns:a16="http://schemas.microsoft.com/office/drawing/2014/main" id="{D5B33AC5-F6A9-3B80-1794-4E1BCA954F37}"/>
                </a:ext>
              </a:extLst>
            </p:cNvPr>
            <p:cNvCxnSpPr>
              <a:cxnSpLocks/>
            </p:cNvCxnSpPr>
            <p:nvPr/>
          </p:nvCxnSpPr>
          <p:spPr>
            <a:xfrm>
              <a:off x="3517105"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9" name="Straight Connector 998">
              <a:extLst>
                <a:ext uri="{FF2B5EF4-FFF2-40B4-BE49-F238E27FC236}">
                  <a16:creationId xmlns:a16="http://schemas.microsoft.com/office/drawing/2014/main" id="{D83FEAC4-410D-CDEB-450D-0874E848F758}"/>
                </a:ext>
              </a:extLst>
            </p:cNvPr>
            <p:cNvCxnSpPr>
              <a:cxnSpLocks/>
            </p:cNvCxnSpPr>
            <p:nvPr/>
          </p:nvCxnSpPr>
          <p:spPr>
            <a:xfrm>
              <a:off x="3559968" y="5306096"/>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0" name="Straight Connector 999">
              <a:extLst>
                <a:ext uri="{FF2B5EF4-FFF2-40B4-BE49-F238E27FC236}">
                  <a16:creationId xmlns:a16="http://schemas.microsoft.com/office/drawing/2014/main" id="{560C4C00-A7AD-A342-1C04-65F5C47B0795}"/>
                </a:ext>
              </a:extLst>
            </p:cNvPr>
            <p:cNvCxnSpPr>
              <a:cxnSpLocks/>
            </p:cNvCxnSpPr>
            <p:nvPr/>
          </p:nvCxnSpPr>
          <p:spPr>
            <a:xfrm>
              <a:off x="3652837" y="531391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1" name="Straight Connector 1000">
              <a:extLst>
                <a:ext uri="{FF2B5EF4-FFF2-40B4-BE49-F238E27FC236}">
                  <a16:creationId xmlns:a16="http://schemas.microsoft.com/office/drawing/2014/main" id="{C95EB1DD-E3A6-EC59-BB74-E57CEA6D27BA}"/>
                </a:ext>
              </a:extLst>
            </p:cNvPr>
            <p:cNvCxnSpPr>
              <a:cxnSpLocks/>
            </p:cNvCxnSpPr>
            <p:nvPr/>
          </p:nvCxnSpPr>
          <p:spPr>
            <a:xfrm>
              <a:off x="3693318" y="531391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2" name="Straight Connector 1001">
              <a:extLst>
                <a:ext uri="{FF2B5EF4-FFF2-40B4-BE49-F238E27FC236}">
                  <a16:creationId xmlns:a16="http://schemas.microsoft.com/office/drawing/2014/main" id="{39164BAA-BB85-7373-2AE8-29E819515472}"/>
                </a:ext>
              </a:extLst>
            </p:cNvPr>
            <p:cNvCxnSpPr>
              <a:cxnSpLocks/>
            </p:cNvCxnSpPr>
            <p:nvPr/>
          </p:nvCxnSpPr>
          <p:spPr>
            <a:xfrm>
              <a:off x="3719512" y="5313911"/>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3" name="Straight Connector 1002">
              <a:extLst>
                <a:ext uri="{FF2B5EF4-FFF2-40B4-BE49-F238E27FC236}">
                  <a16:creationId xmlns:a16="http://schemas.microsoft.com/office/drawing/2014/main" id="{5E675E9B-3B6D-F827-FB6E-74596320901C}"/>
                </a:ext>
              </a:extLst>
            </p:cNvPr>
            <p:cNvCxnSpPr>
              <a:cxnSpLocks/>
            </p:cNvCxnSpPr>
            <p:nvPr/>
          </p:nvCxnSpPr>
          <p:spPr>
            <a:xfrm>
              <a:off x="3759993" y="532209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4" name="Straight Connector 1003">
              <a:extLst>
                <a:ext uri="{FF2B5EF4-FFF2-40B4-BE49-F238E27FC236}">
                  <a16:creationId xmlns:a16="http://schemas.microsoft.com/office/drawing/2014/main" id="{EBBC5933-1EA0-E93F-CB33-644291B79AC2}"/>
                </a:ext>
              </a:extLst>
            </p:cNvPr>
            <p:cNvCxnSpPr>
              <a:cxnSpLocks/>
            </p:cNvCxnSpPr>
            <p:nvPr/>
          </p:nvCxnSpPr>
          <p:spPr>
            <a:xfrm>
              <a:off x="3788568" y="532209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5" name="Straight Connector 1004">
              <a:extLst>
                <a:ext uri="{FF2B5EF4-FFF2-40B4-BE49-F238E27FC236}">
                  <a16:creationId xmlns:a16="http://schemas.microsoft.com/office/drawing/2014/main" id="{C2A73283-7D37-EE6F-9446-5569951668D5}"/>
                </a:ext>
              </a:extLst>
            </p:cNvPr>
            <p:cNvCxnSpPr>
              <a:cxnSpLocks/>
            </p:cNvCxnSpPr>
            <p:nvPr/>
          </p:nvCxnSpPr>
          <p:spPr>
            <a:xfrm>
              <a:off x="3812381" y="532209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6" name="Straight Connector 1005">
              <a:extLst>
                <a:ext uri="{FF2B5EF4-FFF2-40B4-BE49-F238E27FC236}">
                  <a16:creationId xmlns:a16="http://schemas.microsoft.com/office/drawing/2014/main" id="{849CC9B7-8752-D159-4F92-6B2B868520AE}"/>
                </a:ext>
              </a:extLst>
            </p:cNvPr>
            <p:cNvCxnSpPr>
              <a:cxnSpLocks/>
            </p:cNvCxnSpPr>
            <p:nvPr/>
          </p:nvCxnSpPr>
          <p:spPr>
            <a:xfrm>
              <a:off x="3838575" y="532209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7" name="Straight Connector 1006">
              <a:extLst>
                <a:ext uri="{FF2B5EF4-FFF2-40B4-BE49-F238E27FC236}">
                  <a16:creationId xmlns:a16="http://schemas.microsoft.com/office/drawing/2014/main" id="{20B68740-8036-079B-BBED-93653E9F8BC4}"/>
                </a:ext>
              </a:extLst>
            </p:cNvPr>
            <p:cNvCxnSpPr>
              <a:cxnSpLocks/>
            </p:cNvCxnSpPr>
            <p:nvPr/>
          </p:nvCxnSpPr>
          <p:spPr>
            <a:xfrm>
              <a:off x="3876675"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8" name="Straight Connector 1007">
              <a:extLst>
                <a:ext uri="{FF2B5EF4-FFF2-40B4-BE49-F238E27FC236}">
                  <a16:creationId xmlns:a16="http://schemas.microsoft.com/office/drawing/2014/main" id="{9996DEA8-11E8-BCCF-0AA6-6E0F24CAD9F1}"/>
                </a:ext>
              </a:extLst>
            </p:cNvPr>
            <p:cNvCxnSpPr>
              <a:cxnSpLocks/>
            </p:cNvCxnSpPr>
            <p:nvPr/>
          </p:nvCxnSpPr>
          <p:spPr>
            <a:xfrm>
              <a:off x="3919538"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9" name="Straight Connector 1008">
              <a:extLst>
                <a:ext uri="{FF2B5EF4-FFF2-40B4-BE49-F238E27FC236}">
                  <a16:creationId xmlns:a16="http://schemas.microsoft.com/office/drawing/2014/main" id="{872DE448-6EFA-2B0E-89B3-96A97EC39C27}"/>
                </a:ext>
              </a:extLst>
            </p:cNvPr>
            <p:cNvCxnSpPr>
              <a:cxnSpLocks/>
            </p:cNvCxnSpPr>
            <p:nvPr/>
          </p:nvCxnSpPr>
          <p:spPr>
            <a:xfrm>
              <a:off x="3940969"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0" name="Straight Connector 1009">
              <a:extLst>
                <a:ext uri="{FF2B5EF4-FFF2-40B4-BE49-F238E27FC236}">
                  <a16:creationId xmlns:a16="http://schemas.microsoft.com/office/drawing/2014/main" id="{716D2A50-B71B-E75D-D3BF-2D4C8CDC06B8}"/>
                </a:ext>
              </a:extLst>
            </p:cNvPr>
            <p:cNvCxnSpPr>
              <a:cxnSpLocks/>
            </p:cNvCxnSpPr>
            <p:nvPr/>
          </p:nvCxnSpPr>
          <p:spPr>
            <a:xfrm>
              <a:off x="3952875"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1" name="Straight Connector 1010">
              <a:extLst>
                <a:ext uri="{FF2B5EF4-FFF2-40B4-BE49-F238E27FC236}">
                  <a16:creationId xmlns:a16="http://schemas.microsoft.com/office/drawing/2014/main" id="{3E990F3B-F44A-3AE5-7A97-1EEDA740E00F}"/>
                </a:ext>
              </a:extLst>
            </p:cNvPr>
            <p:cNvCxnSpPr>
              <a:cxnSpLocks/>
            </p:cNvCxnSpPr>
            <p:nvPr/>
          </p:nvCxnSpPr>
          <p:spPr>
            <a:xfrm>
              <a:off x="4010025"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2" name="Straight Connector 1011">
              <a:extLst>
                <a:ext uri="{FF2B5EF4-FFF2-40B4-BE49-F238E27FC236}">
                  <a16:creationId xmlns:a16="http://schemas.microsoft.com/office/drawing/2014/main" id="{0C99BADB-2CFF-AE28-BEAD-CE6F15646B9B}"/>
                </a:ext>
              </a:extLst>
            </p:cNvPr>
            <p:cNvCxnSpPr>
              <a:cxnSpLocks/>
            </p:cNvCxnSpPr>
            <p:nvPr/>
          </p:nvCxnSpPr>
          <p:spPr>
            <a:xfrm>
              <a:off x="4048125"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3" name="Straight Connector 1012">
              <a:extLst>
                <a:ext uri="{FF2B5EF4-FFF2-40B4-BE49-F238E27FC236}">
                  <a16:creationId xmlns:a16="http://schemas.microsoft.com/office/drawing/2014/main" id="{55D57E4D-7094-1D9C-3458-878D58581A87}"/>
                </a:ext>
              </a:extLst>
            </p:cNvPr>
            <p:cNvCxnSpPr>
              <a:cxnSpLocks/>
            </p:cNvCxnSpPr>
            <p:nvPr/>
          </p:nvCxnSpPr>
          <p:spPr>
            <a:xfrm>
              <a:off x="4069556"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4" name="Straight Connector 1013">
              <a:extLst>
                <a:ext uri="{FF2B5EF4-FFF2-40B4-BE49-F238E27FC236}">
                  <a16:creationId xmlns:a16="http://schemas.microsoft.com/office/drawing/2014/main" id="{F3C88C8F-2D35-0567-0DAF-FC6BC04CB939}"/>
                </a:ext>
              </a:extLst>
            </p:cNvPr>
            <p:cNvCxnSpPr>
              <a:cxnSpLocks/>
            </p:cNvCxnSpPr>
            <p:nvPr/>
          </p:nvCxnSpPr>
          <p:spPr>
            <a:xfrm>
              <a:off x="4114800"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5" name="Straight Connector 1014">
              <a:extLst>
                <a:ext uri="{FF2B5EF4-FFF2-40B4-BE49-F238E27FC236}">
                  <a16:creationId xmlns:a16="http://schemas.microsoft.com/office/drawing/2014/main" id="{FFC84D41-A978-B656-0F51-778245B273E3}"/>
                </a:ext>
              </a:extLst>
            </p:cNvPr>
            <p:cNvCxnSpPr>
              <a:cxnSpLocks/>
            </p:cNvCxnSpPr>
            <p:nvPr/>
          </p:nvCxnSpPr>
          <p:spPr>
            <a:xfrm>
              <a:off x="4133850"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6" name="Straight Connector 1015">
              <a:extLst>
                <a:ext uri="{FF2B5EF4-FFF2-40B4-BE49-F238E27FC236}">
                  <a16:creationId xmlns:a16="http://schemas.microsoft.com/office/drawing/2014/main" id="{494F691E-D1FB-7E04-D94F-4930F6629257}"/>
                </a:ext>
              </a:extLst>
            </p:cNvPr>
            <p:cNvCxnSpPr>
              <a:cxnSpLocks/>
            </p:cNvCxnSpPr>
            <p:nvPr/>
          </p:nvCxnSpPr>
          <p:spPr>
            <a:xfrm>
              <a:off x="4160044"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7" name="Straight Connector 1016">
              <a:extLst>
                <a:ext uri="{FF2B5EF4-FFF2-40B4-BE49-F238E27FC236}">
                  <a16:creationId xmlns:a16="http://schemas.microsoft.com/office/drawing/2014/main" id="{BEBE9D99-1437-1ACF-473A-3628152F7A99}"/>
                </a:ext>
              </a:extLst>
            </p:cNvPr>
            <p:cNvCxnSpPr>
              <a:cxnSpLocks/>
            </p:cNvCxnSpPr>
            <p:nvPr/>
          </p:nvCxnSpPr>
          <p:spPr>
            <a:xfrm>
              <a:off x="4241006"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8" name="Straight Connector 1017">
              <a:extLst>
                <a:ext uri="{FF2B5EF4-FFF2-40B4-BE49-F238E27FC236}">
                  <a16:creationId xmlns:a16="http://schemas.microsoft.com/office/drawing/2014/main" id="{BDD49E77-FA21-4F79-0F14-B3A7D55AF03E}"/>
                </a:ext>
              </a:extLst>
            </p:cNvPr>
            <p:cNvCxnSpPr>
              <a:cxnSpLocks/>
            </p:cNvCxnSpPr>
            <p:nvPr/>
          </p:nvCxnSpPr>
          <p:spPr>
            <a:xfrm>
              <a:off x="4295774" y="5341144"/>
              <a:ext cx="0" cy="5715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60" name="Group 1059">
            <a:extLst>
              <a:ext uri="{FF2B5EF4-FFF2-40B4-BE49-F238E27FC236}">
                <a16:creationId xmlns:a16="http://schemas.microsoft.com/office/drawing/2014/main" id="{C7FEEC37-137E-3F49-95BB-38178AD84625}"/>
              </a:ext>
            </a:extLst>
          </p:cNvPr>
          <p:cNvGrpSpPr/>
          <p:nvPr/>
        </p:nvGrpSpPr>
        <p:grpSpPr>
          <a:xfrm>
            <a:off x="707231" y="4222941"/>
            <a:ext cx="3583782" cy="1471613"/>
            <a:chOff x="707231" y="4048125"/>
            <a:chExt cx="3583782" cy="1471613"/>
          </a:xfrm>
        </p:grpSpPr>
        <p:sp>
          <p:nvSpPr>
            <p:cNvPr id="1021" name="Freeform: Shape 1020">
              <a:extLst>
                <a:ext uri="{FF2B5EF4-FFF2-40B4-BE49-F238E27FC236}">
                  <a16:creationId xmlns:a16="http://schemas.microsoft.com/office/drawing/2014/main" id="{0376801E-FB55-15F6-B62A-59F7041C4AA9}"/>
                </a:ext>
              </a:extLst>
            </p:cNvPr>
            <p:cNvSpPr/>
            <p:nvPr/>
          </p:nvSpPr>
          <p:spPr>
            <a:xfrm>
              <a:off x="707231" y="4048125"/>
              <a:ext cx="3583782" cy="1471613"/>
            </a:xfrm>
            <a:custGeom>
              <a:avLst/>
              <a:gdLst>
                <a:gd name="csX0" fmla="*/ 3583782 w 3583782"/>
                <a:gd name="csY0" fmla="*/ 1471613 h 1471613"/>
                <a:gd name="csX1" fmla="*/ 2821782 w 3583782"/>
                <a:gd name="csY1" fmla="*/ 1471613 h 1471613"/>
                <a:gd name="csX2" fmla="*/ 2821782 w 3583782"/>
                <a:gd name="csY2" fmla="*/ 1452563 h 1471613"/>
                <a:gd name="csX3" fmla="*/ 2755107 w 3583782"/>
                <a:gd name="csY3" fmla="*/ 1452563 h 1471613"/>
                <a:gd name="csX4" fmla="*/ 2755107 w 3583782"/>
                <a:gd name="csY4" fmla="*/ 1443038 h 1471613"/>
                <a:gd name="csX5" fmla="*/ 2707482 w 3583782"/>
                <a:gd name="csY5" fmla="*/ 1443038 h 1471613"/>
                <a:gd name="csX6" fmla="*/ 2707482 w 3583782"/>
                <a:gd name="csY6" fmla="*/ 1423988 h 1471613"/>
                <a:gd name="csX7" fmla="*/ 2633663 w 3583782"/>
                <a:gd name="csY7" fmla="*/ 1423988 h 1471613"/>
                <a:gd name="csX8" fmla="*/ 2600325 w 3583782"/>
                <a:gd name="csY8" fmla="*/ 1388269 h 1471613"/>
                <a:gd name="csX9" fmla="*/ 2550319 w 3583782"/>
                <a:gd name="csY9" fmla="*/ 1388269 h 1471613"/>
                <a:gd name="csX10" fmla="*/ 2550319 w 3583782"/>
                <a:gd name="csY10" fmla="*/ 1364456 h 1471613"/>
                <a:gd name="csX11" fmla="*/ 2412207 w 3583782"/>
                <a:gd name="csY11" fmla="*/ 1364456 h 1471613"/>
                <a:gd name="csX12" fmla="*/ 2412207 w 3583782"/>
                <a:gd name="csY12" fmla="*/ 1350169 h 1471613"/>
                <a:gd name="csX13" fmla="*/ 2202657 w 3583782"/>
                <a:gd name="csY13" fmla="*/ 1350169 h 1471613"/>
                <a:gd name="csX14" fmla="*/ 2202657 w 3583782"/>
                <a:gd name="csY14" fmla="*/ 1335881 h 1471613"/>
                <a:gd name="csX15" fmla="*/ 2152650 w 3583782"/>
                <a:gd name="csY15" fmla="*/ 1335881 h 1471613"/>
                <a:gd name="csX16" fmla="*/ 2152650 w 3583782"/>
                <a:gd name="csY16" fmla="*/ 1323975 h 1471613"/>
                <a:gd name="csX17" fmla="*/ 2033588 w 3583782"/>
                <a:gd name="csY17" fmla="*/ 1323975 h 1471613"/>
                <a:gd name="csX18" fmla="*/ 2033588 w 3583782"/>
                <a:gd name="csY18" fmla="*/ 1312069 h 1471613"/>
                <a:gd name="csX19" fmla="*/ 1924050 w 3583782"/>
                <a:gd name="csY19" fmla="*/ 1312069 h 1471613"/>
                <a:gd name="csX20" fmla="*/ 1857375 w 3583782"/>
                <a:gd name="csY20" fmla="*/ 1269206 h 1471613"/>
                <a:gd name="csX21" fmla="*/ 1833563 w 3583782"/>
                <a:gd name="csY21" fmla="*/ 1269206 h 1471613"/>
                <a:gd name="csX22" fmla="*/ 1833563 w 3583782"/>
                <a:gd name="csY22" fmla="*/ 1252538 h 1471613"/>
                <a:gd name="csX23" fmla="*/ 1766888 w 3583782"/>
                <a:gd name="csY23" fmla="*/ 1252538 h 1471613"/>
                <a:gd name="csX24" fmla="*/ 1766888 w 3583782"/>
                <a:gd name="csY24" fmla="*/ 1238250 h 1471613"/>
                <a:gd name="csX25" fmla="*/ 1650207 w 3583782"/>
                <a:gd name="csY25" fmla="*/ 1207294 h 1471613"/>
                <a:gd name="csX26" fmla="*/ 1624013 w 3583782"/>
                <a:gd name="csY26" fmla="*/ 1207294 h 1471613"/>
                <a:gd name="csX27" fmla="*/ 1624013 w 3583782"/>
                <a:gd name="csY27" fmla="*/ 1193006 h 1471613"/>
                <a:gd name="csX28" fmla="*/ 1569244 w 3583782"/>
                <a:gd name="csY28" fmla="*/ 1193006 h 1471613"/>
                <a:gd name="csX29" fmla="*/ 1524000 w 3583782"/>
                <a:gd name="csY29" fmla="*/ 1173956 h 1471613"/>
                <a:gd name="csX30" fmla="*/ 1464469 w 3583782"/>
                <a:gd name="csY30" fmla="*/ 1173956 h 1471613"/>
                <a:gd name="csX31" fmla="*/ 1407319 w 3583782"/>
                <a:gd name="csY31" fmla="*/ 1123950 h 1471613"/>
                <a:gd name="csX32" fmla="*/ 1373982 w 3583782"/>
                <a:gd name="csY32" fmla="*/ 1123950 h 1471613"/>
                <a:gd name="csX33" fmla="*/ 1373982 w 3583782"/>
                <a:gd name="csY33" fmla="*/ 1114425 h 1471613"/>
                <a:gd name="csX34" fmla="*/ 1319213 w 3583782"/>
                <a:gd name="csY34" fmla="*/ 1114425 h 1471613"/>
                <a:gd name="csX35" fmla="*/ 1319213 w 3583782"/>
                <a:gd name="csY35" fmla="*/ 1095375 h 1471613"/>
                <a:gd name="csX36" fmla="*/ 1276350 w 3583782"/>
                <a:gd name="csY36" fmla="*/ 1095375 h 1471613"/>
                <a:gd name="csX37" fmla="*/ 1223963 w 3583782"/>
                <a:gd name="csY37" fmla="*/ 1050131 h 1471613"/>
                <a:gd name="csX38" fmla="*/ 1216819 w 3583782"/>
                <a:gd name="csY38" fmla="*/ 1042987 h 1471613"/>
                <a:gd name="csX39" fmla="*/ 1143000 w 3583782"/>
                <a:gd name="csY39" fmla="*/ 1042987 h 1471613"/>
                <a:gd name="csX40" fmla="*/ 1143000 w 3583782"/>
                <a:gd name="csY40" fmla="*/ 1007269 h 1471613"/>
                <a:gd name="csX41" fmla="*/ 1116807 w 3583782"/>
                <a:gd name="csY41" fmla="*/ 1007269 h 1471613"/>
                <a:gd name="csX42" fmla="*/ 1116807 w 3583782"/>
                <a:gd name="csY42" fmla="*/ 985838 h 1471613"/>
                <a:gd name="csX43" fmla="*/ 1073944 w 3583782"/>
                <a:gd name="csY43" fmla="*/ 985838 h 1471613"/>
                <a:gd name="csX44" fmla="*/ 1019175 w 3583782"/>
                <a:gd name="csY44" fmla="*/ 935831 h 1471613"/>
                <a:gd name="csX45" fmla="*/ 988219 w 3583782"/>
                <a:gd name="csY45" fmla="*/ 935831 h 1471613"/>
                <a:gd name="csX46" fmla="*/ 988219 w 3583782"/>
                <a:gd name="csY46" fmla="*/ 914400 h 1471613"/>
                <a:gd name="csX47" fmla="*/ 957263 w 3583782"/>
                <a:gd name="csY47" fmla="*/ 914400 h 1471613"/>
                <a:gd name="csX48" fmla="*/ 957263 w 3583782"/>
                <a:gd name="csY48" fmla="*/ 895350 h 1471613"/>
                <a:gd name="csX49" fmla="*/ 923925 w 3583782"/>
                <a:gd name="csY49" fmla="*/ 895350 h 1471613"/>
                <a:gd name="csX50" fmla="*/ 923925 w 3583782"/>
                <a:gd name="csY50" fmla="*/ 876300 h 1471613"/>
                <a:gd name="csX51" fmla="*/ 900113 w 3583782"/>
                <a:gd name="csY51" fmla="*/ 876300 h 1471613"/>
                <a:gd name="csX52" fmla="*/ 864394 w 3583782"/>
                <a:gd name="csY52" fmla="*/ 826294 h 1471613"/>
                <a:gd name="csX53" fmla="*/ 845344 w 3583782"/>
                <a:gd name="csY53" fmla="*/ 826294 h 1471613"/>
                <a:gd name="csX54" fmla="*/ 812007 w 3583782"/>
                <a:gd name="csY54" fmla="*/ 773906 h 1471613"/>
                <a:gd name="csX55" fmla="*/ 776288 w 3583782"/>
                <a:gd name="csY55" fmla="*/ 773906 h 1471613"/>
                <a:gd name="csX56" fmla="*/ 604838 w 3583782"/>
                <a:gd name="csY56" fmla="*/ 592931 h 1471613"/>
                <a:gd name="csX57" fmla="*/ 590550 w 3583782"/>
                <a:gd name="csY57" fmla="*/ 592931 h 1471613"/>
                <a:gd name="csX58" fmla="*/ 590550 w 3583782"/>
                <a:gd name="csY58" fmla="*/ 531019 h 1471613"/>
                <a:gd name="csX59" fmla="*/ 566738 w 3583782"/>
                <a:gd name="csY59" fmla="*/ 531019 h 1471613"/>
                <a:gd name="csX60" fmla="*/ 471488 w 3583782"/>
                <a:gd name="csY60" fmla="*/ 433388 h 1471613"/>
                <a:gd name="csX61" fmla="*/ 471488 w 3583782"/>
                <a:gd name="csY61" fmla="*/ 390525 h 1471613"/>
                <a:gd name="csX62" fmla="*/ 440532 w 3583782"/>
                <a:gd name="csY62" fmla="*/ 390525 h 1471613"/>
                <a:gd name="csX63" fmla="*/ 440532 w 3583782"/>
                <a:gd name="csY63" fmla="*/ 354806 h 1471613"/>
                <a:gd name="csX64" fmla="*/ 404813 w 3583782"/>
                <a:gd name="csY64" fmla="*/ 354806 h 1471613"/>
                <a:gd name="csX65" fmla="*/ 404813 w 3583782"/>
                <a:gd name="csY65" fmla="*/ 335756 h 1471613"/>
                <a:gd name="csX66" fmla="*/ 378619 w 3583782"/>
                <a:gd name="csY66" fmla="*/ 335756 h 1471613"/>
                <a:gd name="csX67" fmla="*/ 378619 w 3583782"/>
                <a:gd name="csY67" fmla="*/ 314325 h 1471613"/>
                <a:gd name="csX68" fmla="*/ 340519 w 3583782"/>
                <a:gd name="csY68" fmla="*/ 314325 h 1471613"/>
                <a:gd name="csX69" fmla="*/ 340519 w 3583782"/>
                <a:gd name="csY69" fmla="*/ 292894 h 1471613"/>
                <a:gd name="csX70" fmla="*/ 221457 w 3583782"/>
                <a:gd name="csY70" fmla="*/ 150019 h 1471613"/>
                <a:gd name="csX71" fmla="*/ 207169 w 3583782"/>
                <a:gd name="csY71" fmla="*/ 150019 h 1471613"/>
                <a:gd name="csX72" fmla="*/ 188119 w 3583782"/>
                <a:gd name="csY72" fmla="*/ 130969 h 1471613"/>
                <a:gd name="csX73" fmla="*/ 169069 w 3583782"/>
                <a:gd name="csY73" fmla="*/ 130969 h 1471613"/>
                <a:gd name="csX74" fmla="*/ 169069 w 3583782"/>
                <a:gd name="csY74" fmla="*/ 92869 h 1471613"/>
                <a:gd name="csX75" fmla="*/ 147638 w 3583782"/>
                <a:gd name="csY75" fmla="*/ 92869 h 1471613"/>
                <a:gd name="csX76" fmla="*/ 147638 w 3583782"/>
                <a:gd name="csY76" fmla="*/ 66675 h 1471613"/>
                <a:gd name="csX77" fmla="*/ 100013 w 3583782"/>
                <a:gd name="csY77" fmla="*/ 66675 h 1471613"/>
                <a:gd name="csX78" fmla="*/ 100013 w 3583782"/>
                <a:gd name="csY78" fmla="*/ 50006 h 1471613"/>
                <a:gd name="csX79" fmla="*/ 64294 w 3583782"/>
                <a:gd name="csY79" fmla="*/ 50006 h 1471613"/>
                <a:gd name="csX80" fmla="*/ 19050 w 3583782"/>
                <a:gd name="csY80" fmla="*/ 0 h 1471613"/>
                <a:gd name="csX81" fmla="*/ 0 w 3583782"/>
                <a:gd name="csY81" fmla="*/ 0 h 14716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3583782" h="1471613">
                  <a:moveTo>
                    <a:pt x="3583782" y="1471613"/>
                  </a:moveTo>
                  <a:lnTo>
                    <a:pt x="2821782" y="1471613"/>
                  </a:lnTo>
                  <a:lnTo>
                    <a:pt x="2821782" y="1452563"/>
                  </a:lnTo>
                  <a:lnTo>
                    <a:pt x="2755107" y="1452563"/>
                  </a:lnTo>
                  <a:lnTo>
                    <a:pt x="2755107" y="1443038"/>
                  </a:lnTo>
                  <a:lnTo>
                    <a:pt x="2707482" y="1443038"/>
                  </a:lnTo>
                  <a:lnTo>
                    <a:pt x="2707482" y="1423988"/>
                  </a:lnTo>
                  <a:lnTo>
                    <a:pt x="2633663" y="1423988"/>
                  </a:lnTo>
                  <a:lnTo>
                    <a:pt x="2600325" y="1388269"/>
                  </a:lnTo>
                  <a:lnTo>
                    <a:pt x="2550319" y="1388269"/>
                  </a:lnTo>
                  <a:lnTo>
                    <a:pt x="2550319" y="1364456"/>
                  </a:lnTo>
                  <a:lnTo>
                    <a:pt x="2412207" y="1364456"/>
                  </a:lnTo>
                  <a:lnTo>
                    <a:pt x="2412207" y="1350169"/>
                  </a:lnTo>
                  <a:lnTo>
                    <a:pt x="2202657" y="1350169"/>
                  </a:lnTo>
                  <a:lnTo>
                    <a:pt x="2202657" y="1335881"/>
                  </a:lnTo>
                  <a:lnTo>
                    <a:pt x="2152650" y="1335881"/>
                  </a:lnTo>
                  <a:lnTo>
                    <a:pt x="2152650" y="1323975"/>
                  </a:lnTo>
                  <a:lnTo>
                    <a:pt x="2033588" y="1323975"/>
                  </a:lnTo>
                  <a:lnTo>
                    <a:pt x="2033588" y="1312069"/>
                  </a:lnTo>
                  <a:lnTo>
                    <a:pt x="1924050" y="1312069"/>
                  </a:lnTo>
                  <a:lnTo>
                    <a:pt x="1857375" y="1269206"/>
                  </a:lnTo>
                  <a:lnTo>
                    <a:pt x="1833563" y="1269206"/>
                  </a:lnTo>
                  <a:lnTo>
                    <a:pt x="1833563" y="1252538"/>
                  </a:lnTo>
                  <a:lnTo>
                    <a:pt x="1766888" y="1252538"/>
                  </a:lnTo>
                  <a:lnTo>
                    <a:pt x="1766888" y="1238250"/>
                  </a:lnTo>
                  <a:lnTo>
                    <a:pt x="1650207" y="1207294"/>
                  </a:lnTo>
                  <a:lnTo>
                    <a:pt x="1624013" y="1207294"/>
                  </a:lnTo>
                  <a:lnTo>
                    <a:pt x="1624013" y="1193006"/>
                  </a:lnTo>
                  <a:lnTo>
                    <a:pt x="1569244" y="1193006"/>
                  </a:lnTo>
                  <a:lnTo>
                    <a:pt x="1524000" y="1173956"/>
                  </a:lnTo>
                  <a:lnTo>
                    <a:pt x="1464469" y="1173956"/>
                  </a:lnTo>
                  <a:lnTo>
                    <a:pt x="1407319" y="1123950"/>
                  </a:lnTo>
                  <a:lnTo>
                    <a:pt x="1373982" y="1123950"/>
                  </a:lnTo>
                  <a:lnTo>
                    <a:pt x="1373982" y="1114425"/>
                  </a:lnTo>
                  <a:lnTo>
                    <a:pt x="1319213" y="1114425"/>
                  </a:lnTo>
                  <a:lnTo>
                    <a:pt x="1319213" y="1095375"/>
                  </a:lnTo>
                  <a:lnTo>
                    <a:pt x="1276350" y="1095375"/>
                  </a:lnTo>
                  <a:lnTo>
                    <a:pt x="1223963" y="1050131"/>
                  </a:lnTo>
                  <a:lnTo>
                    <a:pt x="1216819" y="1042987"/>
                  </a:lnTo>
                  <a:lnTo>
                    <a:pt x="1143000" y="1042987"/>
                  </a:lnTo>
                  <a:lnTo>
                    <a:pt x="1143000" y="1007269"/>
                  </a:lnTo>
                  <a:lnTo>
                    <a:pt x="1116807" y="1007269"/>
                  </a:lnTo>
                  <a:lnTo>
                    <a:pt x="1116807" y="985838"/>
                  </a:lnTo>
                  <a:lnTo>
                    <a:pt x="1073944" y="985838"/>
                  </a:lnTo>
                  <a:lnTo>
                    <a:pt x="1019175" y="935831"/>
                  </a:lnTo>
                  <a:lnTo>
                    <a:pt x="988219" y="935831"/>
                  </a:lnTo>
                  <a:lnTo>
                    <a:pt x="988219" y="914400"/>
                  </a:lnTo>
                  <a:lnTo>
                    <a:pt x="957263" y="914400"/>
                  </a:lnTo>
                  <a:lnTo>
                    <a:pt x="957263" y="895350"/>
                  </a:lnTo>
                  <a:lnTo>
                    <a:pt x="923925" y="895350"/>
                  </a:lnTo>
                  <a:lnTo>
                    <a:pt x="923925" y="876300"/>
                  </a:lnTo>
                  <a:lnTo>
                    <a:pt x="900113" y="876300"/>
                  </a:lnTo>
                  <a:lnTo>
                    <a:pt x="864394" y="826294"/>
                  </a:lnTo>
                  <a:lnTo>
                    <a:pt x="845344" y="826294"/>
                  </a:lnTo>
                  <a:lnTo>
                    <a:pt x="812007" y="773906"/>
                  </a:lnTo>
                  <a:lnTo>
                    <a:pt x="776288" y="773906"/>
                  </a:lnTo>
                  <a:lnTo>
                    <a:pt x="604838" y="592931"/>
                  </a:lnTo>
                  <a:lnTo>
                    <a:pt x="590550" y="592931"/>
                  </a:lnTo>
                  <a:lnTo>
                    <a:pt x="590550" y="531019"/>
                  </a:lnTo>
                  <a:lnTo>
                    <a:pt x="566738" y="531019"/>
                  </a:lnTo>
                  <a:lnTo>
                    <a:pt x="471488" y="433388"/>
                  </a:lnTo>
                  <a:lnTo>
                    <a:pt x="471488" y="390525"/>
                  </a:lnTo>
                  <a:lnTo>
                    <a:pt x="440532" y="390525"/>
                  </a:lnTo>
                  <a:lnTo>
                    <a:pt x="440532" y="354806"/>
                  </a:lnTo>
                  <a:lnTo>
                    <a:pt x="404813" y="354806"/>
                  </a:lnTo>
                  <a:lnTo>
                    <a:pt x="404813" y="335756"/>
                  </a:lnTo>
                  <a:lnTo>
                    <a:pt x="378619" y="335756"/>
                  </a:lnTo>
                  <a:lnTo>
                    <a:pt x="378619" y="314325"/>
                  </a:lnTo>
                  <a:lnTo>
                    <a:pt x="340519" y="314325"/>
                  </a:lnTo>
                  <a:lnTo>
                    <a:pt x="340519" y="292894"/>
                  </a:lnTo>
                  <a:lnTo>
                    <a:pt x="221457" y="150019"/>
                  </a:lnTo>
                  <a:lnTo>
                    <a:pt x="207169" y="150019"/>
                  </a:lnTo>
                  <a:lnTo>
                    <a:pt x="188119" y="130969"/>
                  </a:lnTo>
                  <a:lnTo>
                    <a:pt x="169069" y="130969"/>
                  </a:lnTo>
                  <a:lnTo>
                    <a:pt x="169069" y="92869"/>
                  </a:lnTo>
                  <a:lnTo>
                    <a:pt x="147638" y="92869"/>
                  </a:lnTo>
                  <a:lnTo>
                    <a:pt x="147638" y="66675"/>
                  </a:lnTo>
                  <a:lnTo>
                    <a:pt x="100013" y="66675"/>
                  </a:lnTo>
                  <a:lnTo>
                    <a:pt x="100013" y="50006"/>
                  </a:lnTo>
                  <a:lnTo>
                    <a:pt x="64294" y="50006"/>
                  </a:lnTo>
                  <a:lnTo>
                    <a:pt x="1905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22" name="Straight Connector 1021">
              <a:extLst>
                <a:ext uri="{FF2B5EF4-FFF2-40B4-BE49-F238E27FC236}">
                  <a16:creationId xmlns:a16="http://schemas.microsoft.com/office/drawing/2014/main" id="{5FF8D1D5-B7EF-A374-2410-5B9228875DA8}"/>
                </a:ext>
              </a:extLst>
            </p:cNvPr>
            <p:cNvCxnSpPr>
              <a:cxnSpLocks/>
            </p:cNvCxnSpPr>
            <p:nvPr/>
          </p:nvCxnSpPr>
          <p:spPr>
            <a:xfrm>
              <a:off x="1905627" y="5033962"/>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3" name="Straight Connector 1022">
              <a:extLst>
                <a:ext uri="{FF2B5EF4-FFF2-40B4-BE49-F238E27FC236}">
                  <a16:creationId xmlns:a16="http://schemas.microsoft.com/office/drawing/2014/main" id="{3919624A-B87A-D0AD-EC5A-47570781EEAF}"/>
                </a:ext>
              </a:extLst>
            </p:cNvPr>
            <p:cNvCxnSpPr>
              <a:cxnSpLocks/>
            </p:cNvCxnSpPr>
            <p:nvPr/>
          </p:nvCxnSpPr>
          <p:spPr>
            <a:xfrm>
              <a:off x="2586037" y="526970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4" name="Straight Connector 1023">
              <a:extLst>
                <a:ext uri="{FF2B5EF4-FFF2-40B4-BE49-F238E27FC236}">
                  <a16:creationId xmlns:a16="http://schemas.microsoft.com/office/drawing/2014/main" id="{F8D35B0C-0888-C9BF-B916-8BD0DFFEAE90}"/>
                </a:ext>
              </a:extLst>
            </p:cNvPr>
            <p:cNvCxnSpPr>
              <a:cxnSpLocks/>
            </p:cNvCxnSpPr>
            <p:nvPr/>
          </p:nvCxnSpPr>
          <p:spPr>
            <a:xfrm>
              <a:off x="2683668" y="531018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5" name="Straight Connector 1024">
              <a:extLst>
                <a:ext uri="{FF2B5EF4-FFF2-40B4-BE49-F238E27FC236}">
                  <a16:creationId xmlns:a16="http://schemas.microsoft.com/office/drawing/2014/main" id="{2D6DABBF-DFD5-FAE6-5158-412CADF1831C}"/>
                </a:ext>
              </a:extLst>
            </p:cNvPr>
            <p:cNvCxnSpPr>
              <a:cxnSpLocks/>
            </p:cNvCxnSpPr>
            <p:nvPr/>
          </p:nvCxnSpPr>
          <p:spPr>
            <a:xfrm>
              <a:off x="2731293" y="5310187"/>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6" name="Straight Connector 1025">
              <a:extLst>
                <a:ext uri="{FF2B5EF4-FFF2-40B4-BE49-F238E27FC236}">
                  <a16:creationId xmlns:a16="http://schemas.microsoft.com/office/drawing/2014/main" id="{C9F20A75-3BEE-62F3-FEAF-1D72F5B44CDE}"/>
                </a:ext>
              </a:extLst>
            </p:cNvPr>
            <p:cNvCxnSpPr>
              <a:cxnSpLocks/>
            </p:cNvCxnSpPr>
            <p:nvPr/>
          </p:nvCxnSpPr>
          <p:spPr>
            <a:xfrm>
              <a:off x="2781300" y="532685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7" name="Straight Connector 1026">
              <a:extLst>
                <a:ext uri="{FF2B5EF4-FFF2-40B4-BE49-F238E27FC236}">
                  <a16:creationId xmlns:a16="http://schemas.microsoft.com/office/drawing/2014/main" id="{2AFC94B9-9B68-561D-4788-B8F66F6F76DF}"/>
                </a:ext>
              </a:extLst>
            </p:cNvPr>
            <p:cNvCxnSpPr>
              <a:cxnSpLocks/>
            </p:cNvCxnSpPr>
            <p:nvPr/>
          </p:nvCxnSpPr>
          <p:spPr>
            <a:xfrm>
              <a:off x="2824162" y="532685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8" name="Straight Connector 1027">
              <a:extLst>
                <a:ext uri="{FF2B5EF4-FFF2-40B4-BE49-F238E27FC236}">
                  <a16:creationId xmlns:a16="http://schemas.microsoft.com/office/drawing/2014/main" id="{70C77D72-AC6F-39D4-C06E-B09E09AD4733}"/>
                </a:ext>
              </a:extLst>
            </p:cNvPr>
            <p:cNvCxnSpPr>
              <a:cxnSpLocks/>
            </p:cNvCxnSpPr>
            <p:nvPr/>
          </p:nvCxnSpPr>
          <p:spPr>
            <a:xfrm>
              <a:off x="2845593" y="5326856"/>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9" name="Straight Connector 1028">
              <a:extLst>
                <a:ext uri="{FF2B5EF4-FFF2-40B4-BE49-F238E27FC236}">
                  <a16:creationId xmlns:a16="http://schemas.microsoft.com/office/drawing/2014/main" id="{775AEC88-C1DD-B86C-33F0-64561A71A02C}"/>
                </a:ext>
              </a:extLst>
            </p:cNvPr>
            <p:cNvCxnSpPr>
              <a:cxnSpLocks/>
            </p:cNvCxnSpPr>
            <p:nvPr/>
          </p:nvCxnSpPr>
          <p:spPr>
            <a:xfrm>
              <a:off x="2955131" y="5341143"/>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0" name="Straight Connector 1029">
              <a:extLst>
                <a:ext uri="{FF2B5EF4-FFF2-40B4-BE49-F238E27FC236}">
                  <a16:creationId xmlns:a16="http://schemas.microsoft.com/office/drawing/2014/main" id="{B026E06F-3733-6719-F846-6C2D629ABCEC}"/>
                </a:ext>
              </a:extLst>
            </p:cNvPr>
            <p:cNvCxnSpPr>
              <a:cxnSpLocks/>
            </p:cNvCxnSpPr>
            <p:nvPr/>
          </p:nvCxnSpPr>
          <p:spPr>
            <a:xfrm>
              <a:off x="2990850" y="5355430"/>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1" name="Straight Connector 1030">
              <a:extLst>
                <a:ext uri="{FF2B5EF4-FFF2-40B4-BE49-F238E27FC236}">
                  <a16:creationId xmlns:a16="http://schemas.microsoft.com/office/drawing/2014/main" id="{B8FD388C-2CF7-2308-D1D8-2241FACA33A3}"/>
                </a:ext>
              </a:extLst>
            </p:cNvPr>
            <p:cNvCxnSpPr>
              <a:cxnSpLocks/>
            </p:cNvCxnSpPr>
            <p:nvPr/>
          </p:nvCxnSpPr>
          <p:spPr>
            <a:xfrm>
              <a:off x="3014662" y="5355430"/>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2" name="Straight Connector 1031">
              <a:extLst>
                <a:ext uri="{FF2B5EF4-FFF2-40B4-BE49-F238E27FC236}">
                  <a16:creationId xmlns:a16="http://schemas.microsoft.com/office/drawing/2014/main" id="{48E31FF5-117D-27D2-485C-65AB969DE433}"/>
                </a:ext>
              </a:extLst>
            </p:cNvPr>
            <p:cNvCxnSpPr>
              <a:cxnSpLocks/>
            </p:cNvCxnSpPr>
            <p:nvPr/>
          </p:nvCxnSpPr>
          <p:spPr>
            <a:xfrm>
              <a:off x="3100387" y="5355430"/>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3" name="Straight Connector 1032">
              <a:extLst>
                <a:ext uri="{FF2B5EF4-FFF2-40B4-BE49-F238E27FC236}">
                  <a16:creationId xmlns:a16="http://schemas.microsoft.com/office/drawing/2014/main" id="{CCC7AACF-D273-CFDE-41E9-8CA297964DB3}"/>
                </a:ext>
              </a:extLst>
            </p:cNvPr>
            <p:cNvCxnSpPr>
              <a:cxnSpLocks/>
            </p:cNvCxnSpPr>
            <p:nvPr/>
          </p:nvCxnSpPr>
          <p:spPr>
            <a:xfrm>
              <a:off x="3133725" y="5357810"/>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 name="Straight Connector 1033">
              <a:extLst>
                <a:ext uri="{FF2B5EF4-FFF2-40B4-BE49-F238E27FC236}">
                  <a16:creationId xmlns:a16="http://schemas.microsoft.com/office/drawing/2014/main" id="{7A22516A-83CD-A97D-0686-3EC5EE255E83}"/>
                </a:ext>
              </a:extLst>
            </p:cNvPr>
            <p:cNvCxnSpPr>
              <a:cxnSpLocks/>
            </p:cNvCxnSpPr>
            <p:nvPr/>
          </p:nvCxnSpPr>
          <p:spPr>
            <a:xfrm>
              <a:off x="3152775" y="5357810"/>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 name="Straight Connector 1034">
              <a:extLst>
                <a:ext uri="{FF2B5EF4-FFF2-40B4-BE49-F238E27FC236}">
                  <a16:creationId xmlns:a16="http://schemas.microsoft.com/office/drawing/2014/main" id="{33956A01-96DA-94AE-6531-9E4587C9B6F1}"/>
                </a:ext>
              </a:extLst>
            </p:cNvPr>
            <p:cNvCxnSpPr>
              <a:cxnSpLocks/>
            </p:cNvCxnSpPr>
            <p:nvPr/>
          </p:nvCxnSpPr>
          <p:spPr>
            <a:xfrm>
              <a:off x="3169443" y="5357810"/>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 name="Straight Connector 1035">
              <a:extLst>
                <a:ext uri="{FF2B5EF4-FFF2-40B4-BE49-F238E27FC236}">
                  <a16:creationId xmlns:a16="http://schemas.microsoft.com/office/drawing/2014/main" id="{CE729DA2-4727-BCB6-B33B-40821D01F470}"/>
                </a:ext>
              </a:extLst>
            </p:cNvPr>
            <p:cNvCxnSpPr>
              <a:cxnSpLocks/>
            </p:cNvCxnSpPr>
            <p:nvPr/>
          </p:nvCxnSpPr>
          <p:spPr>
            <a:xfrm>
              <a:off x="3217068" y="536971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 name="Straight Connector 1036">
              <a:extLst>
                <a:ext uri="{FF2B5EF4-FFF2-40B4-BE49-F238E27FC236}">
                  <a16:creationId xmlns:a16="http://schemas.microsoft.com/office/drawing/2014/main" id="{544EF445-5C61-EDF8-36AE-0B99B814A742}"/>
                </a:ext>
              </a:extLst>
            </p:cNvPr>
            <p:cNvCxnSpPr>
              <a:cxnSpLocks/>
            </p:cNvCxnSpPr>
            <p:nvPr/>
          </p:nvCxnSpPr>
          <p:spPr>
            <a:xfrm>
              <a:off x="3248024" y="536971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 name="Straight Connector 1037">
              <a:extLst>
                <a:ext uri="{FF2B5EF4-FFF2-40B4-BE49-F238E27FC236}">
                  <a16:creationId xmlns:a16="http://schemas.microsoft.com/office/drawing/2014/main" id="{1F3D4DE0-574A-9736-B056-28656740D5FC}"/>
                </a:ext>
              </a:extLst>
            </p:cNvPr>
            <p:cNvCxnSpPr>
              <a:cxnSpLocks/>
            </p:cNvCxnSpPr>
            <p:nvPr/>
          </p:nvCxnSpPr>
          <p:spPr>
            <a:xfrm>
              <a:off x="3291764" y="5386385"/>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 name="Straight Connector 1038">
              <a:extLst>
                <a:ext uri="{FF2B5EF4-FFF2-40B4-BE49-F238E27FC236}">
                  <a16:creationId xmlns:a16="http://schemas.microsoft.com/office/drawing/2014/main" id="{0B7B567F-E0FA-688B-EB4F-2A7980EC89A5}"/>
                </a:ext>
              </a:extLst>
            </p:cNvPr>
            <p:cNvCxnSpPr>
              <a:cxnSpLocks/>
            </p:cNvCxnSpPr>
            <p:nvPr/>
          </p:nvCxnSpPr>
          <p:spPr>
            <a:xfrm>
              <a:off x="3425114" y="542686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0" name="Straight Connector 1039">
              <a:extLst>
                <a:ext uri="{FF2B5EF4-FFF2-40B4-BE49-F238E27FC236}">
                  <a16:creationId xmlns:a16="http://schemas.microsoft.com/office/drawing/2014/main" id="{7830424B-AA8D-1374-4E5F-42A04C314495}"/>
                </a:ext>
              </a:extLst>
            </p:cNvPr>
            <p:cNvCxnSpPr>
              <a:cxnSpLocks/>
            </p:cNvCxnSpPr>
            <p:nvPr/>
          </p:nvCxnSpPr>
          <p:spPr>
            <a:xfrm>
              <a:off x="355608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 name="Straight Connector 1040">
              <a:extLst>
                <a:ext uri="{FF2B5EF4-FFF2-40B4-BE49-F238E27FC236}">
                  <a16:creationId xmlns:a16="http://schemas.microsoft.com/office/drawing/2014/main" id="{C449CD52-AC1D-DFA3-9BE0-AF470548C565}"/>
                </a:ext>
              </a:extLst>
            </p:cNvPr>
            <p:cNvCxnSpPr>
              <a:cxnSpLocks/>
            </p:cNvCxnSpPr>
            <p:nvPr/>
          </p:nvCxnSpPr>
          <p:spPr>
            <a:xfrm>
              <a:off x="3584657"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2" name="Straight Connector 1041">
              <a:extLst>
                <a:ext uri="{FF2B5EF4-FFF2-40B4-BE49-F238E27FC236}">
                  <a16:creationId xmlns:a16="http://schemas.microsoft.com/office/drawing/2014/main" id="{ACD20870-C96A-DCCD-E475-2118A797F120}"/>
                </a:ext>
              </a:extLst>
            </p:cNvPr>
            <p:cNvCxnSpPr>
              <a:cxnSpLocks/>
            </p:cNvCxnSpPr>
            <p:nvPr/>
          </p:nvCxnSpPr>
          <p:spPr>
            <a:xfrm>
              <a:off x="3598945"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3" name="Straight Connector 1042">
              <a:extLst>
                <a:ext uri="{FF2B5EF4-FFF2-40B4-BE49-F238E27FC236}">
                  <a16:creationId xmlns:a16="http://schemas.microsoft.com/office/drawing/2014/main" id="{05AB7770-9ACF-FDAD-BE1D-2913B865612C}"/>
                </a:ext>
              </a:extLst>
            </p:cNvPr>
            <p:cNvCxnSpPr>
              <a:cxnSpLocks/>
            </p:cNvCxnSpPr>
            <p:nvPr/>
          </p:nvCxnSpPr>
          <p:spPr>
            <a:xfrm>
              <a:off x="3617995"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4" name="Straight Connector 1043">
              <a:extLst>
                <a:ext uri="{FF2B5EF4-FFF2-40B4-BE49-F238E27FC236}">
                  <a16:creationId xmlns:a16="http://schemas.microsoft.com/office/drawing/2014/main" id="{2678D315-4B3A-C8C8-BA7F-761326721BE5}"/>
                </a:ext>
              </a:extLst>
            </p:cNvPr>
            <p:cNvCxnSpPr>
              <a:cxnSpLocks/>
            </p:cNvCxnSpPr>
            <p:nvPr/>
          </p:nvCxnSpPr>
          <p:spPr>
            <a:xfrm>
              <a:off x="3634664"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 name="Straight Connector 1044">
              <a:extLst>
                <a:ext uri="{FF2B5EF4-FFF2-40B4-BE49-F238E27FC236}">
                  <a16:creationId xmlns:a16="http://schemas.microsoft.com/office/drawing/2014/main" id="{02272809-0075-77C1-D979-27BA90D39FD8}"/>
                </a:ext>
              </a:extLst>
            </p:cNvPr>
            <p:cNvCxnSpPr>
              <a:cxnSpLocks/>
            </p:cNvCxnSpPr>
            <p:nvPr/>
          </p:nvCxnSpPr>
          <p:spPr>
            <a:xfrm>
              <a:off x="3701339"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 name="Straight Connector 1045">
              <a:extLst>
                <a:ext uri="{FF2B5EF4-FFF2-40B4-BE49-F238E27FC236}">
                  <a16:creationId xmlns:a16="http://schemas.microsoft.com/office/drawing/2014/main" id="{0E6EB922-04E9-98D0-5593-408410325EBE}"/>
                </a:ext>
              </a:extLst>
            </p:cNvPr>
            <p:cNvCxnSpPr>
              <a:cxnSpLocks/>
            </p:cNvCxnSpPr>
            <p:nvPr/>
          </p:nvCxnSpPr>
          <p:spPr>
            <a:xfrm>
              <a:off x="372515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EEE4B751-7A75-50DD-AAF7-C2FF82305459}"/>
                </a:ext>
              </a:extLst>
            </p:cNvPr>
            <p:cNvCxnSpPr>
              <a:cxnSpLocks/>
            </p:cNvCxnSpPr>
            <p:nvPr/>
          </p:nvCxnSpPr>
          <p:spPr>
            <a:xfrm>
              <a:off x="3758489"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8CD334F4-EA10-8D2D-BF8F-74604F1C04A1}"/>
                </a:ext>
              </a:extLst>
            </p:cNvPr>
            <p:cNvCxnSpPr>
              <a:cxnSpLocks/>
            </p:cNvCxnSpPr>
            <p:nvPr/>
          </p:nvCxnSpPr>
          <p:spPr>
            <a:xfrm>
              <a:off x="378230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53F0254B-58C7-43AE-F43D-49DC6F3DBB9D}"/>
                </a:ext>
              </a:extLst>
            </p:cNvPr>
            <p:cNvCxnSpPr>
              <a:cxnSpLocks/>
            </p:cNvCxnSpPr>
            <p:nvPr/>
          </p:nvCxnSpPr>
          <p:spPr>
            <a:xfrm>
              <a:off x="3803733"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0" name="Straight Connector 1049">
              <a:extLst>
                <a:ext uri="{FF2B5EF4-FFF2-40B4-BE49-F238E27FC236}">
                  <a16:creationId xmlns:a16="http://schemas.microsoft.com/office/drawing/2014/main" id="{5C8D6E5B-CFE4-D141-D771-03BA5C29914E}"/>
                </a:ext>
              </a:extLst>
            </p:cNvPr>
            <p:cNvCxnSpPr>
              <a:cxnSpLocks/>
            </p:cNvCxnSpPr>
            <p:nvPr/>
          </p:nvCxnSpPr>
          <p:spPr>
            <a:xfrm>
              <a:off x="385850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 name="Straight Connector 1050">
              <a:extLst>
                <a:ext uri="{FF2B5EF4-FFF2-40B4-BE49-F238E27FC236}">
                  <a16:creationId xmlns:a16="http://schemas.microsoft.com/office/drawing/2014/main" id="{22275177-89D1-0993-54E1-280DAC8FE731}"/>
                </a:ext>
              </a:extLst>
            </p:cNvPr>
            <p:cNvCxnSpPr>
              <a:cxnSpLocks/>
            </p:cNvCxnSpPr>
            <p:nvPr/>
          </p:nvCxnSpPr>
          <p:spPr>
            <a:xfrm>
              <a:off x="3941846"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 name="Straight Connector 1051">
              <a:extLst>
                <a:ext uri="{FF2B5EF4-FFF2-40B4-BE49-F238E27FC236}">
                  <a16:creationId xmlns:a16="http://schemas.microsoft.com/office/drawing/2014/main" id="{49BD9480-6B5B-D3D7-922C-9E68667D71D4}"/>
                </a:ext>
              </a:extLst>
            </p:cNvPr>
            <p:cNvCxnSpPr>
              <a:cxnSpLocks/>
            </p:cNvCxnSpPr>
            <p:nvPr/>
          </p:nvCxnSpPr>
          <p:spPr>
            <a:xfrm>
              <a:off x="3956133"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9552D104-F675-65F6-5A30-A0B079C4032A}"/>
                </a:ext>
              </a:extLst>
            </p:cNvPr>
            <p:cNvCxnSpPr>
              <a:cxnSpLocks/>
            </p:cNvCxnSpPr>
            <p:nvPr/>
          </p:nvCxnSpPr>
          <p:spPr>
            <a:xfrm>
              <a:off x="3984708"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1E2EA56C-2262-3E88-5F7A-30C3A076A088}"/>
                </a:ext>
              </a:extLst>
            </p:cNvPr>
            <p:cNvCxnSpPr>
              <a:cxnSpLocks/>
            </p:cNvCxnSpPr>
            <p:nvPr/>
          </p:nvCxnSpPr>
          <p:spPr>
            <a:xfrm>
              <a:off x="3998996"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F18D3EB2-7C64-9B36-4339-E2B247BC242A}"/>
                </a:ext>
              </a:extLst>
            </p:cNvPr>
            <p:cNvCxnSpPr>
              <a:cxnSpLocks/>
            </p:cNvCxnSpPr>
            <p:nvPr/>
          </p:nvCxnSpPr>
          <p:spPr>
            <a:xfrm>
              <a:off x="4013283"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792CAD67-B13F-F9CA-20FA-1DF3108938F0}"/>
                </a:ext>
              </a:extLst>
            </p:cNvPr>
            <p:cNvCxnSpPr>
              <a:cxnSpLocks/>
            </p:cNvCxnSpPr>
            <p:nvPr/>
          </p:nvCxnSpPr>
          <p:spPr>
            <a:xfrm>
              <a:off x="4070433"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06FDEED1-EE64-C60E-7272-DAE41DABDE07}"/>
                </a:ext>
              </a:extLst>
            </p:cNvPr>
            <p:cNvCxnSpPr>
              <a:cxnSpLocks/>
            </p:cNvCxnSpPr>
            <p:nvPr/>
          </p:nvCxnSpPr>
          <p:spPr>
            <a:xfrm>
              <a:off x="418235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8" name="Straight Connector 1057">
              <a:extLst>
                <a:ext uri="{FF2B5EF4-FFF2-40B4-BE49-F238E27FC236}">
                  <a16:creationId xmlns:a16="http://schemas.microsoft.com/office/drawing/2014/main" id="{2A49E9EC-BEBE-581A-FD77-FA76598A260B}"/>
                </a:ext>
              </a:extLst>
            </p:cNvPr>
            <p:cNvCxnSpPr>
              <a:cxnSpLocks/>
            </p:cNvCxnSpPr>
            <p:nvPr/>
          </p:nvCxnSpPr>
          <p:spPr>
            <a:xfrm>
              <a:off x="423950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9" name="Straight Connector 1058">
              <a:extLst>
                <a:ext uri="{FF2B5EF4-FFF2-40B4-BE49-F238E27FC236}">
                  <a16:creationId xmlns:a16="http://schemas.microsoft.com/office/drawing/2014/main" id="{C33CFDCB-2A7F-5339-B439-7560168A51D0}"/>
                </a:ext>
              </a:extLst>
            </p:cNvPr>
            <p:cNvCxnSpPr>
              <a:cxnSpLocks/>
            </p:cNvCxnSpPr>
            <p:nvPr/>
          </p:nvCxnSpPr>
          <p:spPr>
            <a:xfrm>
              <a:off x="4277602" y="5462588"/>
              <a:ext cx="0" cy="5715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061" name="TextBox 1060">
            <a:extLst>
              <a:ext uri="{FF2B5EF4-FFF2-40B4-BE49-F238E27FC236}">
                <a16:creationId xmlns:a16="http://schemas.microsoft.com/office/drawing/2014/main" id="{A255627F-7F7A-1109-E0B2-1B03D2FC57F0}"/>
              </a:ext>
            </a:extLst>
          </p:cNvPr>
          <p:cNvSpPr txBox="1"/>
          <p:nvPr/>
        </p:nvSpPr>
        <p:spPr>
          <a:xfrm>
            <a:off x="3291764" y="5269034"/>
            <a:ext cx="1403437" cy="245694"/>
          </a:xfrm>
          <a:prstGeom prst="rect">
            <a:avLst/>
          </a:prstGeom>
        </p:spPr>
        <p:txBody>
          <a:bodyPr vert="horz" wrap="none" lIns="45720" tIns="45720" rIns="45720" bIns="45720" rtlCol="0">
            <a:noAutofit/>
          </a:bodyPr>
          <a:lstStyle/>
          <a:p>
            <a:pPr marL="7938"/>
            <a:r>
              <a:rPr lang="en-US" sz="1200" dirty="0">
                <a:solidFill>
                  <a:schemeClr val="accent1"/>
                </a:solidFill>
              </a:rPr>
              <a:t>Pembrolizumab</a:t>
            </a:r>
          </a:p>
        </p:txBody>
      </p:sp>
      <p:sp>
        <p:nvSpPr>
          <p:cNvPr id="1062" name="TextBox 1061">
            <a:extLst>
              <a:ext uri="{FF2B5EF4-FFF2-40B4-BE49-F238E27FC236}">
                <a16:creationId xmlns:a16="http://schemas.microsoft.com/office/drawing/2014/main" id="{BF2D7BEA-FEAB-74D0-F5CF-63A77A63BAE8}"/>
              </a:ext>
            </a:extLst>
          </p:cNvPr>
          <p:cNvSpPr txBox="1"/>
          <p:nvPr/>
        </p:nvSpPr>
        <p:spPr>
          <a:xfrm>
            <a:off x="3291764" y="5678801"/>
            <a:ext cx="1403437" cy="245694"/>
          </a:xfrm>
          <a:prstGeom prst="rect">
            <a:avLst/>
          </a:prstGeom>
        </p:spPr>
        <p:txBody>
          <a:bodyPr vert="horz" wrap="none" lIns="45720" tIns="45720" rIns="45720" bIns="45720" rtlCol="0">
            <a:noAutofit/>
          </a:bodyPr>
          <a:lstStyle/>
          <a:p>
            <a:pPr marL="7938"/>
            <a:r>
              <a:rPr lang="en-US" sz="1200" dirty="0">
                <a:solidFill>
                  <a:schemeClr val="bg1">
                    <a:lumMod val="50000"/>
                  </a:schemeClr>
                </a:solidFill>
              </a:rPr>
              <a:t>Placebo</a:t>
            </a:r>
          </a:p>
        </p:txBody>
      </p:sp>
      <p:graphicFrame>
        <p:nvGraphicFramePr>
          <p:cNvPr id="1063" name="Table 1062">
            <a:extLst>
              <a:ext uri="{FF2B5EF4-FFF2-40B4-BE49-F238E27FC236}">
                <a16:creationId xmlns:a16="http://schemas.microsoft.com/office/drawing/2014/main" id="{1862DAAD-95AB-7C62-C5C6-3D98AB62B3D3}"/>
              </a:ext>
            </a:extLst>
          </p:cNvPr>
          <p:cNvGraphicFramePr>
            <a:graphicFrameLocks noGrp="1"/>
          </p:cNvGraphicFramePr>
          <p:nvPr>
            <p:extLst>
              <p:ext uri="{D42A27DB-BD31-4B8C-83A1-F6EECF244321}">
                <p14:modId xmlns:p14="http://schemas.microsoft.com/office/powerpoint/2010/main" val="3321800995"/>
              </p:ext>
            </p:extLst>
          </p:nvPr>
        </p:nvGraphicFramePr>
        <p:xfrm>
          <a:off x="5851771" y="1508316"/>
          <a:ext cx="6119567" cy="2501482"/>
        </p:xfrm>
        <a:graphic>
          <a:graphicData uri="http://schemas.openxmlformats.org/drawingml/2006/table">
            <a:tbl>
              <a:tblPr firstRow="1" bandRow="1">
                <a:tableStyleId>{5C22544A-7EE6-4342-B048-85BDC9FD1C3A}</a:tableStyleId>
              </a:tblPr>
              <a:tblGrid>
                <a:gridCol w="1690220">
                  <a:extLst>
                    <a:ext uri="{9D8B030D-6E8A-4147-A177-3AD203B41FA5}">
                      <a16:colId xmlns:a16="http://schemas.microsoft.com/office/drawing/2014/main" val="4229590664"/>
                    </a:ext>
                  </a:extLst>
                </a:gridCol>
                <a:gridCol w="1095982">
                  <a:extLst>
                    <a:ext uri="{9D8B030D-6E8A-4147-A177-3AD203B41FA5}">
                      <a16:colId xmlns:a16="http://schemas.microsoft.com/office/drawing/2014/main" val="2323332322"/>
                    </a:ext>
                  </a:extLst>
                </a:gridCol>
                <a:gridCol w="1091953">
                  <a:extLst>
                    <a:ext uri="{9D8B030D-6E8A-4147-A177-3AD203B41FA5}">
                      <a16:colId xmlns:a16="http://schemas.microsoft.com/office/drawing/2014/main" val="3695289411"/>
                    </a:ext>
                  </a:extLst>
                </a:gridCol>
                <a:gridCol w="1145220">
                  <a:extLst>
                    <a:ext uri="{9D8B030D-6E8A-4147-A177-3AD203B41FA5}">
                      <a16:colId xmlns:a16="http://schemas.microsoft.com/office/drawing/2014/main" val="581703055"/>
                    </a:ext>
                  </a:extLst>
                </a:gridCol>
                <a:gridCol w="1096192">
                  <a:extLst>
                    <a:ext uri="{9D8B030D-6E8A-4147-A177-3AD203B41FA5}">
                      <a16:colId xmlns:a16="http://schemas.microsoft.com/office/drawing/2014/main" val="1890080147"/>
                    </a:ext>
                  </a:extLst>
                </a:gridCol>
              </a:tblGrid>
              <a:tr h="680426">
                <a:tc>
                  <a:txBody>
                    <a:bodyPr/>
                    <a:lstStyle/>
                    <a:p>
                      <a:pPr>
                        <a:lnSpc>
                          <a:spcPct val="90000"/>
                        </a:lnSpc>
                      </a:pPr>
                      <a:endParaRPr lang="en-US" sz="1000" dirty="0"/>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90000"/>
                        </a:lnSpc>
                      </a:pPr>
                      <a:r>
                        <a:rPr lang="en-US" sz="1000" dirty="0">
                          <a:solidFill>
                            <a:schemeClr val="bg2"/>
                          </a:solidFill>
                        </a:rPr>
                        <a:t>ITT </a:t>
                      </a:r>
                      <a:br>
                        <a:rPr lang="en-US" sz="1000" dirty="0">
                          <a:solidFill>
                            <a:schemeClr val="bg2"/>
                          </a:solidFill>
                        </a:rPr>
                      </a:br>
                      <a:r>
                        <a:rPr lang="en-US" sz="1000" dirty="0">
                          <a:solidFill>
                            <a:schemeClr val="bg2"/>
                          </a:solidFill>
                        </a:rPr>
                        <a:t>(n = 698)</a:t>
                      </a:r>
                      <a:br>
                        <a:rPr lang="en-US" sz="1000" dirty="0">
                          <a:solidFill>
                            <a:schemeClr val="bg2"/>
                          </a:solidFill>
                        </a:rPr>
                      </a:br>
                      <a:r>
                        <a:rPr lang="en-US" sz="1000" dirty="0">
                          <a:solidFill>
                            <a:schemeClr val="bg2"/>
                          </a:solidFill>
                        </a:rPr>
                        <a:t>Pembro Group</a:t>
                      </a:r>
                      <a:br>
                        <a:rPr lang="en-US" sz="1000" dirty="0">
                          <a:solidFill>
                            <a:schemeClr val="bg2"/>
                          </a:solidFill>
                        </a:rPr>
                      </a:br>
                      <a:r>
                        <a:rPr lang="en-US" sz="1000" dirty="0">
                          <a:solidFill>
                            <a:schemeClr val="bg2"/>
                          </a:solidFill>
                        </a:rPr>
                        <a:t>(n = 350)</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lnSpc>
                          <a:spcPct val="90000"/>
                        </a:lnSpc>
                      </a:pPr>
                      <a:r>
                        <a:rPr lang="en-US" sz="1000" dirty="0">
                          <a:solidFill>
                            <a:schemeClr val="bg2"/>
                          </a:solidFill>
                        </a:rPr>
                        <a:t>Placebo Group</a:t>
                      </a:r>
                      <a:br>
                        <a:rPr lang="en-US" sz="1000" dirty="0">
                          <a:solidFill>
                            <a:schemeClr val="bg2"/>
                          </a:solidFill>
                        </a:rPr>
                      </a:br>
                      <a:r>
                        <a:rPr lang="en-US" sz="1000" dirty="0">
                          <a:solidFill>
                            <a:schemeClr val="bg2"/>
                          </a:solidFill>
                        </a:rPr>
                        <a:t>(n = 348)</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tc>
                  <a:txBody>
                    <a:bodyPr/>
                    <a:lstStyle/>
                    <a:p>
                      <a:pPr algn="ctr">
                        <a:lnSpc>
                          <a:spcPct val="90000"/>
                        </a:lnSpc>
                      </a:pPr>
                      <a:r>
                        <a:rPr lang="en-US" sz="1000" dirty="0">
                          <a:solidFill>
                            <a:schemeClr val="bg2"/>
                          </a:solidFill>
                        </a:rPr>
                        <a:t>PD-L1 CPS ≥1 </a:t>
                      </a:r>
                      <a:br>
                        <a:rPr lang="en-US" sz="1000" dirty="0">
                          <a:solidFill>
                            <a:schemeClr val="bg2"/>
                          </a:solidFill>
                        </a:rPr>
                      </a:br>
                      <a:r>
                        <a:rPr lang="en-US" sz="1000" dirty="0">
                          <a:solidFill>
                            <a:schemeClr val="bg2"/>
                          </a:solidFill>
                        </a:rPr>
                        <a:t>(n = 594)</a:t>
                      </a:r>
                    </a:p>
                    <a:p>
                      <a:pPr algn="ctr">
                        <a:lnSpc>
                          <a:spcPct val="90000"/>
                        </a:lnSpc>
                      </a:pPr>
                      <a:r>
                        <a:rPr lang="en-US" sz="1000" dirty="0">
                          <a:solidFill>
                            <a:schemeClr val="bg2"/>
                          </a:solidFill>
                        </a:rPr>
                        <a:t>Pembro Group</a:t>
                      </a:r>
                      <a:br>
                        <a:rPr lang="en-US" sz="1000" dirty="0">
                          <a:solidFill>
                            <a:schemeClr val="bg2"/>
                          </a:solidFill>
                        </a:rPr>
                      </a:br>
                      <a:r>
                        <a:rPr lang="en-US" sz="1000" dirty="0">
                          <a:solidFill>
                            <a:schemeClr val="bg2"/>
                          </a:solidFill>
                        </a:rPr>
                        <a:t>(n = 350)</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lnSpc>
                          <a:spcPct val="90000"/>
                        </a:lnSpc>
                      </a:pPr>
                      <a:r>
                        <a:rPr lang="en-US" sz="1000" dirty="0">
                          <a:solidFill>
                            <a:schemeClr val="bg2"/>
                          </a:solidFill>
                        </a:rPr>
                        <a:t>Placebo Group</a:t>
                      </a:r>
                      <a:br>
                        <a:rPr lang="en-US" sz="1000" dirty="0">
                          <a:solidFill>
                            <a:schemeClr val="bg2"/>
                          </a:solidFill>
                        </a:rPr>
                      </a:br>
                      <a:r>
                        <a:rPr lang="en-US" sz="1000" dirty="0">
                          <a:solidFill>
                            <a:schemeClr val="bg2"/>
                          </a:solidFill>
                        </a:rPr>
                        <a:t>(n = 296)</a:t>
                      </a:r>
                    </a:p>
                  </a:txBody>
                  <a:tcPr marL="45720" marR="4572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3881804511"/>
                  </a:ext>
                </a:extLst>
              </a:tr>
              <a:tr h="314638">
                <a:tc>
                  <a:txBody>
                    <a:bodyPr/>
                    <a:lstStyle/>
                    <a:p>
                      <a:pPr>
                        <a:lnSpc>
                          <a:spcPct val="90000"/>
                        </a:lnSpc>
                      </a:pPr>
                      <a:r>
                        <a:rPr lang="en-US" sz="1000" dirty="0"/>
                        <a:t>Median OS, mo (95% CI)</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20.0 (17.8-22.1)</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16.8 (14.9-18.7)</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20.1 (17.9-22.9)</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15.7 (13.5-18.5)</a:t>
                      </a:r>
                    </a:p>
                  </a:txBody>
                  <a:tcPr marL="45720" marR="4572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37572618"/>
                  </a:ext>
                </a:extLst>
              </a:tr>
              <a:tr h="243875">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HR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0.81 (0.69-0.95)</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endParaRPr lang="en-US" sz="10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0.79 (0.66-0.94)</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endParaRPr lang="en-US" sz="10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0207802"/>
                  </a:ext>
                </a:extLst>
              </a:tr>
              <a:tr h="314638">
                <a:tc>
                  <a:txBody>
                    <a:bodyPr/>
                    <a:lstStyle/>
                    <a:p>
                      <a:pPr>
                        <a:lnSpc>
                          <a:spcPct val="90000"/>
                        </a:lnSpc>
                      </a:pPr>
                      <a:r>
                        <a:rPr lang="it-IT" sz="1000" dirty="0"/>
                        <a:t>Median PFS, mo (95% CI)</a:t>
                      </a:r>
                      <a:endParaRPr lang="en-US" sz="10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10.0 (8.6-12.2)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8.1 (7.0-8.5)</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10.9 (8.5-12.5)</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7.3 (6.8-8.4)</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478480743"/>
                  </a:ext>
                </a:extLst>
              </a:tr>
              <a:tr h="243875">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000" dirty="0">
                          <a:solidFill>
                            <a:schemeClr val="tx1"/>
                          </a:solidFill>
                          <a:latin typeface="+mn-lt"/>
                        </a:rPr>
                        <a:t>HR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0.73 (0.61-0.87)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endParaRPr lang="en-US" sz="10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0.72 (0.60-0.87)</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endParaRPr lang="en-US" sz="1000" dirty="0"/>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4914726"/>
                  </a:ext>
                </a:extLst>
              </a:tr>
              <a:tr h="314638">
                <a:tc>
                  <a:txBody>
                    <a:bodyPr/>
                    <a:lstStyle/>
                    <a:p>
                      <a:pPr>
                        <a:lnSpc>
                          <a:spcPct val="90000"/>
                        </a:lnSpc>
                      </a:pPr>
                      <a:r>
                        <a:rPr lang="en-US" sz="1000" dirty="0"/>
                        <a:t>ORR, % (95% CI)</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72.6 (67.6-77.2)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60.1 (54.7-65.2)</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73.2 (67.7-78.1)</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000" dirty="0"/>
                        <a:t>58.4 (52.6-64.1)</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490939638"/>
                  </a:ext>
                </a:extLst>
              </a:tr>
              <a:tr h="389392">
                <a:tc>
                  <a:txBody>
                    <a:bodyPr/>
                    <a:lstStyle/>
                    <a:p>
                      <a:pPr>
                        <a:lnSpc>
                          <a:spcPct val="90000"/>
                        </a:lnSpc>
                      </a:pPr>
                      <a:r>
                        <a:rPr lang="en-US" sz="1000" dirty="0"/>
                        <a:t>Median DoR, mo </a:t>
                      </a:r>
                      <a:br>
                        <a:rPr lang="en-US" sz="1000" dirty="0"/>
                      </a:br>
                      <a:r>
                        <a:rPr lang="en-US" sz="1000" dirty="0"/>
                        <a:t>(range)</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11.3 </a:t>
                      </a:r>
                      <a:br>
                        <a:rPr lang="en-US" sz="1000" dirty="0"/>
                      </a:br>
                      <a:r>
                        <a:rPr lang="en-US" sz="1000" dirty="0"/>
                        <a:t>(1.1+ to 80.0+)</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9.5 </a:t>
                      </a:r>
                      <a:br>
                        <a:rPr lang="en-US" sz="1000" dirty="0"/>
                      </a:br>
                      <a:r>
                        <a:rPr lang="en-US" sz="1000" dirty="0"/>
                        <a:t>(1.4+ to 79.6+)</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11.3 </a:t>
                      </a:r>
                      <a:br>
                        <a:rPr lang="en-US" sz="1000" dirty="0"/>
                      </a:br>
                      <a:r>
                        <a:rPr lang="en-US" sz="1000" dirty="0"/>
                        <a:t>(1.1+ to 80.0+)</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000" dirty="0"/>
                        <a:t>9.6 </a:t>
                      </a:r>
                      <a:br>
                        <a:rPr lang="en-US" sz="1000" dirty="0"/>
                      </a:br>
                      <a:r>
                        <a:rPr lang="en-US" sz="1000" dirty="0"/>
                        <a:t>(1.4+ to 79.6+)</a:t>
                      </a:r>
                    </a:p>
                  </a:txBody>
                  <a:tcPr marL="45720" marR="45720">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5613779"/>
                  </a:ext>
                </a:extLst>
              </a:tr>
            </a:tbl>
          </a:graphicData>
        </a:graphic>
      </p:graphicFrame>
    </p:spTree>
    <p:extLst>
      <p:ext uri="{BB962C8B-B14F-4D97-AF65-F5344CB8AC3E}">
        <p14:creationId xmlns:p14="http://schemas.microsoft.com/office/powerpoint/2010/main" val="18054228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44748-CB2E-AA1A-7DDC-A0805F01EC3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684A0B5-0F2C-FCF1-A032-44E385A11779}"/>
              </a:ext>
            </a:extLst>
          </p:cNvPr>
          <p:cNvSpPr>
            <a:spLocks noGrp="1"/>
          </p:cNvSpPr>
          <p:nvPr>
            <p:ph idx="1"/>
          </p:nvPr>
        </p:nvSpPr>
        <p:spPr/>
        <p:txBody>
          <a:bodyPr/>
          <a:lstStyle/>
          <a:p>
            <a:pPr marL="228600" indent="-228600">
              <a:buSzPct val="75000"/>
              <a:buBlip>
                <a:blip>
                  <a:extLst>
                    <a:ext uri="{96DAC541-7B7A-43D3-8B79-37D633B846F1}">
                      <asvg:svgBlip xmlns:asvg="http://schemas.microsoft.com/office/drawing/2016/SVG/main" r:embed="rId3"/>
                    </a:ext>
                  </a:extLst>
                </a:blip>
              </a:buBlip>
            </a:pPr>
            <a:r>
              <a:rPr lang="en-US" sz="2000" dirty="0"/>
              <a:t> Global, randomized, open-label phase III trial</a:t>
            </a:r>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endParaRPr lang="en-US" sz="1800" dirty="0"/>
          </a:p>
          <a:p>
            <a:pPr marL="228600" indent="-228600">
              <a:buSzPct val="75000"/>
              <a:buBlip>
                <a:blip>
                  <a:extLst>
                    <a:ext uri="{96DAC541-7B7A-43D3-8B79-37D633B846F1}">
                      <asvg:svgBlip xmlns:asvg="http://schemas.microsoft.com/office/drawing/2016/SVG/main" r:embed="rId3"/>
                    </a:ext>
                  </a:extLst>
                </a:blip>
              </a:buBlip>
            </a:pPr>
            <a:r>
              <a:rPr lang="en-US" sz="2000" b="1" dirty="0"/>
              <a:t>Dual primary endpoints:</a:t>
            </a:r>
            <a:r>
              <a:rPr lang="en-US" sz="2000" dirty="0"/>
              <a:t> PFS, OS</a:t>
            </a:r>
          </a:p>
          <a:p>
            <a:pPr marL="228600" indent="-228600">
              <a:buSzPct val="75000"/>
              <a:buBlip>
                <a:blip>
                  <a:extLst>
                    <a:ext uri="{96DAC541-7B7A-43D3-8B79-37D633B846F1}">
                      <asvg:svgBlip xmlns:asvg="http://schemas.microsoft.com/office/drawing/2016/SVG/main" r:embed="rId3"/>
                    </a:ext>
                  </a:extLst>
                </a:blip>
              </a:buBlip>
            </a:pPr>
            <a:r>
              <a:rPr lang="en-US" sz="2000" b="1" dirty="0"/>
              <a:t>Key secondary endpoints:</a:t>
            </a:r>
            <a:r>
              <a:rPr lang="en-US" sz="2000" dirty="0"/>
              <a:t> ORR, frequency and severity of AEs</a:t>
            </a:r>
          </a:p>
        </p:txBody>
      </p:sp>
      <p:sp>
        <p:nvSpPr>
          <p:cNvPr id="3" name="Title 2">
            <a:extLst>
              <a:ext uri="{FF2B5EF4-FFF2-40B4-BE49-F238E27FC236}">
                <a16:creationId xmlns:a16="http://schemas.microsoft.com/office/drawing/2014/main" id="{28184064-339D-1B06-608F-563CD957A401}"/>
              </a:ext>
            </a:extLst>
          </p:cNvPr>
          <p:cNvSpPr>
            <a:spLocks noGrp="1"/>
          </p:cNvSpPr>
          <p:nvPr>
            <p:ph type="title"/>
          </p:nvPr>
        </p:nvSpPr>
        <p:spPr>
          <a:xfrm>
            <a:off x="231078" y="260163"/>
            <a:ext cx="11740260" cy="1044132"/>
          </a:xfrm>
        </p:spPr>
        <p:txBody>
          <a:bodyPr/>
          <a:lstStyle/>
          <a:p>
            <a:r>
              <a:rPr lang="en-US" spc="0" dirty="0">
                <a:latin typeface="Times New Roman" panose="02020603050405020304" pitchFamily="18" charset="0"/>
                <a:cs typeface="Times New Roman" panose="02020603050405020304" pitchFamily="18" charset="0"/>
              </a:rPr>
              <a:t>HERIZON-GEA-01: Zanidatamab + CT ± Tislelizumab vs Trastuzumab + CT for HER2+ Advanced GEA</a:t>
            </a:r>
          </a:p>
        </p:txBody>
      </p:sp>
      <p:sp>
        <p:nvSpPr>
          <p:cNvPr id="4" name="Content Placeholder 3">
            <a:extLst>
              <a:ext uri="{FF2B5EF4-FFF2-40B4-BE49-F238E27FC236}">
                <a16:creationId xmlns:a16="http://schemas.microsoft.com/office/drawing/2014/main" id="{5826A3EE-CC1B-79D6-0797-F3220853A359}"/>
              </a:ext>
            </a:extLst>
          </p:cNvPr>
          <p:cNvSpPr>
            <a:spLocks noGrp="1"/>
          </p:cNvSpPr>
          <p:nvPr>
            <p:ph sz="quarter" idx="10"/>
          </p:nvPr>
        </p:nvSpPr>
        <p:spPr>
          <a:xfrm>
            <a:off x="1727200" y="6302375"/>
            <a:ext cx="7564439" cy="327025"/>
          </a:xfrm>
        </p:spPr>
        <p:txBody>
          <a:bodyPr/>
          <a:lstStyle/>
          <a:p>
            <a:pPr algn="ctr"/>
            <a:r>
              <a:rPr lang="en-US" dirty="0"/>
              <a:t>Elimova. ASCO GI 2026. Abstr LBA285. Tabernero. Future Oncol. 2022;18:3255. NCT05152147. Shitra. NEJM. 2026;394:2002.</a:t>
            </a:r>
          </a:p>
        </p:txBody>
      </p:sp>
      <p:sp>
        <p:nvSpPr>
          <p:cNvPr id="5" name="Text Box 45">
            <a:extLst>
              <a:ext uri="{FF2B5EF4-FFF2-40B4-BE49-F238E27FC236}">
                <a16:creationId xmlns:a16="http://schemas.microsoft.com/office/drawing/2014/main" id="{0AE6AA68-EA67-46BE-20F4-9CBFD37FD4EB}"/>
              </a:ext>
            </a:extLst>
          </p:cNvPr>
          <p:cNvSpPr txBox="1">
            <a:spLocks noChangeArrowheads="1"/>
          </p:cNvSpPr>
          <p:nvPr/>
        </p:nvSpPr>
        <p:spPr bwMode="auto">
          <a:xfrm>
            <a:off x="883920" y="2595581"/>
            <a:ext cx="4133577"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Poppins"/>
                <a:ea typeface="+mn-ea"/>
                <a:cs typeface="+mn-cs"/>
              </a:rPr>
              <a:t>Patients with </a:t>
            </a:r>
            <a:r>
              <a:rPr kumimoji="0" lang="en-US" altLang="en-US" sz="1400" b="1" i="0" u="none" strike="noStrike" kern="1200" cap="none" spc="0" normalizeH="0" baseline="0" noProof="0" dirty="0">
                <a:ln>
                  <a:noFill/>
                </a:ln>
                <a:solidFill>
                  <a:srgbClr val="E04507"/>
                </a:solidFill>
                <a:effectLst/>
                <a:uLnTx/>
                <a:uFillTx/>
                <a:latin typeface="Poppins"/>
                <a:ea typeface="+mn-ea"/>
                <a:cs typeface="+mn-cs"/>
              </a:rPr>
              <a:t>HER2+ (IHC 3+ or IHC 2+/ISH+)</a:t>
            </a:r>
            <a:r>
              <a:rPr kumimoji="0" lang="en-US" altLang="en-US" sz="1400" b="0" i="0" u="none" strike="noStrike" kern="1200" cap="none" spc="0" normalizeH="0" baseline="0" noProof="0" dirty="0">
                <a:ln>
                  <a:noFill/>
                </a:ln>
                <a:solidFill>
                  <a:srgbClr val="000000"/>
                </a:solidFill>
                <a:effectLst/>
                <a:uLnTx/>
                <a:uFillTx/>
                <a:latin typeface="Poppins"/>
                <a:ea typeface="+mn-ea"/>
                <a:cs typeface="+mn-cs"/>
              </a:rPr>
              <a:t> unresectable, locally advanced or metastatic GEA per central testing of new or archival tumor tissue; </a:t>
            </a:r>
            <a:r>
              <a:rPr kumimoji="0" lang="en-US" altLang="en-US" sz="1400" b="1" i="0" u="none" strike="noStrike" kern="1200" cap="none" spc="0" normalizeH="0" baseline="0" noProof="0" dirty="0">
                <a:ln>
                  <a:noFill/>
                </a:ln>
                <a:solidFill>
                  <a:srgbClr val="E04507"/>
                </a:solidFill>
                <a:effectLst/>
                <a:uLnTx/>
                <a:uFillTx/>
                <a:latin typeface="Poppins"/>
                <a:ea typeface="+mn-ea"/>
                <a:cs typeface="+mn-cs"/>
              </a:rPr>
              <a:t>no prior therapy in the advanced/metastatic setting</a:t>
            </a:r>
            <a:r>
              <a:rPr kumimoji="0" lang="en-US" altLang="en-US" sz="1400" b="0" i="0" u="none" strike="noStrike" kern="1200" cap="none" spc="0" normalizeH="0" baseline="0" noProof="0" dirty="0">
                <a:ln>
                  <a:noFill/>
                </a:ln>
                <a:solidFill>
                  <a:srgbClr val="000000"/>
                </a:solidFill>
                <a:effectLst/>
                <a:uLnTx/>
                <a:uFillTx/>
                <a:latin typeface="Poppins"/>
                <a:ea typeface="+mn-ea"/>
                <a:cs typeface="+mn-cs"/>
              </a:rPr>
              <a:t>; prior treatment with HER2-targeted agents or checkpoint inhibitors in adjuvant setting is also not permitted; any PD-L1 status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Poppins"/>
                <a:ea typeface="+mn-ea"/>
                <a:cs typeface="+mn-cs"/>
              </a:rPr>
              <a:t>(N = 914)</a:t>
            </a:r>
          </a:p>
        </p:txBody>
      </p:sp>
      <p:sp>
        <p:nvSpPr>
          <p:cNvPr id="6" name="Rectangle 49">
            <a:extLst>
              <a:ext uri="{FF2B5EF4-FFF2-40B4-BE49-F238E27FC236}">
                <a16:creationId xmlns:a16="http://schemas.microsoft.com/office/drawing/2014/main" id="{209FA1AB-826B-C46D-60B7-64C043316844}"/>
              </a:ext>
            </a:extLst>
          </p:cNvPr>
          <p:cNvSpPr>
            <a:spLocks noChangeArrowheads="1"/>
          </p:cNvSpPr>
          <p:nvPr/>
        </p:nvSpPr>
        <p:spPr bwMode="auto">
          <a:xfrm>
            <a:off x="6176109" y="2262268"/>
            <a:ext cx="4499507" cy="953764"/>
          </a:xfrm>
          <a:prstGeom prst="rect">
            <a:avLst/>
          </a:prstGeom>
          <a:solidFill>
            <a:srgbClr val="7F7F7F"/>
          </a:solidFill>
          <a:ln>
            <a:solidFill>
              <a:srgbClr val="7F7F7F"/>
            </a:solid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Arm A </a:t>
            </a: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(n = 308):</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Trastuzumab + chemotherapy* </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endParaRPr>
          </a:p>
        </p:txBody>
      </p:sp>
      <p:sp>
        <p:nvSpPr>
          <p:cNvPr id="8" name="TextBox 7">
            <a:extLst>
              <a:ext uri="{FF2B5EF4-FFF2-40B4-BE49-F238E27FC236}">
                <a16:creationId xmlns:a16="http://schemas.microsoft.com/office/drawing/2014/main" id="{9EC2424F-6EF5-F94F-0E69-738BEFD47C19}"/>
              </a:ext>
            </a:extLst>
          </p:cNvPr>
          <p:cNvSpPr txBox="1"/>
          <p:nvPr/>
        </p:nvSpPr>
        <p:spPr bwMode="auto">
          <a:xfrm>
            <a:off x="3429163" y="1740397"/>
            <a:ext cx="463368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Stratified by geographic region, HER2 status, and ECOG performance status</a:t>
            </a:r>
          </a:p>
        </p:txBody>
      </p:sp>
      <p:sp>
        <p:nvSpPr>
          <p:cNvPr id="9" name="Line 52">
            <a:extLst>
              <a:ext uri="{FF2B5EF4-FFF2-40B4-BE49-F238E27FC236}">
                <a16:creationId xmlns:a16="http://schemas.microsoft.com/office/drawing/2014/main" id="{CAAF5F23-411E-30ED-5EB5-BB882DF06B04}"/>
              </a:ext>
            </a:extLst>
          </p:cNvPr>
          <p:cNvSpPr>
            <a:spLocks noChangeShapeType="1"/>
          </p:cNvSpPr>
          <p:nvPr/>
        </p:nvSpPr>
        <p:spPr bwMode="auto">
          <a:xfrm flipH="1">
            <a:off x="5165584" y="2139054"/>
            <a:ext cx="0" cy="860999"/>
          </a:xfrm>
          <a:prstGeom prst="line">
            <a:avLst/>
          </a:prstGeom>
          <a:noFill/>
          <a:ln w="2857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a:ea typeface="+mn-ea"/>
              <a:cs typeface="Arial" panose="020B0604020202020204" pitchFamily="34" charset="0"/>
            </a:endParaRPr>
          </a:p>
        </p:txBody>
      </p:sp>
      <p:sp>
        <p:nvSpPr>
          <p:cNvPr id="11" name="Line 53">
            <a:extLst>
              <a:ext uri="{FF2B5EF4-FFF2-40B4-BE49-F238E27FC236}">
                <a16:creationId xmlns:a16="http://schemas.microsoft.com/office/drawing/2014/main" id="{C0E47DC9-CDEE-89D3-96FA-57C422FCB1BD}"/>
              </a:ext>
            </a:extLst>
          </p:cNvPr>
          <p:cNvSpPr>
            <a:spLocks noChangeShapeType="1"/>
          </p:cNvSpPr>
          <p:nvPr/>
        </p:nvSpPr>
        <p:spPr bwMode="auto">
          <a:xfrm>
            <a:off x="5165611" y="3959451"/>
            <a:ext cx="819454" cy="54864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2" name="Line 54">
            <a:extLst>
              <a:ext uri="{FF2B5EF4-FFF2-40B4-BE49-F238E27FC236}">
                <a16:creationId xmlns:a16="http://schemas.microsoft.com/office/drawing/2014/main" id="{74320636-02FD-BE2A-E8EA-C7FE2693A220}"/>
              </a:ext>
            </a:extLst>
          </p:cNvPr>
          <p:cNvSpPr>
            <a:spLocks noChangeShapeType="1"/>
          </p:cNvSpPr>
          <p:nvPr/>
        </p:nvSpPr>
        <p:spPr bwMode="auto">
          <a:xfrm flipV="1">
            <a:off x="5165583" y="2740723"/>
            <a:ext cx="819454" cy="54864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Poppins"/>
              <a:ea typeface="+mn-ea"/>
              <a:cs typeface="Arial" panose="020B0604020202020204" pitchFamily="34" charset="0"/>
            </a:endParaRPr>
          </a:p>
        </p:txBody>
      </p:sp>
      <p:sp>
        <p:nvSpPr>
          <p:cNvPr id="13" name="TextBox 12">
            <a:extLst>
              <a:ext uri="{FF2B5EF4-FFF2-40B4-BE49-F238E27FC236}">
                <a16:creationId xmlns:a16="http://schemas.microsoft.com/office/drawing/2014/main" id="{54CAA732-50BD-ABE9-AC8C-70D37946956E}"/>
              </a:ext>
            </a:extLst>
          </p:cNvPr>
          <p:cNvSpPr txBox="1"/>
          <p:nvPr/>
        </p:nvSpPr>
        <p:spPr bwMode="auto">
          <a:xfrm>
            <a:off x="5248236" y="3303615"/>
            <a:ext cx="4977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a:ea typeface="+mn-ea"/>
                <a:cs typeface="+mn-cs"/>
              </a:rPr>
              <a:t>1:1:1</a:t>
            </a:r>
          </a:p>
        </p:txBody>
      </p:sp>
      <p:sp>
        <p:nvSpPr>
          <p:cNvPr id="14" name="Rectangle 49">
            <a:extLst>
              <a:ext uri="{FF2B5EF4-FFF2-40B4-BE49-F238E27FC236}">
                <a16:creationId xmlns:a16="http://schemas.microsoft.com/office/drawing/2014/main" id="{BF03F8DD-00FF-08EB-47C8-7BF9F92AD55B}"/>
              </a:ext>
            </a:extLst>
          </p:cNvPr>
          <p:cNvSpPr>
            <a:spLocks noChangeArrowheads="1"/>
          </p:cNvSpPr>
          <p:nvPr/>
        </p:nvSpPr>
        <p:spPr bwMode="auto">
          <a:xfrm>
            <a:off x="6176110" y="3267651"/>
            <a:ext cx="4499510" cy="953764"/>
          </a:xfrm>
          <a:prstGeom prst="rect">
            <a:avLst/>
          </a:prstGeom>
          <a:solidFill>
            <a:schemeClr val="accent1"/>
          </a:solidFill>
          <a:ln>
            <a:solidFill>
              <a:schemeClr val="accent1"/>
            </a:solid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Arm B </a:t>
            </a: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(n = 304):</a:t>
            </a:r>
            <a:b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b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Zanidatamab</a:t>
            </a: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1800 mg (&lt;70 kg)/2400 mg (</a:t>
            </a:r>
            <a:r>
              <a:rPr kumimoji="0" lang="en-US" sz="1200" b="0" i="0" u="none" strike="noStrike" kern="1200" cap="none" spc="0" normalizeH="0" baseline="0" noProof="0" dirty="0">
                <a:ln>
                  <a:noFill/>
                </a:ln>
                <a:solidFill>
                  <a:srgbClr val="F9F3D9"/>
                </a:solidFill>
                <a:effectLst/>
                <a:uLnTx/>
                <a:uFillTx/>
                <a:latin typeface="Poppins"/>
                <a:ea typeface="+mn-ea"/>
                <a:cs typeface="+mn-cs"/>
              </a:rPr>
              <a:t>≥ 70 kg)</a:t>
            </a:r>
            <a:r>
              <a:rPr kumimoji="0" lang="en-US" altLang="en-US" sz="12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 IV Q3W</a:t>
            </a:r>
            <a:endParaRPr kumimoji="0" lang="en-US" altLang="en-US" sz="14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 </a:t>
            </a: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chemotherapy</a:t>
            </a: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 </a:t>
            </a:r>
          </a:p>
        </p:txBody>
      </p:sp>
      <p:sp>
        <p:nvSpPr>
          <p:cNvPr id="15" name="Rectangle 49">
            <a:extLst>
              <a:ext uri="{FF2B5EF4-FFF2-40B4-BE49-F238E27FC236}">
                <a16:creationId xmlns:a16="http://schemas.microsoft.com/office/drawing/2014/main" id="{0084DBCD-6C86-85D0-0CE2-AA72408E5DF3}"/>
              </a:ext>
            </a:extLst>
          </p:cNvPr>
          <p:cNvSpPr>
            <a:spLocks noChangeArrowheads="1"/>
          </p:cNvSpPr>
          <p:nvPr/>
        </p:nvSpPr>
        <p:spPr bwMode="auto">
          <a:xfrm>
            <a:off x="6176110" y="4298738"/>
            <a:ext cx="4499510" cy="1087576"/>
          </a:xfrm>
          <a:prstGeom prst="rect">
            <a:avLst/>
          </a:prstGeom>
          <a:solidFill>
            <a:schemeClr val="accent6"/>
          </a:solidFill>
          <a:ln>
            <a:solidFill>
              <a:schemeClr val="accent6"/>
            </a:solid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Arm C</a:t>
            </a: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 (n = 302):</a:t>
            </a:r>
            <a:b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b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Zanidatamab </a:t>
            </a:r>
            <a:r>
              <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1800 mg (&lt;70 kg)/2400 mg (≥ 70 kg) IV Q3</a:t>
            </a:r>
            <a:r>
              <a:rPr lang="en-US" altLang="en-US" sz="1200" kern="0" dirty="0">
                <a:solidFill>
                  <a:srgbClr val="F9F3D9"/>
                </a:solidFill>
                <a:latin typeface="Poppins"/>
                <a:cs typeface="Arial" panose="020B0604020202020204" pitchFamily="34" charset="0"/>
              </a:rPr>
              <a:t>W</a:t>
            </a:r>
            <a:endParaRPr kumimoji="0" lang="en-US" altLang="en-US" sz="12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0" cap="none" spc="0" normalizeH="0" baseline="0" noProof="0" dirty="0">
                <a:ln>
                  <a:noFill/>
                </a:ln>
                <a:solidFill>
                  <a:srgbClr val="F9F3D9"/>
                </a:solidFill>
                <a:effectLst/>
                <a:uLnTx/>
                <a:uFillTx/>
                <a:latin typeface="Poppins"/>
                <a:ea typeface="+mn-ea"/>
                <a:cs typeface="Arial" panose="020B0604020202020204" pitchFamily="34" charset="0"/>
              </a:rPr>
              <a:t> tislelizumab + chemotherapy* </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600" b="0" i="0" u="none" strike="noStrike" kern="0" cap="none" spc="0" normalizeH="0" baseline="0" noProof="0" dirty="0">
              <a:ln>
                <a:noFill/>
              </a:ln>
              <a:solidFill>
                <a:srgbClr val="F9F3D9"/>
              </a:solidFill>
              <a:effectLst/>
              <a:uLnTx/>
              <a:uFillTx/>
              <a:latin typeface="Poppins"/>
              <a:ea typeface="+mn-ea"/>
              <a:cs typeface="Arial" panose="020B0604020202020204" pitchFamily="34" charset="0"/>
            </a:endParaRPr>
          </a:p>
        </p:txBody>
      </p:sp>
      <p:sp>
        <p:nvSpPr>
          <p:cNvPr id="16" name="Rectangle 49">
            <a:extLst>
              <a:ext uri="{FF2B5EF4-FFF2-40B4-BE49-F238E27FC236}">
                <a16:creationId xmlns:a16="http://schemas.microsoft.com/office/drawing/2014/main" id="{C71D80D4-5D29-B6F0-70C4-2D6CD5627C3E}"/>
              </a:ext>
            </a:extLst>
          </p:cNvPr>
          <p:cNvSpPr>
            <a:spLocks noChangeArrowheads="1"/>
          </p:cNvSpPr>
          <p:nvPr/>
        </p:nvSpPr>
        <p:spPr bwMode="auto">
          <a:xfrm>
            <a:off x="6849681" y="1962966"/>
            <a:ext cx="3152362" cy="289645"/>
          </a:xfrm>
          <a:prstGeom prst="rect">
            <a:avLst/>
          </a:prstGeom>
          <a:solidFill>
            <a:schemeClr val="bg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161616"/>
                </a:solidFill>
                <a:effectLst/>
                <a:uLnTx/>
                <a:uFillTx/>
                <a:latin typeface="Poppins"/>
                <a:ea typeface="+mn-ea"/>
                <a:cs typeface="Arial" panose="020B0604020202020204" pitchFamily="34" charset="0"/>
              </a:rPr>
              <a:t>21-day treatment cycles</a:t>
            </a:r>
            <a:endParaRPr kumimoji="0" lang="en-US" altLang="en-US" sz="1200" b="0" i="0" u="none" strike="noStrike" kern="0" cap="none" spc="0" normalizeH="0" baseline="0" noProof="0" dirty="0">
              <a:ln>
                <a:noFill/>
              </a:ln>
              <a:solidFill>
                <a:srgbClr val="161616"/>
              </a:solidFill>
              <a:effectLst/>
              <a:uLnTx/>
              <a:uFillTx/>
              <a:latin typeface="Poppins"/>
              <a:ea typeface="+mn-ea"/>
              <a:cs typeface="Arial" panose="020B0604020202020204" pitchFamily="34" charset="0"/>
            </a:endParaRPr>
          </a:p>
        </p:txBody>
      </p:sp>
      <p:sp>
        <p:nvSpPr>
          <p:cNvPr id="17" name="TextBox 16">
            <a:extLst>
              <a:ext uri="{FF2B5EF4-FFF2-40B4-BE49-F238E27FC236}">
                <a16:creationId xmlns:a16="http://schemas.microsoft.com/office/drawing/2014/main" id="{65AF267D-D9F7-3045-C8DB-D409E64F8ABF}"/>
              </a:ext>
            </a:extLst>
          </p:cNvPr>
          <p:cNvSpPr txBox="1"/>
          <p:nvPr/>
        </p:nvSpPr>
        <p:spPr bwMode="auto">
          <a:xfrm>
            <a:off x="6176109" y="5463637"/>
            <a:ext cx="44995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*CAPOX or FP.</a:t>
            </a:r>
          </a:p>
        </p:txBody>
      </p:sp>
      <p:cxnSp>
        <p:nvCxnSpPr>
          <p:cNvPr id="10" name="Straight Arrow Connector 9">
            <a:extLst>
              <a:ext uri="{FF2B5EF4-FFF2-40B4-BE49-F238E27FC236}">
                <a16:creationId xmlns:a16="http://schemas.microsoft.com/office/drawing/2014/main" id="{753118F3-C877-47D4-25F0-013847811451}"/>
              </a:ext>
            </a:extLst>
          </p:cNvPr>
          <p:cNvCxnSpPr/>
          <p:nvPr/>
        </p:nvCxnSpPr>
        <p:spPr>
          <a:xfrm>
            <a:off x="5134761" y="3611347"/>
            <a:ext cx="9144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6414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6E2A2-B962-7AAC-4FED-37BFC02836A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49CC109-8BEC-827E-FC4D-1A93E9CDD2CA}"/>
              </a:ext>
            </a:extLst>
          </p:cNvPr>
          <p:cNvSpPr>
            <a:spLocks noGrp="1"/>
          </p:cNvSpPr>
          <p:nvPr>
            <p:ph type="title"/>
          </p:nvPr>
        </p:nvSpPr>
        <p:spPr>
          <a:xfrm>
            <a:off x="231078" y="260162"/>
            <a:ext cx="11740260" cy="1044132"/>
          </a:xfrm>
        </p:spPr>
        <p:txBody>
          <a:bodyPr/>
          <a:lstStyle/>
          <a:p>
            <a:r>
              <a:rPr lang="en-US" dirty="0">
                <a:latin typeface="Times New Roman" panose="02020603050405020304" pitchFamily="18" charset="0"/>
                <a:cs typeface="Times New Roman" panose="02020603050405020304" pitchFamily="18" charset="0"/>
              </a:rPr>
              <a:t>HERIZON-GEA-01: OS</a:t>
            </a:r>
            <a:br>
              <a:rPr lang="en-US" dirty="0">
                <a:latin typeface="Times New Roman" panose="02020603050405020304" pitchFamily="18" charset="0"/>
                <a:cs typeface="Times New Roman" panose="02020603050405020304" pitchFamily="18" charset="0"/>
              </a:rPr>
            </a:br>
            <a:r>
              <a:rPr lang="en-US" i="1" spc="0" dirty="0">
                <a:latin typeface="Times New Roman" panose="02020603050405020304" pitchFamily="18" charset="0"/>
                <a:cs typeface="Times New Roman" panose="02020603050405020304" pitchFamily="18" charset="0"/>
              </a:rPr>
              <a:t>Zanidatamab + CT ± Tislelizumab vs Trastuzumab + CT</a:t>
            </a:r>
          </a:p>
        </p:txBody>
      </p:sp>
      <p:sp>
        <p:nvSpPr>
          <p:cNvPr id="6" name="TextBox 5">
            <a:extLst>
              <a:ext uri="{FF2B5EF4-FFF2-40B4-BE49-F238E27FC236}">
                <a16:creationId xmlns:a16="http://schemas.microsoft.com/office/drawing/2014/main" id="{70963A65-32AF-EA9D-4F35-C83CE4CC02D6}"/>
              </a:ext>
            </a:extLst>
          </p:cNvPr>
          <p:cNvSpPr txBox="1"/>
          <p:nvPr/>
        </p:nvSpPr>
        <p:spPr>
          <a:xfrm rot="16200000">
            <a:off x="-914373" y="4031145"/>
            <a:ext cx="2622551" cy="498636"/>
          </a:xfrm>
          <a:prstGeom prst="rect">
            <a:avLst/>
          </a:prstGeom>
        </p:spPr>
        <p:txBody>
          <a:bodyPr vert="horz" wrap="square" lIns="45720" tIns="45720" rIns="45720" bIns="45720" rtlCol="0">
            <a:noAutofit/>
          </a:bodyPr>
          <a:lstStyle>
            <a:defPPr>
              <a:defRPr lang="en-US"/>
            </a:defPPr>
            <a:lvl1pPr algn="ctr">
              <a:defRPr sz="1200" kern="0">
                <a:solidFill>
                  <a:schemeClr val="tx1">
                    <a:lumMod val="75000"/>
                    <a:lumOff val="25000"/>
                  </a:schemeClr>
                </a:solidFill>
                <a:latin typeface="Poppins Medium" panose="00000600000000000000" pitchFamily="2" charset="0"/>
                <a:cs typeface="Poppins Medium" panose="000006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OS (%)</a:t>
            </a:r>
          </a:p>
        </p:txBody>
      </p:sp>
      <p:sp>
        <p:nvSpPr>
          <p:cNvPr id="7" name="TextBox 6">
            <a:extLst>
              <a:ext uri="{FF2B5EF4-FFF2-40B4-BE49-F238E27FC236}">
                <a16:creationId xmlns:a16="http://schemas.microsoft.com/office/drawing/2014/main" id="{BEE44CE2-40C8-100F-82F5-F907687BE715}"/>
              </a:ext>
            </a:extLst>
          </p:cNvPr>
          <p:cNvSpPr txBox="1"/>
          <p:nvPr/>
        </p:nvSpPr>
        <p:spPr>
          <a:xfrm>
            <a:off x="1667499" y="5904441"/>
            <a:ext cx="3004657" cy="249705"/>
          </a:xfrm>
          <a:prstGeom prst="rect">
            <a:avLst/>
          </a:prstGeom>
        </p:spPr>
        <p:txBody>
          <a:bodyPr vert="horz" wrap="square" lIns="45720" tIns="45720" rIns="45720" bIns="4572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Mo From Randomization</a:t>
            </a:r>
          </a:p>
        </p:txBody>
      </p:sp>
      <p:grpSp>
        <p:nvGrpSpPr>
          <p:cNvPr id="13" name="Group 12">
            <a:extLst>
              <a:ext uri="{FF2B5EF4-FFF2-40B4-BE49-F238E27FC236}">
                <a16:creationId xmlns:a16="http://schemas.microsoft.com/office/drawing/2014/main" id="{D9942640-273C-31F4-C427-D3A1B58D1960}"/>
              </a:ext>
            </a:extLst>
          </p:cNvPr>
          <p:cNvGrpSpPr/>
          <p:nvPr/>
        </p:nvGrpSpPr>
        <p:grpSpPr>
          <a:xfrm>
            <a:off x="242195" y="2933239"/>
            <a:ext cx="450904" cy="2788611"/>
            <a:chOff x="242195" y="2751701"/>
            <a:chExt cx="450904" cy="2788611"/>
          </a:xfrm>
        </p:grpSpPr>
        <p:sp>
          <p:nvSpPr>
            <p:cNvPr id="15" name="TextBox 14">
              <a:extLst>
                <a:ext uri="{FF2B5EF4-FFF2-40B4-BE49-F238E27FC236}">
                  <a16:creationId xmlns:a16="http://schemas.microsoft.com/office/drawing/2014/main" id="{2C7A3684-AD23-2F62-FB01-90ECDC853077}"/>
                </a:ext>
              </a:extLst>
            </p:cNvPr>
            <p:cNvSpPr txBox="1"/>
            <p:nvPr/>
          </p:nvSpPr>
          <p:spPr>
            <a:xfrm>
              <a:off x="242195" y="2751701"/>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100</a:t>
              </a:r>
            </a:p>
          </p:txBody>
        </p:sp>
        <p:sp>
          <p:nvSpPr>
            <p:cNvPr id="24" name="TextBox 23">
              <a:extLst>
                <a:ext uri="{FF2B5EF4-FFF2-40B4-BE49-F238E27FC236}">
                  <a16:creationId xmlns:a16="http://schemas.microsoft.com/office/drawing/2014/main" id="{F4175A2A-638B-FF7D-389F-B2C32533819A}"/>
                </a:ext>
              </a:extLst>
            </p:cNvPr>
            <p:cNvSpPr txBox="1"/>
            <p:nvPr/>
          </p:nvSpPr>
          <p:spPr>
            <a:xfrm>
              <a:off x="242195" y="3385569"/>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75</a:t>
              </a:r>
            </a:p>
          </p:txBody>
        </p:sp>
        <p:sp>
          <p:nvSpPr>
            <p:cNvPr id="25" name="TextBox 24">
              <a:extLst>
                <a:ext uri="{FF2B5EF4-FFF2-40B4-BE49-F238E27FC236}">
                  <a16:creationId xmlns:a16="http://schemas.microsoft.com/office/drawing/2014/main" id="{801F6643-2390-8D5C-7D59-8F7FD542A858}"/>
                </a:ext>
              </a:extLst>
            </p:cNvPr>
            <p:cNvSpPr txBox="1"/>
            <p:nvPr/>
          </p:nvSpPr>
          <p:spPr>
            <a:xfrm>
              <a:off x="242195" y="4024926"/>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50</a:t>
              </a:r>
            </a:p>
          </p:txBody>
        </p:sp>
        <p:sp>
          <p:nvSpPr>
            <p:cNvPr id="26" name="TextBox 25">
              <a:extLst>
                <a:ext uri="{FF2B5EF4-FFF2-40B4-BE49-F238E27FC236}">
                  <a16:creationId xmlns:a16="http://schemas.microsoft.com/office/drawing/2014/main" id="{54570817-4346-89BD-8008-EB1FA857D30A}"/>
                </a:ext>
              </a:extLst>
            </p:cNvPr>
            <p:cNvSpPr txBox="1"/>
            <p:nvPr/>
          </p:nvSpPr>
          <p:spPr>
            <a:xfrm>
              <a:off x="242195" y="4649495"/>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25</a:t>
              </a:r>
            </a:p>
          </p:txBody>
        </p:sp>
        <p:sp>
          <p:nvSpPr>
            <p:cNvPr id="27" name="TextBox 26">
              <a:extLst>
                <a:ext uri="{FF2B5EF4-FFF2-40B4-BE49-F238E27FC236}">
                  <a16:creationId xmlns:a16="http://schemas.microsoft.com/office/drawing/2014/main" id="{D9E0DE89-F80B-5954-AB27-D2867CB407D4}"/>
                </a:ext>
              </a:extLst>
            </p:cNvPr>
            <p:cNvSpPr txBox="1"/>
            <p:nvPr/>
          </p:nvSpPr>
          <p:spPr>
            <a:xfrm>
              <a:off x="242195" y="5288852"/>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grpSp>
      <p:grpSp>
        <p:nvGrpSpPr>
          <p:cNvPr id="28" name="Group 27">
            <a:extLst>
              <a:ext uri="{FF2B5EF4-FFF2-40B4-BE49-F238E27FC236}">
                <a16:creationId xmlns:a16="http://schemas.microsoft.com/office/drawing/2014/main" id="{40F4378B-0262-200A-CF88-C25EB6161535}"/>
              </a:ext>
            </a:extLst>
          </p:cNvPr>
          <p:cNvGrpSpPr/>
          <p:nvPr/>
        </p:nvGrpSpPr>
        <p:grpSpPr>
          <a:xfrm>
            <a:off x="497952" y="5633117"/>
            <a:ext cx="5709228" cy="251460"/>
            <a:chOff x="497952" y="5504847"/>
            <a:chExt cx="5709228" cy="251460"/>
          </a:xfrm>
        </p:grpSpPr>
        <p:sp>
          <p:nvSpPr>
            <p:cNvPr id="29" name="TextBox 28">
              <a:extLst>
                <a:ext uri="{FF2B5EF4-FFF2-40B4-BE49-F238E27FC236}">
                  <a16:creationId xmlns:a16="http://schemas.microsoft.com/office/drawing/2014/main" id="{B1E50D48-469A-355A-C4B1-55DD64E1FF33}"/>
                </a:ext>
              </a:extLst>
            </p:cNvPr>
            <p:cNvSpPr txBox="1"/>
            <p:nvPr/>
          </p:nvSpPr>
          <p:spPr>
            <a:xfrm>
              <a:off x="497952"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30" name="TextBox 29">
              <a:extLst>
                <a:ext uri="{FF2B5EF4-FFF2-40B4-BE49-F238E27FC236}">
                  <a16:creationId xmlns:a16="http://schemas.microsoft.com/office/drawing/2014/main" id="{06FC5986-CC93-5113-7FBC-E28A1C7F09D2}"/>
                </a:ext>
              </a:extLst>
            </p:cNvPr>
            <p:cNvSpPr txBox="1"/>
            <p:nvPr/>
          </p:nvSpPr>
          <p:spPr>
            <a:xfrm>
              <a:off x="817631"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31" name="TextBox 30">
              <a:extLst>
                <a:ext uri="{FF2B5EF4-FFF2-40B4-BE49-F238E27FC236}">
                  <a16:creationId xmlns:a16="http://schemas.microsoft.com/office/drawing/2014/main" id="{B35F2CEC-5DF0-DC3F-5B42-04401A3D5C81}"/>
                </a:ext>
              </a:extLst>
            </p:cNvPr>
            <p:cNvSpPr txBox="1"/>
            <p:nvPr/>
          </p:nvSpPr>
          <p:spPr>
            <a:xfrm>
              <a:off x="1153900"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a:t>
              </a:r>
            </a:p>
          </p:txBody>
        </p:sp>
        <p:sp>
          <p:nvSpPr>
            <p:cNvPr id="32" name="TextBox 31">
              <a:extLst>
                <a:ext uri="{FF2B5EF4-FFF2-40B4-BE49-F238E27FC236}">
                  <a16:creationId xmlns:a16="http://schemas.microsoft.com/office/drawing/2014/main" id="{7C200D6C-E9A9-F4A4-5693-761563F423B0}"/>
                </a:ext>
              </a:extLst>
            </p:cNvPr>
            <p:cNvSpPr txBox="1"/>
            <p:nvPr/>
          </p:nvSpPr>
          <p:spPr>
            <a:xfrm>
              <a:off x="1473579"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9</a:t>
              </a:r>
            </a:p>
          </p:txBody>
        </p:sp>
        <p:sp>
          <p:nvSpPr>
            <p:cNvPr id="33" name="TextBox 32">
              <a:extLst>
                <a:ext uri="{FF2B5EF4-FFF2-40B4-BE49-F238E27FC236}">
                  <a16:creationId xmlns:a16="http://schemas.microsoft.com/office/drawing/2014/main" id="{E7605B34-1AFD-594D-4336-C60E0273B22D}"/>
                </a:ext>
              </a:extLst>
            </p:cNvPr>
            <p:cNvSpPr txBox="1"/>
            <p:nvPr/>
          </p:nvSpPr>
          <p:spPr>
            <a:xfrm>
              <a:off x="1809848"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p:txBody>
        </p:sp>
        <p:sp>
          <p:nvSpPr>
            <p:cNvPr id="34" name="TextBox 33">
              <a:extLst>
                <a:ext uri="{FF2B5EF4-FFF2-40B4-BE49-F238E27FC236}">
                  <a16:creationId xmlns:a16="http://schemas.microsoft.com/office/drawing/2014/main" id="{0CE9B7A1-D032-BC69-5B24-67DD7A041304}"/>
                </a:ext>
              </a:extLst>
            </p:cNvPr>
            <p:cNvSpPr txBox="1"/>
            <p:nvPr/>
          </p:nvSpPr>
          <p:spPr>
            <a:xfrm>
              <a:off x="2129527"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35" name="TextBox 34">
              <a:extLst>
                <a:ext uri="{FF2B5EF4-FFF2-40B4-BE49-F238E27FC236}">
                  <a16:creationId xmlns:a16="http://schemas.microsoft.com/office/drawing/2014/main" id="{0456A5F3-74BB-891E-9AF1-FC608D61EAF4}"/>
                </a:ext>
              </a:extLst>
            </p:cNvPr>
            <p:cNvSpPr txBox="1"/>
            <p:nvPr/>
          </p:nvSpPr>
          <p:spPr>
            <a:xfrm>
              <a:off x="2465796"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18</a:t>
              </a:r>
            </a:p>
          </p:txBody>
        </p:sp>
        <p:sp>
          <p:nvSpPr>
            <p:cNvPr id="36" name="TextBox 35">
              <a:extLst>
                <a:ext uri="{FF2B5EF4-FFF2-40B4-BE49-F238E27FC236}">
                  <a16:creationId xmlns:a16="http://schemas.microsoft.com/office/drawing/2014/main" id="{2044C00F-1312-BC0B-82E7-632A53C9FE39}"/>
                </a:ext>
              </a:extLst>
            </p:cNvPr>
            <p:cNvSpPr txBox="1"/>
            <p:nvPr/>
          </p:nvSpPr>
          <p:spPr>
            <a:xfrm>
              <a:off x="2785475"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a:t>
              </a:r>
            </a:p>
          </p:txBody>
        </p:sp>
        <p:sp>
          <p:nvSpPr>
            <p:cNvPr id="37" name="TextBox 36">
              <a:extLst>
                <a:ext uri="{FF2B5EF4-FFF2-40B4-BE49-F238E27FC236}">
                  <a16:creationId xmlns:a16="http://schemas.microsoft.com/office/drawing/2014/main" id="{04E518F1-D7F1-5A53-EFFB-BAD1B7629595}"/>
                </a:ext>
              </a:extLst>
            </p:cNvPr>
            <p:cNvSpPr txBox="1"/>
            <p:nvPr/>
          </p:nvSpPr>
          <p:spPr>
            <a:xfrm>
              <a:off x="3130238"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24</a:t>
              </a:r>
            </a:p>
          </p:txBody>
        </p:sp>
        <p:sp>
          <p:nvSpPr>
            <p:cNvPr id="38" name="TextBox 37">
              <a:extLst>
                <a:ext uri="{FF2B5EF4-FFF2-40B4-BE49-F238E27FC236}">
                  <a16:creationId xmlns:a16="http://schemas.microsoft.com/office/drawing/2014/main" id="{35E5177E-A948-3DEB-3425-91B52FD2090E}"/>
                </a:ext>
              </a:extLst>
            </p:cNvPr>
            <p:cNvSpPr txBox="1"/>
            <p:nvPr/>
          </p:nvSpPr>
          <p:spPr>
            <a:xfrm>
              <a:off x="3449917"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27</a:t>
              </a:r>
            </a:p>
          </p:txBody>
        </p:sp>
        <p:sp>
          <p:nvSpPr>
            <p:cNvPr id="39" name="TextBox 38">
              <a:extLst>
                <a:ext uri="{FF2B5EF4-FFF2-40B4-BE49-F238E27FC236}">
                  <a16:creationId xmlns:a16="http://schemas.microsoft.com/office/drawing/2014/main" id="{78213366-3DA6-DCB3-653E-DF58511EF63C}"/>
                </a:ext>
              </a:extLst>
            </p:cNvPr>
            <p:cNvSpPr txBox="1"/>
            <p:nvPr/>
          </p:nvSpPr>
          <p:spPr>
            <a:xfrm>
              <a:off x="3786186"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30</a:t>
              </a:r>
            </a:p>
          </p:txBody>
        </p:sp>
        <p:sp>
          <p:nvSpPr>
            <p:cNvPr id="40" name="TextBox 39">
              <a:extLst>
                <a:ext uri="{FF2B5EF4-FFF2-40B4-BE49-F238E27FC236}">
                  <a16:creationId xmlns:a16="http://schemas.microsoft.com/office/drawing/2014/main" id="{91E1D0FE-793F-CC35-A7D1-6F373CB3445B}"/>
                </a:ext>
              </a:extLst>
            </p:cNvPr>
            <p:cNvSpPr txBox="1"/>
            <p:nvPr/>
          </p:nvSpPr>
          <p:spPr>
            <a:xfrm>
              <a:off x="4105865"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33</a:t>
              </a:r>
            </a:p>
          </p:txBody>
        </p:sp>
        <p:sp>
          <p:nvSpPr>
            <p:cNvPr id="41" name="TextBox 40">
              <a:extLst>
                <a:ext uri="{FF2B5EF4-FFF2-40B4-BE49-F238E27FC236}">
                  <a16:creationId xmlns:a16="http://schemas.microsoft.com/office/drawing/2014/main" id="{99C3BB28-3A64-8A1C-626B-29BBDD7A6C84}"/>
                </a:ext>
              </a:extLst>
            </p:cNvPr>
            <p:cNvSpPr txBox="1"/>
            <p:nvPr/>
          </p:nvSpPr>
          <p:spPr>
            <a:xfrm>
              <a:off x="4442134"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36</a:t>
              </a:r>
            </a:p>
          </p:txBody>
        </p:sp>
        <p:sp>
          <p:nvSpPr>
            <p:cNvPr id="42" name="TextBox 41">
              <a:extLst>
                <a:ext uri="{FF2B5EF4-FFF2-40B4-BE49-F238E27FC236}">
                  <a16:creationId xmlns:a16="http://schemas.microsoft.com/office/drawing/2014/main" id="{9AFD2854-674F-6DEB-FC3F-56191AB5F312}"/>
                </a:ext>
              </a:extLst>
            </p:cNvPr>
            <p:cNvSpPr txBox="1"/>
            <p:nvPr/>
          </p:nvSpPr>
          <p:spPr>
            <a:xfrm>
              <a:off x="4761813"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39</a:t>
              </a:r>
            </a:p>
          </p:txBody>
        </p:sp>
        <p:sp>
          <p:nvSpPr>
            <p:cNvPr id="43" name="TextBox 42">
              <a:extLst>
                <a:ext uri="{FF2B5EF4-FFF2-40B4-BE49-F238E27FC236}">
                  <a16:creationId xmlns:a16="http://schemas.microsoft.com/office/drawing/2014/main" id="{E3314377-9777-894D-587B-3EF60BF0AE8A}"/>
                </a:ext>
              </a:extLst>
            </p:cNvPr>
            <p:cNvSpPr txBox="1"/>
            <p:nvPr/>
          </p:nvSpPr>
          <p:spPr>
            <a:xfrm>
              <a:off x="5098082"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42</a:t>
              </a:r>
            </a:p>
          </p:txBody>
        </p:sp>
        <p:sp>
          <p:nvSpPr>
            <p:cNvPr id="44" name="TextBox 43">
              <a:extLst>
                <a:ext uri="{FF2B5EF4-FFF2-40B4-BE49-F238E27FC236}">
                  <a16:creationId xmlns:a16="http://schemas.microsoft.com/office/drawing/2014/main" id="{18A21932-B73B-C1C8-6E2D-936CFA4945D3}"/>
                </a:ext>
              </a:extLst>
            </p:cNvPr>
            <p:cNvSpPr txBox="1"/>
            <p:nvPr/>
          </p:nvSpPr>
          <p:spPr>
            <a:xfrm>
              <a:off x="5417761"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45</a:t>
              </a:r>
            </a:p>
          </p:txBody>
        </p:sp>
        <p:sp>
          <p:nvSpPr>
            <p:cNvPr id="254" name="TextBox 253">
              <a:extLst>
                <a:ext uri="{FF2B5EF4-FFF2-40B4-BE49-F238E27FC236}">
                  <a16:creationId xmlns:a16="http://schemas.microsoft.com/office/drawing/2014/main" id="{581AB201-126A-62D6-BEBB-D458D74439D8}"/>
                </a:ext>
              </a:extLst>
            </p:cNvPr>
            <p:cNvSpPr txBox="1"/>
            <p:nvPr/>
          </p:nvSpPr>
          <p:spPr>
            <a:xfrm>
              <a:off x="5756276"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48</a:t>
              </a:r>
            </a:p>
          </p:txBody>
        </p:sp>
      </p:grpSp>
      <p:sp>
        <p:nvSpPr>
          <p:cNvPr id="45" name="Freeform: Shape 44">
            <a:extLst>
              <a:ext uri="{FF2B5EF4-FFF2-40B4-BE49-F238E27FC236}">
                <a16:creationId xmlns:a16="http://schemas.microsoft.com/office/drawing/2014/main" id="{BBE315BC-A270-2A2F-F09E-D2C2605D6083}"/>
              </a:ext>
            </a:extLst>
          </p:cNvPr>
          <p:cNvSpPr/>
          <p:nvPr/>
        </p:nvSpPr>
        <p:spPr>
          <a:xfrm>
            <a:off x="717549" y="2969188"/>
            <a:ext cx="5326063" cy="2622550"/>
          </a:xfrm>
          <a:custGeom>
            <a:avLst/>
            <a:gdLst>
              <a:gd name="csX0" fmla="*/ 0 w 5041900"/>
              <a:gd name="csY0" fmla="*/ 0 h 2622550"/>
              <a:gd name="csX1" fmla="*/ 0 w 5041900"/>
              <a:gd name="csY1" fmla="*/ 2622550 h 2622550"/>
              <a:gd name="csX2" fmla="*/ 5041900 w 5041900"/>
              <a:gd name="csY2" fmla="*/ 2622550 h 2622550"/>
            </a:gdLst>
            <a:ahLst/>
            <a:cxnLst>
              <a:cxn ang="0">
                <a:pos x="csX0" y="csY0"/>
              </a:cxn>
              <a:cxn ang="0">
                <a:pos x="csX1" y="csY1"/>
              </a:cxn>
              <a:cxn ang="0">
                <a:pos x="csX2" y="csY2"/>
              </a:cxn>
            </a:cxnLst>
            <a:rect l="l" t="t" r="r" b="b"/>
            <a:pathLst>
              <a:path w="5041900" h="2622550">
                <a:moveTo>
                  <a:pt x="0" y="0"/>
                </a:moveTo>
                <a:lnTo>
                  <a:pt x="0" y="2622550"/>
                </a:lnTo>
                <a:lnTo>
                  <a:pt x="5041900" y="262255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46" name="Group 45">
            <a:extLst>
              <a:ext uri="{FF2B5EF4-FFF2-40B4-BE49-F238E27FC236}">
                <a16:creationId xmlns:a16="http://schemas.microsoft.com/office/drawing/2014/main" id="{58CAEB53-C028-01F2-7AF0-BA203621A039}"/>
              </a:ext>
            </a:extLst>
          </p:cNvPr>
          <p:cNvGrpSpPr/>
          <p:nvPr/>
        </p:nvGrpSpPr>
        <p:grpSpPr>
          <a:xfrm>
            <a:off x="718007" y="5591287"/>
            <a:ext cx="5271282" cy="76651"/>
            <a:chOff x="718007" y="5400871"/>
            <a:chExt cx="5271282" cy="123634"/>
          </a:xfrm>
        </p:grpSpPr>
        <p:cxnSp>
          <p:nvCxnSpPr>
            <p:cNvPr id="47" name="Straight Connector 46">
              <a:extLst>
                <a:ext uri="{FF2B5EF4-FFF2-40B4-BE49-F238E27FC236}">
                  <a16:creationId xmlns:a16="http://schemas.microsoft.com/office/drawing/2014/main" id="{8E15A928-F6C8-9D8C-083B-F51454B6BD41}"/>
                </a:ext>
              </a:extLst>
            </p:cNvPr>
            <p:cNvCxnSpPr/>
            <p:nvPr/>
          </p:nvCxnSpPr>
          <p:spPr>
            <a:xfrm rot="5400000">
              <a:off x="1976535"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3254C71A-28E8-7E25-DC22-626B0871ED42}"/>
                </a:ext>
              </a:extLst>
            </p:cNvPr>
            <p:cNvCxnSpPr/>
            <p:nvPr/>
          </p:nvCxnSpPr>
          <p:spPr>
            <a:xfrm rot="5400000">
              <a:off x="1646449"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1EFDDD7-6D07-0C34-1205-5E48509976CC}"/>
                </a:ext>
              </a:extLst>
            </p:cNvPr>
            <p:cNvCxnSpPr/>
            <p:nvPr/>
          </p:nvCxnSpPr>
          <p:spPr>
            <a:xfrm rot="5400000">
              <a:off x="1316364"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F09F589-5462-98DA-320E-F3F62B590CD3}"/>
                </a:ext>
              </a:extLst>
            </p:cNvPr>
            <p:cNvCxnSpPr/>
            <p:nvPr/>
          </p:nvCxnSpPr>
          <p:spPr>
            <a:xfrm rot="5400000">
              <a:off x="986278"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39F6E369-644C-5842-D2B2-F4DDDE6EFC8F}"/>
                </a:ext>
              </a:extLst>
            </p:cNvPr>
            <p:cNvCxnSpPr/>
            <p:nvPr/>
          </p:nvCxnSpPr>
          <p:spPr>
            <a:xfrm rot="5400000">
              <a:off x="656192"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8E1F7C8-9E78-96A2-76ED-13937BB92E40}"/>
                </a:ext>
              </a:extLst>
            </p:cNvPr>
            <p:cNvCxnSpPr/>
            <p:nvPr/>
          </p:nvCxnSpPr>
          <p:spPr>
            <a:xfrm rot="5400000">
              <a:off x="3628695"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F0772904-731B-280A-AE7E-414F67482D28}"/>
                </a:ext>
              </a:extLst>
            </p:cNvPr>
            <p:cNvCxnSpPr/>
            <p:nvPr/>
          </p:nvCxnSpPr>
          <p:spPr>
            <a:xfrm rot="5400000">
              <a:off x="3298609"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555FE2B-4EA6-D983-17DA-51262CE26BE2}"/>
                </a:ext>
              </a:extLst>
            </p:cNvPr>
            <p:cNvCxnSpPr/>
            <p:nvPr/>
          </p:nvCxnSpPr>
          <p:spPr>
            <a:xfrm rot="5400000">
              <a:off x="2968524"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6DD9C26A-D7FD-E215-66B8-A31EDEA183EC}"/>
                </a:ext>
              </a:extLst>
            </p:cNvPr>
            <p:cNvCxnSpPr/>
            <p:nvPr/>
          </p:nvCxnSpPr>
          <p:spPr>
            <a:xfrm rot="5400000">
              <a:off x="2638438"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85CAF2AF-07F8-DBC8-D391-0D7D16DF7A17}"/>
                </a:ext>
              </a:extLst>
            </p:cNvPr>
            <p:cNvCxnSpPr/>
            <p:nvPr/>
          </p:nvCxnSpPr>
          <p:spPr>
            <a:xfrm rot="5400000">
              <a:off x="2308352"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D0DFE1FD-F6B4-2471-418E-DF72CD7BD4A0}"/>
                </a:ext>
              </a:extLst>
            </p:cNvPr>
            <p:cNvCxnSpPr/>
            <p:nvPr/>
          </p:nvCxnSpPr>
          <p:spPr>
            <a:xfrm rot="5400000">
              <a:off x="5271709"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C1CCBBD0-13FB-7EF7-DC01-490CFF8FF987}"/>
                </a:ext>
              </a:extLst>
            </p:cNvPr>
            <p:cNvCxnSpPr/>
            <p:nvPr/>
          </p:nvCxnSpPr>
          <p:spPr>
            <a:xfrm rot="5400000">
              <a:off x="4941623"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F7DE2D3-C952-5E60-2EEE-10A12E76EE12}"/>
                </a:ext>
              </a:extLst>
            </p:cNvPr>
            <p:cNvCxnSpPr/>
            <p:nvPr/>
          </p:nvCxnSpPr>
          <p:spPr>
            <a:xfrm rot="5400000">
              <a:off x="4611538"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05EAF38D-B7FE-EDB6-A053-3EE93D19CE09}"/>
                </a:ext>
              </a:extLst>
            </p:cNvPr>
            <p:cNvCxnSpPr/>
            <p:nvPr/>
          </p:nvCxnSpPr>
          <p:spPr>
            <a:xfrm rot="5400000">
              <a:off x="4281452"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CE993AB-8BCC-2EDF-F916-E05401E66B05}"/>
                </a:ext>
              </a:extLst>
            </p:cNvPr>
            <p:cNvCxnSpPr/>
            <p:nvPr/>
          </p:nvCxnSpPr>
          <p:spPr>
            <a:xfrm rot="5400000">
              <a:off x="3951366"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6D88F0B-D6F6-B4F2-0C93-073FA6191E5D}"/>
                </a:ext>
              </a:extLst>
            </p:cNvPr>
            <p:cNvCxnSpPr/>
            <p:nvPr/>
          </p:nvCxnSpPr>
          <p:spPr>
            <a:xfrm rot="5400000">
              <a:off x="5594097"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0A81C042-C6D6-7D2A-796D-B7C01BFEAC86}"/>
                </a:ext>
              </a:extLst>
            </p:cNvPr>
            <p:cNvCxnSpPr/>
            <p:nvPr/>
          </p:nvCxnSpPr>
          <p:spPr>
            <a:xfrm rot="5400000">
              <a:off x="5927473"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63" name="Straight Connector 62">
            <a:extLst>
              <a:ext uri="{FF2B5EF4-FFF2-40B4-BE49-F238E27FC236}">
                <a16:creationId xmlns:a16="http://schemas.microsoft.com/office/drawing/2014/main" id="{99A58C33-3922-48AE-132A-31A0CDE3DA40}"/>
              </a:ext>
            </a:extLst>
          </p:cNvPr>
          <p:cNvCxnSpPr>
            <a:cxnSpLocks/>
          </p:cNvCxnSpPr>
          <p:nvPr/>
        </p:nvCxnSpPr>
        <p:spPr>
          <a:xfrm>
            <a:off x="4011638" y="4519858"/>
            <a:ext cx="0" cy="1076262"/>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9B9CD448-E051-74D3-2D0C-8CF7FC82EEA2}"/>
              </a:ext>
            </a:extLst>
          </p:cNvPr>
          <p:cNvCxnSpPr>
            <a:cxnSpLocks/>
          </p:cNvCxnSpPr>
          <p:nvPr/>
        </p:nvCxnSpPr>
        <p:spPr>
          <a:xfrm>
            <a:off x="3353032" y="4240458"/>
            <a:ext cx="0" cy="1355662"/>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AAFC9EE9-1328-2CE6-BCF8-01A6BF1A0120}"/>
              </a:ext>
            </a:extLst>
          </p:cNvPr>
          <p:cNvGrpSpPr/>
          <p:nvPr/>
        </p:nvGrpSpPr>
        <p:grpSpPr>
          <a:xfrm>
            <a:off x="666751" y="3055682"/>
            <a:ext cx="57606" cy="2533650"/>
            <a:chOff x="391976" y="2874144"/>
            <a:chExt cx="704163" cy="2533650"/>
          </a:xfrm>
        </p:grpSpPr>
        <p:cxnSp>
          <p:nvCxnSpPr>
            <p:cNvPr id="66" name="Straight Connector 65">
              <a:extLst>
                <a:ext uri="{FF2B5EF4-FFF2-40B4-BE49-F238E27FC236}">
                  <a16:creationId xmlns:a16="http://schemas.microsoft.com/office/drawing/2014/main" id="{58430852-2A66-D537-0A82-3928EE07AFD0}"/>
                </a:ext>
              </a:extLst>
            </p:cNvPr>
            <p:cNvCxnSpPr/>
            <p:nvPr/>
          </p:nvCxnSpPr>
          <p:spPr>
            <a:xfrm>
              <a:off x="391976" y="2874144"/>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AB0A342-4E74-1CCC-E6E4-C559CD38AE85}"/>
                </a:ext>
              </a:extLst>
            </p:cNvPr>
            <p:cNvCxnSpPr/>
            <p:nvPr/>
          </p:nvCxnSpPr>
          <p:spPr>
            <a:xfrm>
              <a:off x="391976" y="3507556"/>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44B2FD9-673B-8A01-4551-274C53AA6293}"/>
                </a:ext>
              </a:extLst>
            </p:cNvPr>
            <p:cNvCxnSpPr/>
            <p:nvPr/>
          </p:nvCxnSpPr>
          <p:spPr>
            <a:xfrm>
              <a:off x="391976" y="4140968"/>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4ABE68FD-B066-F03A-17B7-4B5A9966E26B}"/>
                </a:ext>
              </a:extLst>
            </p:cNvPr>
            <p:cNvCxnSpPr/>
            <p:nvPr/>
          </p:nvCxnSpPr>
          <p:spPr>
            <a:xfrm>
              <a:off x="391976" y="4774380"/>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145124EF-D6C9-ECAB-2344-68509F4AB666}"/>
                </a:ext>
              </a:extLst>
            </p:cNvPr>
            <p:cNvCxnSpPr/>
            <p:nvPr/>
          </p:nvCxnSpPr>
          <p:spPr>
            <a:xfrm>
              <a:off x="391976" y="5407794"/>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1" name="TextBox 70">
            <a:extLst>
              <a:ext uri="{FF2B5EF4-FFF2-40B4-BE49-F238E27FC236}">
                <a16:creationId xmlns:a16="http://schemas.microsoft.com/office/drawing/2014/main" id="{655BB597-83B1-D85D-19AD-4710FA37B737}"/>
              </a:ext>
            </a:extLst>
          </p:cNvPr>
          <p:cNvSpPr txBox="1"/>
          <p:nvPr/>
        </p:nvSpPr>
        <p:spPr>
          <a:xfrm>
            <a:off x="3305036" y="3808359"/>
            <a:ext cx="1367118" cy="370061"/>
          </a:xfrm>
          <a:prstGeom prst="rect">
            <a:avLst/>
          </a:prstGeom>
          <a:noFill/>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2201B2"/>
                </a:solidFill>
                <a:effectLst/>
                <a:uLnTx/>
                <a:uFillTx/>
                <a:latin typeface="Poppins"/>
                <a:ea typeface="+mn-ea"/>
                <a:cs typeface="+mn-cs"/>
              </a:rPr>
              <a:t>54.3%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2201B2"/>
                </a:solidFill>
                <a:effectLst/>
                <a:uLnTx/>
                <a:uFillTx/>
                <a:latin typeface="Poppins"/>
                <a:ea typeface="+mn-ea"/>
                <a:cs typeface="+mn-cs"/>
              </a:rPr>
              <a:t>(95% CI: 47.6-60.5)</a:t>
            </a:r>
          </a:p>
        </p:txBody>
      </p:sp>
      <p:sp>
        <p:nvSpPr>
          <p:cNvPr id="72" name="TextBox 71">
            <a:extLst>
              <a:ext uri="{FF2B5EF4-FFF2-40B4-BE49-F238E27FC236}">
                <a16:creationId xmlns:a16="http://schemas.microsoft.com/office/drawing/2014/main" id="{02AC8EA6-7228-6BC3-F46B-3C67B4388683}"/>
              </a:ext>
            </a:extLst>
          </p:cNvPr>
          <p:cNvSpPr txBox="1"/>
          <p:nvPr/>
        </p:nvSpPr>
        <p:spPr>
          <a:xfrm>
            <a:off x="3978540" y="4130127"/>
            <a:ext cx="1367115" cy="368789"/>
          </a:xfrm>
          <a:prstGeom prst="rect">
            <a:avLst/>
          </a:prstGeom>
          <a:noFill/>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2201B2"/>
                </a:solidFill>
                <a:effectLst/>
                <a:uLnTx/>
                <a:uFillTx/>
                <a:latin typeface="Poppins"/>
                <a:ea typeface="+mn-ea"/>
                <a:cs typeface="+mn-cs"/>
              </a:rPr>
              <a:t>43.8%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2201B2"/>
                </a:solidFill>
                <a:effectLst/>
                <a:uLnTx/>
                <a:uFillTx/>
                <a:latin typeface="Poppins"/>
                <a:ea typeface="+mn-ea"/>
                <a:cs typeface="+mn-cs"/>
              </a:rPr>
              <a:t>(95% CI: 36.5-50.9)</a:t>
            </a:r>
          </a:p>
        </p:txBody>
      </p:sp>
      <p:sp>
        <p:nvSpPr>
          <p:cNvPr id="73" name="TextBox 72">
            <a:extLst>
              <a:ext uri="{FF2B5EF4-FFF2-40B4-BE49-F238E27FC236}">
                <a16:creationId xmlns:a16="http://schemas.microsoft.com/office/drawing/2014/main" id="{9A0FD927-9106-8EA6-4855-E9B0824CA2EA}"/>
              </a:ext>
            </a:extLst>
          </p:cNvPr>
          <p:cNvSpPr txBox="1"/>
          <p:nvPr/>
        </p:nvSpPr>
        <p:spPr>
          <a:xfrm>
            <a:off x="2050281" y="4598948"/>
            <a:ext cx="1309099" cy="498636"/>
          </a:xfrm>
          <a:prstGeom prst="rect">
            <a:avLst/>
          </a:prstGeom>
          <a:noFill/>
        </p:spPr>
        <p:txBody>
          <a:bodyPr vert="horz" wrap="square" lIns="45720" tIns="45720" rIns="45720" bIns="4572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chemeClr val="bg1">
                    <a:lumMod val="50000"/>
                  </a:schemeClr>
                </a:solidFill>
                <a:effectLst/>
                <a:uLnTx/>
                <a:uFillTx/>
                <a:latin typeface="Poppins"/>
                <a:ea typeface="+mn-ea"/>
                <a:cs typeface="+mn-cs"/>
              </a:rPr>
              <a:t>38.8%</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chemeClr val="bg1">
                    <a:lumMod val="50000"/>
                  </a:schemeClr>
                </a:solidFill>
                <a:effectLst/>
                <a:uLnTx/>
                <a:uFillTx/>
                <a:latin typeface="Poppins"/>
                <a:ea typeface="+mn-ea"/>
                <a:cs typeface="+mn-cs"/>
              </a:rPr>
              <a:t>(95% CI: 32.2-45.4)</a:t>
            </a:r>
          </a:p>
        </p:txBody>
      </p:sp>
      <p:sp>
        <p:nvSpPr>
          <p:cNvPr id="74" name="TextBox 73">
            <a:extLst>
              <a:ext uri="{FF2B5EF4-FFF2-40B4-BE49-F238E27FC236}">
                <a16:creationId xmlns:a16="http://schemas.microsoft.com/office/drawing/2014/main" id="{74C9E932-0372-4E9E-8181-AC215169D9CF}"/>
              </a:ext>
            </a:extLst>
          </p:cNvPr>
          <p:cNvSpPr txBox="1"/>
          <p:nvPr/>
        </p:nvSpPr>
        <p:spPr>
          <a:xfrm>
            <a:off x="4036558" y="5036679"/>
            <a:ext cx="1309097" cy="498636"/>
          </a:xfrm>
          <a:prstGeom prst="rect">
            <a:avLst/>
          </a:prstGeom>
          <a:noFill/>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chemeClr val="bg1">
                    <a:lumMod val="50000"/>
                  </a:schemeClr>
                </a:solidFill>
                <a:effectLst/>
                <a:uLnTx/>
                <a:uFillTx/>
                <a:latin typeface="Poppins"/>
                <a:ea typeface="+mn-ea"/>
                <a:cs typeface="+mn-cs"/>
              </a:rPr>
              <a:t>30.0%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chemeClr val="bg1">
                    <a:lumMod val="50000"/>
                  </a:schemeClr>
                </a:solidFill>
                <a:effectLst/>
                <a:uLnTx/>
                <a:uFillTx/>
                <a:latin typeface="Poppins"/>
                <a:ea typeface="+mn-ea"/>
                <a:cs typeface="+mn-cs"/>
              </a:rPr>
              <a:t>(95% CI: 23.4-36.8)</a:t>
            </a:r>
          </a:p>
        </p:txBody>
      </p:sp>
      <p:graphicFrame>
        <p:nvGraphicFramePr>
          <p:cNvPr id="75" name="Content Placeholder 8">
            <a:extLst>
              <a:ext uri="{FF2B5EF4-FFF2-40B4-BE49-F238E27FC236}">
                <a16:creationId xmlns:a16="http://schemas.microsoft.com/office/drawing/2014/main" id="{2BD39C62-2DA3-5162-EF2E-B4D07E53D250}"/>
              </a:ext>
            </a:extLst>
          </p:cNvPr>
          <p:cNvGraphicFramePr>
            <a:graphicFrameLocks/>
          </p:cNvGraphicFramePr>
          <p:nvPr>
            <p:extLst>
              <p:ext uri="{D42A27DB-BD31-4B8C-83A1-F6EECF244321}">
                <p14:modId xmlns:p14="http://schemas.microsoft.com/office/powerpoint/2010/main" val="3096718111"/>
              </p:ext>
            </p:extLst>
          </p:nvPr>
        </p:nvGraphicFramePr>
        <p:xfrm>
          <a:off x="2316976" y="1527267"/>
          <a:ext cx="3291842" cy="1570672"/>
        </p:xfrm>
        <a:graphic>
          <a:graphicData uri="http://schemas.openxmlformats.org/drawingml/2006/table">
            <a:tbl>
              <a:tblPr firstRow="1" bandRow="1">
                <a:tableStyleId>{5C22544A-7EE6-4342-B048-85BDC9FD1C3A}</a:tableStyleId>
              </a:tblPr>
              <a:tblGrid>
                <a:gridCol w="1645921">
                  <a:extLst>
                    <a:ext uri="{9D8B030D-6E8A-4147-A177-3AD203B41FA5}">
                      <a16:colId xmlns:a16="http://schemas.microsoft.com/office/drawing/2014/main" val="207984530"/>
                    </a:ext>
                  </a:extLst>
                </a:gridCol>
                <a:gridCol w="1645921">
                  <a:extLst>
                    <a:ext uri="{9D8B030D-6E8A-4147-A177-3AD203B41FA5}">
                      <a16:colId xmlns:a16="http://schemas.microsoft.com/office/drawing/2014/main" val="3451998562"/>
                    </a:ext>
                  </a:extLst>
                </a:gridCol>
              </a:tblGrid>
              <a:tr h="370840">
                <a:tc>
                  <a:txBody>
                    <a:bodyPr/>
                    <a:lstStyle/>
                    <a:p>
                      <a:pPr algn="ctr"/>
                      <a:r>
                        <a:rPr kumimoji="0" lang="en-US" sz="1200" b="1" i="0" u="none" strike="noStrike" kern="0" cap="none" spc="0" normalizeH="0" baseline="0" noProof="0" dirty="0">
                          <a:ln>
                            <a:noFill/>
                          </a:ln>
                          <a:solidFill>
                            <a:schemeClr val="bg2"/>
                          </a:solidFill>
                          <a:effectLst/>
                          <a:uLnTx/>
                          <a:uFillTx/>
                        </a:rPr>
                        <a:t>Zanidatamab + Tislelizumab + CT</a:t>
                      </a:r>
                    </a:p>
                    <a:p>
                      <a:pPr algn="ctr"/>
                      <a:r>
                        <a:rPr kumimoji="0" lang="en-US" sz="1200" b="1" i="0" u="none" strike="noStrike" kern="0" cap="none" spc="0" normalizeH="0" baseline="0" noProof="0" dirty="0">
                          <a:ln>
                            <a:noFill/>
                          </a:ln>
                          <a:solidFill>
                            <a:schemeClr val="bg2"/>
                          </a:solidFill>
                          <a:effectLst/>
                          <a:uLnTx/>
                          <a:uFillTx/>
                        </a:rPr>
                        <a:t>(n = 302)</a:t>
                      </a:r>
                      <a:endParaRPr lang="en-US" sz="1200" b="1" dirty="0">
                        <a:solidFill>
                          <a:schemeClr val="bg2"/>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2"/>
                          </a:solidFill>
                          <a:effectLst/>
                          <a:uLnTx/>
                          <a:uFillTx/>
                        </a:rPr>
                        <a:t>Trastuzumab + 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2"/>
                          </a:solidFill>
                          <a:effectLst/>
                          <a:uLnTx/>
                          <a:uFillTx/>
                        </a:rPr>
                        <a:t>(n = 308)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2535266632"/>
                  </a:ext>
                </a:extLst>
              </a:tr>
              <a:tr h="473392">
                <a:tc>
                  <a:txBody>
                    <a:bodyPr/>
                    <a:lstStyle/>
                    <a:p>
                      <a:pPr algn="ctr"/>
                      <a:r>
                        <a:rPr lang="it-IT" sz="1200" b="0" dirty="0"/>
                        <a:t>26.4 (21.5-30.3)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it-IT" sz="1200" b="0" dirty="0"/>
                        <a:t>19.2 (16.8-21.8)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91291732"/>
                  </a:ext>
                </a:extLst>
              </a:tr>
              <a:tr h="239712">
                <a:tc gridSpan="2">
                  <a:txBody>
                    <a:bodyPr/>
                    <a:lstStyle/>
                    <a:p>
                      <a:pPr algn="ctr"/>
                      <a:r>
                        <a:rPr lang="en-US" sz="1200" b="0" dirty="0"/>
                        <a:t>0.72 (0.57-0.90) </a:t>
                      </a:r>
                    </a:p>
                    <a:p>
                      <a:pPr algn="ctr"/>
                      <a:r>
                        <a:rPr lang="en-US" sz="1200" b="0" i="1" dirty="0"/>
                        <a:t>P</a:t>
                      </a:r>
                      <a:r>
                        <a:rPr lang="en-US" sz="1200" b="0" dirty="0"/>
                        <a:t> = .0043</a:t>
                      </a:r>
                    </a:p>
                  </a:txBody>
                  <a:tcP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dirty="0"/>
                    </a:p>
                  </a:txBody>
                  <a:tcPr/>
                </a:tc>
                <a:extLst>
                  <a:ext uri="{0D108BD9-81ED-4DB2-BD59-A6C34878D82A}">
                    <a16:rowId xmlns:a16="http://schemas.microsoft.com/office/drawing/2014/main" val="280427433"/>
                  </a:ext>
                </a:extLst>
              </a:tr>
            </a:tbl>
          </a:graphicData>
        </a:graphic>
      </p:graphicFrame>
      <p:sp>
        <p:nvSpPr>
          <p:cNvPr id="76" name="TextBox 75">
            <a:extLst>
              <a:ext uri="{FF2B5EF4-FFF2-40B4-BE49-F238E27FC236}">
                <a16:creationId xmlns:a16="http://schemas.microsoft.com/office/drawing/2014/main" id="{DEDE555A-ABF7-6E99-7259-94E79EBC63E6}"/>
              </a:ext>
            </a:extLst>
          </p:cNvPr>
          <p:cNvSpPr txBox="1"/>
          <p:nvPr/>
        </p:nvSpPr>
        <p:spPr>
          <a:xfrm>
            <a:off x="1036820" y="2155941"/>
            <a:ext cx="1269997" cy="498636"/>
          </a:xfrm>
          <a:prstGeom prst="rect">
            <a:avLst/>
          </a:prstGeom>
        </p:spPr>
        <p:txBody>
          <a:bodyPr vert="horz" wrap="squar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dirty="0">
                <a:ln>
                  <a:noFill/>
                </a:ln>
                <a:solidFill>
                  <a:srgbClr val="161616"/>
                </a:solidFill>
                <a:effectLst/>
                <a:uLnTx/>
                <a:uFillTx/>
                <a:latin typeface="Poppins"/>
                <a:ea typeface="+mn-ea"/>
                <a:cs typeface="+mn-cs"/>
              </a:rPr>
              <a:t>Median OS, </a:t>
            </a:r>
          </a:p>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mo (95%CI)</a:t>
            </a:r>
          </a:p>
        </p:txBody>
      </p:sp>
      <p:sp>
        <p:nvSpPr>
          <p:cNvPr id="77" name="TextBox 76">
            <a:extLst>
              <a:ext uri="{FF2B5EF4-FFF2-40B4-BE49-F238E27FC236}">
                <a16:creationId xmlns:a16="http://schemas.microsoft.com/office/drawing/2014/main" id="{D61F4C07-EA00-5539-84FF-7C308B667D09}"/>
              </a:ext>
            </a:extLst>
          </p:cNvPr>
          <p:cNvSpPr txBox="1"/>
          <p:nvPr/>
        </p:nvSpPr>
        <p:spPr>
          <a:xfrm>
            <a:off x="1016499" y="2743953"/>
            <a:ext cx="1269997" cy="357034"/>
          </a:xfrm>
          <a:prstGeom prst="rect">
            <a:avLst/>
          </a:prstGeom>
        </p:spPr>
        <p:txBody>
          <a:bodyPr vert="horz" wrap="squar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dirty="0">
                <a:ln>
                  <a:noFill/>
                </a:ln>
                <a:solidFill>
                  <a:srgbClr val="161616"/>
                </a:solidFill>
                <a:effectLst/>
                <a:uLnTx/>
                <a:uFillTx/>
                <a:latin typeface="Poppins"/>
                <a:ea typeface="+mn-ea"/>
                <a:cs typeface="+mn-cs"/>
              </a:rPr>
              <a:t>HR (95%CI)</a:t>
            </a:r>
          </a:p>
        </p:txBody>
      </p:sp>
      <p:grpSp>
        <p:nvGrpSpPr>
          <p:cNvPr id="78" name="Group 77">
            <a:extLst>
              <a:ext uri="{FF2B5EF4-FFF2-40B4-BE49-F238E27FC236}">
                <a16:creationId xmlns:a16="http://schemas.microsoft.com/office/drawing/2014/main" id="{72300B56-CADC-0DE1-C8BB-C3BAC5FFDB4A}"/>
              </a:ext>
            </a:extLst>
          </p:cNvPr>
          <p:cNvGrpSpPr/>
          <p:nvPr/>
        </p:nvGrpSpPr>
        <p:grpSpPr>
          <a:xfrm>
            <a:off x="3927682" y="3184633"/>
            <a:ext cx="1903143" cy="796194"/>
            <a:chOff x="3927682" y="3003095"/>
            <a:chExt cx="1903143" cy="796194"/>
          </a:xfrm>
        </p:grpSpPr>
        <p:sp>
          <p:nvSpPr>
            <p:cNvPr id="79" name="TextBox 78">
              <a:extLst>
                <a:ext uri="{FF2B5EF4-FFF2-40B4-BE49-F238E27FC236}">
                  <a16:creationId xmlns:a16="http://schemas.microsoft.com/office/drawing/2014/main" id="{EC37A65E-1894-1AB3-3E99-9BADD27D4B99}"/>
                </a:ext>
              </a:extLst>
            </p:cNvPr>
            <p:cNvSpPr txBox="1"/>
            <p:nvPr/>
          </p:nvSpPr>
          <p:spPr>
            <a:xfrm>
              <a:off x="4294268" y="3003095"/>
              <a:ext cx="1536557" cy="796194"/>
            </a:xfrm>
            <a:prstGeom prst="rect">
              <a:avLst/>
            </a:prstGeom>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161616"/>
                  </a:solidFill>
                  <a:effectLst/>
                  <a:uLnTx/>
                  <a:uFillTx/>
                  <a:latin typeface="Poppins"/>
                  <a:ea typeface="+mn-ea"/>
                  <a:cs typeface="+mn-cs"/>
                </a:rPr>
                <a:t>Zanidatamab + tislelizumab + 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161616"/>
                  </a:solidFill>
                  <a:effectLst/>
                  <a:uLnTx/>
                  <a:uFillTx/>
                  <a:latin typeface="Poppins"/>
                  <a:ea typeface="+mn-ea"/>
                  <a:cs typeface="+mn-cs"/>
                </a:rPr>
                <a:t>Trastuzumab + 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161616"/>
                  </a:solidFill>
                  <a:effectLst/>
                  <a:uLnTx/>
                  <a:uFillTx/>
                  <a:latin typeface="Poppins"/>
                  <a:ea typeface="+mn-ea"/>
                  <a:cs typeface="+mn-cs"/>
                </a:rPr>
                <a:t>Censored</a:t>
              </a:r>
            </a:p>
          </p:txBody>
        </p:sp>
        <p:cxnSp>
          <p:nvCxnSpPr>
            <p:cNvPr id="80" name="Straight Connector 79">
              <a:extLst>
                <a:ext uri="{FF2B5EF4-FFF2-40B4-BE49-F238E27FC236}">
                  <a16:creationId xmlns:a16="http://schemas.microsoft.com/office/drawing/2014/main" id="{BFD44772-7CBE-007E-686B-5F2927AF6187}"/>
                </a:ext>
              </a:extLst>
            </p:cNvPr>
            <p:cNvCxnSpPr/>
            <p:nvPr/>
          </p:nvCxnSpPr>
          <p:spPr>
            <a:xfrm>
              <a:off x="3927682" y="3127751"/>
              <a:ext cx="30710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998CA69C-97A1-D5E1-1A44-A0753F602BB7}"/>
                </a:ext>
              </a:extLst>
            </p:cNvPr>
            <p:cNvCxnSpPr/>
            <p:nvPr/>
          </p:nvCxnSpPr>
          <p:spPr>
            <a:xfrm>
              <a:off x="3927682" y="3479357"/>
              <a:ext cx="307100"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2" name="TextBox 81">
              <a:extLst>
                <a:ext uri="{FF2B5EF4-FFF2-40B4-BE49-F238E27FC236}">
                  <a16:creationId xmlns:a16="http://schemas.microsoft.com/office/drawing/2014/main" id="{D17BA016-B3B1-E037-253A-604C1A9356FE}"/>
                </a:ext>
              </a:extLst>
            </p:cNvPr>
            <p:cNvSpPr txBox="1"/>
            <p:nvPr/>
          </p:nvSpPr>
          <p:spPr>
            <a:xfrm>
              <a:off x="3952806" y="3474074"/>
              <a:ext cx="299368" cy="276002"/>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a:t>
              </a:r>
            </a:p>
          </p:txBody>
        </p:sp>
      </p:grpSp>
      <p:sp>
        <p:nvSpPr>
          <p:cNvPr id="83" name="Freeform: Shape 82">
            <a:extLst>
              <a:ext uri="{FF2B5EF4-FFF2-40B4-BE49-F238E27FC236}">
                <a16:creationId xmlns:a16="http://schemas.microsoft.com/office/drawing/2014/main" id="{2E5AA501-E53F-2D0C-11A8-CB1A771BC8E0}"/>
              </a:ext>
            </a:extLst>
          </p:cNvPr>
          <p:cNvSpPr/>
          <p:nvPr/>
        </p:nvSpPr>
        <p:spPr>
          <a:xfrm>
            <a:off x="803275" y="3108888"/>
            <a:ext cx="4956175" cy="2047875"/>
          </a:xfrm>
          <a:custGeom>
            <a:avLst/>
            <a:gdLst>
              <a:gd name="csX0" fmla="*/ 4956175 w 4956175"/>
              <a:gd name="csY0" fmla="*/ 2047875 h 2047875"/>
              <a:gd name="csX1" fmla="*/ 4241800 w 4956175"/>
              <a:gd name="csY1" fmla="*/ 2047875 h 2047875"/>
              <a:gd name="csX2" fmla="*/ 4241800 w 4956175"/>
              <a:gd name="csY2" fmla="*/ 1955800 h 2047875"/>
              <a:gd name="csX3" fmla="*/ 4057650 w 4956175"/>
              <a:gd name="csY3" fmla="*/ 1955800 h 2047875"/>
              <a:gd name="csX4" fmla="*/ 4057650 w 4956175"/>
              <a:gd name="csY4" fmla="*/ 1898650 h 2047875"/>
              <a:gd name="csX5" fmla="*/ 4048125 w 4956175"/>
              <a:gd name="csY5" fmla="*/ 1898650 h 2047875"/>
              <a:gd name="csX6" fmla="*/ 4048125 w 4956175"/>
              <a:gd name="csY6" fmla="*/ 1847850 h 2047875"/>
              <a:gd name="csX7" fmla="*/ 3775075 w 4956175"/>
              <a:gd name="csY7" fmla="*/ 1847850 h 2047875"/>
              <a:gd name="csX8" fmla="*/ 3775075 w 4956175"/>
              <a:gd name="csY8" fmla="*/ 1809750 h 2047875"/>
              <a:gd name="csX9" fmla="*/ 3448050 w 4956175"/>
              <a:gd name="csY9" fmla="*/ 1809750 h 2047875"/>
              <a:gd name="csX10" fmla="*/ 3448050 w 4956175"/>
              <a:gd name="csY10" fmla="*/ 1781175 h 2047875"/>
              <a:gd name="csX11" fmla="*/ 3422650 w 4956175"/>
              <a:gd name="csY11" fmla="*/ 1781175 h 2047875"/>
              <a:gd name="csX12" fmla="*/ 3422650 w 4956175"/>
              <a:gd name="csY12" fmla="*/ 1749425 h 2047875"/>
              <a:gd name="csX13" fmla="*/ 3387725 w 4956175"/>
              <a:gd name="csY13" fmla="*/ 1749425 h 2047875"/>
              <a:gd name="csX14" fmla="*/ 3387725 w 4956175"/>
              <a:gd name="csY14" fmla="*/ 1717675 h 2047875"/>
              <a:gd name="csX15" fmla="*/ 3130550 w 4956175"/>
              <a:gd name="csY15" fmla="*/ 1717675 h 2047875"/>
              <a:gd name="csX16" fmla="*/ 3130550 w 4956175"/>
              <a:gd name="csY16" fmla="*/ 1695450 h 2047875"/>
              <a:gd name="csX17" fmla="*/ 3092450 w 4956175"/>
              <a:gd name="csY17" fmla="*/ 1695450 h 2047875"/>
              <a:gd name="csX18" fmla="*/ 3092450 w 4956175"/>
              <a:gd name="csY18" fmla="*/ 1657350 h 2047875"/>
              <a:gd name="csX19" fmla="*/ 2981325 w 4956175"/>
              <a:gd name="csY19" fmla="*/ 1657350 h 2047875"/>
              <a:gd name="csX20" fmla="*/ 2981325 w 4956175"/>
              <a:gd name="csY20" fmla="*/ 1635125 h 2047875"/>
              <a:gd name="csX21" fmla="*/ 2933700 w 4956175"/>
              <a:gd name="csY21" fmla="*/ 1635125 h 2047875"/>
              <a:gd name="csX22" fmla="*/ 2933700 w 4956175"/>
              <a:gd name="csY22" fmla="*/ 1622425 h 2047875"/>
              <a:gd name="csX23" fmla="*/ 2901950 w 4956175"/>
              <a:gd name="csY23" fmla="*/ 1622425 h 2047875"/>
              <a:gd name="csX24" fmla="*/ 2901950 w 4956175"/>
              <a:gd name="csY24" fmla="*/ 1600200 h 2047875"/>
              <a:gd name="csX25" fmla="*/ 2828925 w 4956175"/>
              <a:gd name="csY25" fmla="*/ 1600200 h 2047875"/>
              <a:gd name="csX26" fmla="*/ 2828925 w 4956175"/>
              <a:gd name="csY26" fmla="*/ 1600200 h 2047875"/>
              <a:gd name="csX27" fmla="*/ 2828925 w 4956175"/>
              <a:gd name="csY27" fmla="*/ 1581150 h 2047875"/>
              <a:gd name="csX28" fmla="*/ 2803525 w 4956175"/>
              <a:gd name="csY28" fmla="*/ 1581150 h 2047875"/>
              <a:gd name="csX29" fmla="*/ 2797175 w 4956175"/>
              <a:gd name="csY29" fmla="*/ 1543050 h 2047875"/>
              <a:gd name="csX30" fmla="*/ 2711450 w 4956175"/>
              <a:gd name="csY30" fmla="*/ 1543050 h 2047875"/>
              <a:gd name="csX31" fmla="*/ 2689225 w 4956175"/>
              <a:gd name="csY31" fmla="*/ 1498600 h 2047875"/>
              <a:gd name="csX32" fmla="*/ 2552700 w 4956175"/>
              <a:gd name="csY32" fmla="*/ 1498600 h 2047875"/>
              <a:gd name="csX33" fmla="*/ 2552700 w 4956175"/>
              <a:gd name="csY33" fmla="*/ 1476375 h 2047875"/>
              <a:gd name="csX34" fmla="*/ 2501900 w 4956175"/>
              <a:gd name="csY34" fmla="*/ 1476375 h 2047875"/>
              <a:gd name="csX35" fmla="*/ 2482850 w 4956175"/>
              <a:gd name="csY35" fmla="*/ 1444625 h 2047875"/>
              <a:gd name="csX36" fmla="*/ 2463800 w 4956175"/>
              <a:gd name="csY36" fmla="*/ 1444625 h 2047875"/>
              <a:gd name="csX37" fmla="*/ 2447925 w 4956175"/>
              <a:gd name="csY37" fmla="*/ 1428750 h 2047875"/>
              <a:gd name="csX38" fmla="*/ 2419350 w 4956175"/>
              <a:gd name="csY38" fmla="*/ 1428750 h 2047875"/>
              <a:gd name="csX39" fmla="*/ 2419350 w 4956175"/>
              <a:gd name="csY39" fmla="*/ 1409700 h 2047875"/>
              <a:gd name="csX40" fmla="*/ 2393950 w 4956175"/>
              <a:gd name="csY40" fmla="*/ 1409700 h 2047875"/>
              <a:gd name="csX41" fmla="*/ 2393950 w 4956175"/>
              <a:gd name="csY41" fmla="*/ 1397000 h 2047875"/>
              <a:gd name="csX42" fmla="*/ 2355850 w 4956175"/>
              <a:gd name="csY42" fmla="*/ 1397000 h 2047875"/>
              <a:gd name="csX43" fmla="*/ 2355850 w 4956175"/>
              <a:gd name="csY43" fmla="*/ 1390650 h 2047875"/>
              <a:gd name="csX44" fmla="*/ 2317750 w 4956175"/>
              <a:gd name="csY44" fmla="*/ 1390650 h 2047875"/>
              <a:gd name="csX45" fmla="*/ 2317750 w 4956175"/>
              <a:gd name="csY45" fmla="*/ 1355725 h 2047875"/>
              <a:gd name="csX46" fmla="*/ 2270125 w 4956175"/>
              <a:gd name="csY46" fmla="*/ 1355725 h 2047875"/>
              <a:gd name="csX47" fmla="*/ 2270125 w 4956175"/>
              <a:gd name="csY47" fmla="*/ 1333500 h 2047875"/>
              <a:gd name="csX48" fmla="*/ 2251075 w 4956175"/>
              <a:gd name="csY48" fmla="*/ 1333500 h 2047875"/>
              <a:gd name="csX49" fmla="*/ 2251075 w 4956175"/>
              <a:gd name="csY49" fmla="*/ 1304925 h 2047875"/>
              <a:gd name="csX50" fmla="*/ 2200275 w 4956175"/>
              <a:gd name="csY50" fmla="*/ 1304925 h 2047875"/>
              <a:gd name="csX51" fmla="*/ 2200275 w 4956175"/>
              <a:gd name="csY51" fmla="*/ 1279525 h 2047875"/>
              <a:gd name="csX52" fmla="*/ 2139950 w 4956175"/>
              <a:gd name="csY52" fmla="*/ 1279525 h 2047875"/>
              <a:gd name="csX53" fmla="*/ 2139950 w 4956175"/>
              <a:gd name="csY53" fmla="*/ 1254125 h 2047875"/>
              <a:gd name="csX54" fmla="*/ 2095500 w 4956175"/>
              <a:gd name="csY54" fmla="*/ 1254125 h 2047875"/>
              <a:gd name="csX55" fmla="*/ 2095500 w 4956175"/>
              <a:gd name="csY55" fmla="*/ 1235075 h 2047875"/>
              <a:gd name="csX56" fmla="*/ 2057400 w 4956175"/>
              <a:gd name="csY56" fmla="*/ 1235075 h 2047875"/>
              <a:gd name="csX57" fmla="*/ 2006600 w 4956175"/>
              <a:gd name="csY57" fmla="*/ 1187450 h 2047875"/>
              <a:gd name="csX58" fmla="*/ 1971675 w 4956175"/>
              <a:gd name="csY58" fmla="*/ 1187450 h 2047875"/>
              <a:gd name="csX59" fmla="*/ 1892300 w 4956175"/>
              <a:gd name="csY59" fmla="*/ 1139825 h 2047875"/>
              <a:gd name="csX60" fmla="*/ 1866900 w 4956175"/>
              <a:gd name="csY60" fmla="*/ 1139825 h 2047875"/>
              <a:gd name="csX61" fmla="*/ 1866900 w 4956175"/>
              <a:gd name="csY61" fmla="*/ 1098550 h 2047875"/>
              <a:gd name="csX62" fmla="*/ 1755775 w 4956175"/>
              <a:gd name="csY62" fmla="*/ 1079500 h 2047875"/>
              <a:gd name="csX63" fmla="*/ 1755775 w 4956175"/>
              <a:gd name="csY63" fmla="*/ 1044575 h 2047875"/>
              <a:gd name="csX64" fmla="*/ 1736725 w 4956175"/>
              <a:gd name="csY64" fmla="*/ 1044575 h 2047875"/>
              <a:gd name="csX65" fmla="*/ 1733550 w 4956175"/>
              <a:gd name="csY65" fmla="*/ 1025525 h 2047875"/>
              <a:gd name="csX66" fmla="*/ 1673225 w 4956175"/>
              <a:gd name="csY66" fmla="*/ 1025525 h 2047875"/>
              <a:gd name="csX67" fmla="*/ 1647825 w 4956175"/>
              <a:gd name="csY67" fmla="*/ 977900 h 2047875"/>
              <a:gd name="csX68" fmla="*/ 1562100 w 4956175"/>
              <a:gd name="csY68" fmla="*/ 974725 h 2047875"/>
              <a:gd name="csX69" fmla="*/ 1552575 w 4956175"/>
              <a:gd name="csY69" fmla="*/ 949325 h 2047875"/>
              <a:gd name="csX70" fmla="*/ 1482725 w 4956175"/>
              <a:gd name="csY70" fmla="*/ 949325 h 2047875"/>
              <a:gd name="csX71" fmla="*/ 1457325 w 4956175"/>
              <a:gd name="csY71" fmla="*/ 901700 h 2047875"/>
              <a:gd name="csX72" fmla="*/ 1431925 w 4956175"/>
              <a:gd name="csY72" fmla="*/ 901700 h 2047875"/>
              <a:gd name="csX73" fmla="*/ 1431925 w 4956175"/>
              <a:gd name="csY73" fmla="*/ 879475 h 2047875"/>
              <a:gd name="csX74" fmla="*/ 1403350 w 4956175"/>
              <a:gd name="csY74" fmla="*/ 879475 h 2047875"/>
              <a:gd name="csX75" fmla="*/ 1403350 w 4956175"/>
              <a:gd name="csY75" fmla="*/ 854075 h 2047875"/>
              <a:gd name="csX76" fmla="*/ 1371600 w 4956175"/>
              <a:gd name="csY76" fmla="*/ 854075 h 2047875"/>
              <a:gd name="csX77" fmla="*/ 1371600 w 4956175"/>
              <a:gd name="csY77" fmla="*/ 822325 h 2047875"/>
              <a:gd name="csX78" fmla="*/ 1327150 w 4956175"/>
              <a:gd name="csY78" fmla="*/ 822325 h 2047875"/>
              <a:gd name="csX79" fmla="*/ 1327150 w 4956175"/>
              <a:gd name="csY79" fmla="*/ 809625 h 2047875"/>
              <a:gd name="csX80" fmla="*/ 1304925 w 4956175"/>
              <a:gd name="csY80" fmla="*/ 809625 h 2047875"/>
              <a:gd name="csX81" fmla="*/ 1279525 w 4956175"/>
              <a:gd name="csY81" fmla="*/ 758825 h 2047875"/>
              <a:gd name="csX82" fmla="*/ 1241425 w 4956175"/>
              <a:gd name="csY82" fmla="*/ 758825 h 2047875"/>
              <a:gd name="csX83" fmla="*/ 1241425 w 4956175"/>
              <a:gd name="csY83" fmla="*/ 730250 h 2047875"/>
              <a:gd name="csX84" fmla="*/ 1200150 w 4956175"/>
              <a:gd name="csY84" fmla="*/ 730250 h 2047875"/>
              <a:gd name="csX85" fmla="*/ 1171575 w 4956175"/>
              <a:gd name="csY85" fmla="*/ 704850 h 2047875"/>
              <a:gd name="csX86" fmla="*/ 1171575 w 4956175"/>
              <a:gd name="csY86" fmla="*/ 679450 h 2047875"/>
              <a:gd name="csX87" fmla="*/ 1085850 w 4956175"/>
              <a:gd name="csY87" fmla="*/ 679450 h 2047875"/>
              <a:gd name="csX88" fmla="*/ 1035050 w 4956175"/>
              <a:gd name="csY88" fmla="*/ 638175 h 2047875"/>
              <a:gd name="csX89" fmla="*/ 1035050 w 4956175"/>
              <a:gd name="csY89" fmla="*/ 587375 h 2047875"/>
              <a:gd name="csX90" fmla="*/ 987425 w 4956175"/>
              <a:gd name="csY90" fmla="*/ 587375 h 2047875"/>
              <a:gd name="csX91" fmla="*/ 987425 w 4956175"/>
              <a:gd name="csY91" fmla="*/ 555625 h 2047875"/>
              <a:gd name="csX92" fmla="*/ 946150 w 4956175"/>
              <a:gd name="csY92" fmla="*/ 555625 h 2047875"/>
              <a:gd name="csX93" fmla="*/ 946150 w 4956175"/>
              <a:gd name="csY93" fmla="*/ 533400 h 2047875"/>
              <a:gd name="csX94" fmla="*/ 917575 w 4956175"/>
              <a:gd name="csY94" fmla="*/ 533400 h 2047875"/>
              <a:gd name="csX95" fmla="*/ 917575 w 4956175"/>
              <a:gd name="csY95" fmla="*/ 508000 h 2047875"/>
              <a:gd name="csX96" fmla="*/ 898525 w 4956175"/>
              <a:gd name="csY96" fmla="*/ 508000 h 2047875"/>
              <a:gd name="csX97" fmla="*/ 898525 w 4956175"/>
              <a:gd name="csY97" fmla="*/ 485775 h 2047875"/>
              <a:gd name="csX98" fmla="*/ 838200 w 4956175"/>
              <a:gd name="csY98" fmla="*/ 485775 h 2047875"/>
              <a:gd name="csX99" fmla="*/ 838200 w 4956175"/>
              <a:gd name="csY99" fmla="*/ 454025 h 2047875"/>
              <a:gd name="csX100" fmla="*/ 819150 w 4956175"/>
              <a:gd name="csY100" fmla="*/ 454025 h 2047875"/>
              <a:gd name="csX101" fmla="*/ 765175 w 4956175"/>
              <a:gd name="csY101" fmla="*/ 381000 h 2047875"/>
              <a:gd name="csX102" fmla="*/ 765175 w 4956175"/>
              <a:gd name="csY102" fmla="*/ 361950 h 2047875"/>
              <a:gd name="csX103" fmla="*/ 739775 w 4956175"/>
              <a:gd name="csY103" fmla="*/ 361950 h 2047875"/>
              <a:gd name="csX104" fmla="*/ 739775 w 4956175"/>
              <a:gd name="csY104" fmla="*/ 342900 h 2047875"/>
              <a:gd name="csX105" fmla="*/ 711200 w 4956175"/>
              <a:gd name="csY105" fmla="*/ 342900 h 2047875"/>
              <a:gd name="csX106" fmla="*/ 711200 w 4956175"/>
              <a:gd name="csY106" fmla="*/ 323850 h 2047875"/>
              <a:gd name="csX107" fmla="*/ 669925 w 4956175"/>
              <a:gd name="csY107" fmla="*/ 323850 h 2047875"/>
              <a:gd name="csX108" fmla="*/ 669925 w 4956175"/>
              <a:gd name="csY108" fmla="*/ 304800 h 2047875"/>
              <a:gd name="csX109" fmla="*/ 619125 w 4956175"/>
              <a:gd name="csY109" fmla="*/ 304800 h 2047875"/>
              <a:gd name="csX110" fmla="*/ 619125 w 4956175"/>
              <a:gd name="csY110" fmla="*/ 276225 h 2047875"/>
              <a:gd name="csX111" fmla="*/ 587375 w 4956175"/>
              <a:gd name="csY111" fmla="*/ 276225 h 2047875"/>
              <a:gd name="csX112" fmla="*/ 587375 w 4956175"/>
              <a:gd name="csY112" fmla="*/ 234950 h 2047875"/>
              <a:gd name="csX113" fmla="*/ 546100 w 4956175"/>
              <a:gd name="csY113" fmla="*/ 234950 h 2047875"/>
              <a:gd name="csX114" fmla="*/ 546100 w 4956175"/>
              <a:gd name="csY114" fmla="*/ 209550 h 2047875"/>
              <a:gd name="csX115" fmla="*/ 511175 w 4956175"/>
              <a:gd name="csY115" fmla="*/ 209550 h 2047875"/>
              <a:gd name="csX116" fmla="*/ 485775 w 4956175"/>
              <a:gd name="csY116" fmla="*/ 180975 h 2047875"/>
              <a:gd name="csX117" fmla="*/ 438150 w 4956175"/>
              <a:gd name="csY117" fmla="*/ 180975 h 2047875"/>
              <a:gd name="csX118" fmla="*/ 415925 w 4956175"/>
              <a:gd name="csY118" fmla="*/ 142875 h 2047875"/>
              <a:gd name="csX119" fmla="*/ 377825 w 4956175"/>
              <a:gd name="csY119" fmla="*/ 142875 h 2047875"/>
              <a:gd name="csX120" fmla="*/ 377825 w 4956175"/>
              <a:gd name="csY120" fmla="*/ 114300 h 2047875"/>
              <a:gd name="csX121" fmla="*/ 358775 w 4956175"/>
              <a:gd name="csY121" fmla="*/ 114300 h 2047875"/>
              <a:gd name="csX122" fmla="*/ 358775 w 4956175"/>
              <a:gd name="csY122" fmla="*/ 85725 h 2047875"/>
              <a:gd name="csX123" fmla="*/ 339725 w 4956175"/>
              <a:gd name="csY123" fmla="*/ 69850 h 2047875"/>
              <a:gd name="csX124" fmla="*/ 292100 w 4956175"/>
              <a:gd name="csY124" fmla="*/ 69850 h 2047875"/>
              <a:gd name="csX125" fmla="*/ 292100 w 4956175"/>
              <a:gd name="csY125" fmla="*/ 57150 h 2047875"/>
              <a:gd name="csX126" fmla="*/ 142875 w 4956175"/>
              <a:gd name="csY126" fmla="*/ 57150 h 2047875"/>
              <a:gd name="csX127" fmla="*/ 127000 w 4956175"/>
              <a:gd name="csY127" fmla="*/ 28575 h 2047875"/>
              <a:gd name="csX128" fmla="*/ 69850 w 4956175"/>
              <a:gd name="csY128" fmla="*/ 28575 h 2047875"/>
              <a:gd name="csX129" fmla="*/ 69850 w 4956175"/>
              <a:gd name="csY129" fmla="*/ 0 h 2047875"/>
              <a:gd name="csX130" fmla="*/ 0 w 4956175"/>
              <a:gd name="csY130" fmla="*/ 0 h 20478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Lst>
            <a:rect l="l" t="t" r="r" b="b"/>
            <a:pathLst>
              <a:path w="4956175" h="2047875">
                <a:moveTo>
                  <a:pt x="4956175" y="2047875"/>
                </a:moveTo>
                <a:lnTo>
                  <a:pt x="4241800" y="2047875"/>
                </a:lnTo>
                <a:lnTo>
                  <a:pt x="4241800" y="1955800"/>
                </a:lnTo>
                <a:lnTo>
                  <a:pt x="4057650" y="1955800"/>
                </a:lnTo>
                <a:lnTo>
                  <a:pt x="4057650" y="1898650"/>
                </a:lnTo>
                <a:lnTo>
                  <a:pt x="4048125" y="1898650"/>
                </a:lnTo>
                <a:lnTo>
                  <a:pt x="4048125" y="1847850"/>
                </a:lnTo>
                <a:lnTo>
                  <a:pt x="3775075" y="1847850"/>
                </a:lnTo>
                <a:lnTo>
                  <a:pt x="3775075" y="1809750"/>
                </a:lnTo>
                <a:lnTo>
                  <a:pt x="3448050" y="1809750"/>
                </a:lnTo>
                <a:lnTo>
                  <a:pt x="3448050" y="1781175"/>
                </a:lnTo>
                <a:lnTo>
                  <a:pt x="3422650" y="1781175"/>
                </a:lnTo>
                <a:lnTo>
                  <a:pt x="3422650" y="1749425"/>
                </a:lnTo>
                <a:lnTo>
                  <a:pt x="3387725" y="1749425"/>
                </a:lnTo>
                <a:lnTo>
                  <a:pt x="3387725" y="1717675"/>
                </a:lnTo>
                <a:lnTo>
                  <a:pt x="3130550" y="1717675"/>
                </a:lnTo>
                <a:lnTo>
                  <a:pt x="3130550" y="1695450"/>
                </a:lnTo>
                <a:lnTo>
                  <a:pt x="3092450" y="1695450"/>
                </a:lnTo>
                <a:lnTo>
                  <a:pt x="3092450" y="1657350"/>
                </a:lnTo>
                <a:lnTo>
                  <a:pt x="2981325" y="1657350"/>
                </a:lnTo>
                <a:lnTo>
                  <a:pt x="2981325" y="1635125"/>
                </a:lnTo>
                <a:lnTo>
                  <a:pt x="2933700" y="1635125"/>
                </a:lnTo>
                <a:lnTo>
                  <a:pt x="2933700" y="1622425"/>
                </a:lnTo>
                <a:lnTo>
                  <a:pt x="2901950" y="1622425"/>
                </a:lnTo>
                <a:lnTo>
                  <a:pt x="2901950" y="1600200"/>
                </a:lnTo>
                <a:lnTo>
                  <a:pt x="2828925" y="1600200"/>
                </a:lnTo>
                <a:lnTo>
                  <a:pt x="2828925" y="1600200"/>
                </a:lnTo>
                <a:lnTo>
                  <a:pt x="2828925" y="1581150"/>
                </a:lnTo>
                <a:lnTo>
                  <a:pt x="2803525" y="1581150"/>
                </a:lnTo>
                <a:lnTo>
                  <a:pt x="2797175" y="1543050"/>
                </a:lnTo>
                <a:lnTo>
                  <a:pt x="2711450" y="1543050"/>
                </a:lnTo>
                <a:lnTo>
                  <a:pt x="2689225" y="1498600"/>
                </a:lnTo>
                <a:lnTo>
                  <a:pt x="2552700" y="1498600"/>
                </a:lnTo>
                <a:lnTo>
                  <a:pt x="2552700" y="1476375"/>
                </a:lnTo>
                <a:lnTo>
                  <a:pt x="2501900" y="1476375"/>
                </a:lnTo>
                <a:lnTo>
                  <a:pt x="2482850" y="1444625"/>
                </a:lnTo>
                <a:lnTo>
                  <a:pt x="2463800" y="1444625"/>
                </a:lnTo>
                <a:lnTo>
                  <a:pt x="2447925" y="1428750"/>
                </a:lnTo>
                <a:lnTo>
                  <a:pt x="2419350" y="1428750"/>
                </a:lnTo>
                <a:lnTo>
                  <a:pt x="2419350" y="1409700"/>
                </a:lnTo>
                <a:lnTo>
                  <a:pt x="2393950" y="1409700"/>
                </a:lnTo>
                <a:lnTo>
                  <a:pt x="2393950" y="1397000"/>
                </a:lnTo>
                <a:lnTo>
                  <a:pt x="2355850" y="1397000"/>
                </a:lnTo>
                <a:lnTo>
                  <a:pt x="2355850" y="1390650"/>
                </a:lnTo>
                <a:lnTo>
                  <a:pt x="2317750" y="1390650"/>
                </a:lnTo>
                <a:lnTo>
                  <a:pt x="2317750" y="1355725"/>
                </a:lnTo>
                <a:lnTo>
                  <a:pt x="2270125" y="1355725"/>
                </a:lnTo>
                <a:lnTo>
                  <a:pt x="2270125" y="1333500"/>
                </a:lnTo>
                <a:lnTo>
                  <a:pt x="2251075" y="1333500"/>
                </a:lnTo>
                <a:lnTo>
                  <a:pt x="2251075" y="1304925"/>
                </a:lnTo>
                <a:lnTo>
                  <a:pt x="2200275" y="1304925"/>
                </a:lnTo>
                <a:lnTo>
                  <a:pt x="2200275" y="1279525"/>
                </a:lnTo>
                <a:lnTo>
                  <a:pt x="2139950" y="1279525"/>
                </a:lnTo>
                <a:lnTo>
                  <a:pt x="2139950" y="1254125"/>
                </a:lnTo>
                <a:lnTo>
                  <a:pt x="2095500" y="1254125"/>
                </a:lnTo>
                <a:lnTo>
                  <a:pt x="2095500" y="1235075"/>
                </a:lnTo>
                <a:lnTo>
                  <a:pt x="2057400" y="1235075"/>
                </a:lnTo>
                <a:lnTo>
                  <a:pt x="2006600" y="1187450"/>
                </a:lnTo>
                <a:lnTo>
                  <a:pt x="1971675" y="1187450"/>
                </a:lnTo>
                <a:lnTo>
                  <a:pt x="1892300" y="1139825"/>
                </a:lnTo>
                <a:lnTo>
                  <a:pt x="1866900" y="1139825"/>
                </a:lnTo>
                <a:lnTo>
                  <a:pt x="1866900" y="1098550"/>
                </a:lnTo>
                <a:lnTo>
                  <a:pt x="1755775" y="1079500"/>
                </a:lnTo>
                <a:lnTo>
                  <a:pt x="1755775" y="1044575"/>
                </a:lnTo>
                <a:lnTo>
                  <a:pt x="1736725" y="1044575"/>
                </a:lnTo>
                <a:lnTo>
                  <a:pt x="1733550" y="1025525"/>
                </a:lnTo>
                <a:lnTo>
                  <a:pt x="1673225" y="1025525"/>
                </a:lnTo>
                <a:lnTo>
                  <a:pt x="1647825" y="977900"/>
                </a:lnTo>
                <a:lnTo>
                  <a:pt x="1562100" y="974725"/>
                </a:lnTo>
                <a:lnTo>
                  <a:pt x="1552575" y="949325"/>
                </a:lnTo>
                <a:lnTo>
                  <a:pt x="1482725" y="949325"/>
                </a:lnTo>
                <a:lnTo>
                  <a:pt x="1457325" y="901700"/>
                </a:lnTo>
                <a:lnTo>
                  <a:pt x="1431925" y="901700"/>
                </a:lnTo>
                <a:lnTo>
                  <a:pt x="1431925" y="879475"/>
                </a:lnTo>
                <a:lnTo>
                  <a:pt x="1403350" y="879475"/>
                </a:lnTo>
                <a:lnTo>
                  <a:pt x="1403350" y="854075"/>
                </a:lnTo>
                <a:lnTo>
                  <a:pt x="1371600" y="854075"/>
                </a:lnTo>
                <a:lnTo>
                  <a:pt x="1371600" y="822325"/>
                </a:lnTo>
                <a:lnTo>
                  <a:pt x="1327150" y="822325"/>
                </a:lnTo>
                <a:lnTo>
                  <a:pt x="1327150" y="809625"/>
                </a:lnTo>
                <a:lnTo>
                  <a:pt x="1304925" y="809625"/>
                </a:lnTo>
                <a:lnTo>
                  <a:pt x="1279525" y="758825"/>
                </a:lnTo>
                <a:lnTo>
                  <a:pt x="1241425" y="758825"/>
                </a:lnTo>
                <a:lnTo>
                  <a:pt x="1241425" y="730250"/>
                </a:lnTo>
                <a:lnTo>
                  <a:pt x="1200150" y="730250"/>
                </a:lnTo>
                <a:lnTo>
                  <a:pt x="1171575" y="704850"/>
                </a:lnTo>
                <a:lnTo>
                  <a:pt x="1171575" y="679450"/>
                </a:lnTo>
                <a:lnTo>
                  <a:pt x="1085850" y="679450"/>
                </a:lnTo>
                <a:lnTo>
                  <a:pt x="1035050" y="638175"/>
                </a:lnTo>
                <a:lnTo>
                  <a:pt x="1035050" y="587375"/>
                </a:lnTo>
                <a:lnTo>
                  <a:pt x="987425" y="587375"/>
                </a:lnTo>
                <a:lnTo>
                  <a:pt x="987425" y="555625"/>
                </a:lnTo>
                <a:lnTo>
                  <a:pt x="946150" y="555625"/>
                </a:lnTo>
                <a:lnTo>
                  <a:pt x="946150" y="533400"/>
                </a:lnTo>
                <a:lnTo>
                  <a:pt x="917575" y="533400"/>
                </a:lnTo>
                <a:lnTo>
                  <a:pt x="917575" y="508000"/>
                </a:lnTo>
                <a:lnTo>
                  <a:pt x="898525" y="508000"/>
                </a:lnTo>
                <a:lnTo>
                  <a:pt x="898525" y="485775"/>
                </a:lnTo>
                <a:lnTo>
                  <a:pt x="838200" y="485775"/>
                </a:lnTo>
                <a:lnTo>
                  <a:pt x="838200" y="454025"/>
                </a:lnTo>
                <a:lnTo>
                  <a:pt x="819150" y="454025"/>
                </a:lnTo>
                <a:lnTo>
                  <a:pt x="765175" y="381000"/>
                </a:lnTo>
                <a:lnTo>
                  <a:pt x="765175" y="361950"/>
                </a:lnTo>
                <a:lnTo>
                  <a:pt x="739775" y="361950"/>
                </a:lnTo>
                <a:lnTo>
                  <a:pt x="739775" y="342900"/>
                </a:lnTo>
                <a:lnTo>
                  <a:pt x="711200" y="342900"/>
                </a:lnTo>
                <a:lnTo>
                  <a:pt x="711200" y="323850"/>
                </a:lnTo>
                <a:lnTo>
                  <a:pt x="669925" y="323850"/>
                </a:lnTo>
                <a:lnTo>
                  <a:pt x="669925" y="304800"/>
                </a:lnTo>
                <a:lnTo>
                  <a:pt x="619125" y="304800"/>
                </a:lnTo>
                <a:lnTo>
                  <a:pt x="619125" y="276225"/>
                </a:lnTo>
                <a:lnTo>
                  <a:pt x="587375" y="276225"/>
                </a:lnTo>
                <a:lnTo>
                  <a:pt x="587375" y="234950"/>
                </a:lnTo>
                <a:lnTo>
                  <a:pt x="546100" y="234950"/>
                </a:lnTo>
                <a:lnTo>
                  <a:pt x="546100" y="209550"/>
                </a:lnTo>
                <a:lnTo>
                  <a:pt x="511175" y="209550"/>
                </a:lnTo>
                <a:lnTo>
                  <a:pt x="485775" y="180975"/>
                </a:lnTo>
                <a:lnTo>
                  <a:pt x="438150" y="180975"/>
                </a:lnTo>
                <a:lnTo>
                  <a:pt x="415925" y="142875"/>
                </a:lnTo>
                <a:lnTo>
                  <a:pt x="377825" y="142875"/>
                </a:lnTo>
                <a:lnTo>
                  <a:pt x="377825" y="114300"/>
                </a:lnTo>
                <a:lnTo>
                  <a:pt x="358775" y="114300"/>
                </a:lnTo>
                <a:lnTo>
                  <a:pt x="358775" y="85725"/>
                </a:lnTo>
                <a:lnTo>
                  <a:pt x="339725" y="69850"/>
                </a:lnTo>
                <a:lnTo>
                  <a:pt x="292100" y="69850"/>
                </a:lnTo>
                <a:lnTo>
                  <a:pt x="292100" y="57150"/>
                </a:lnTo>
                <a:lnTo>
                  <a:pt x="142875" y="57150"/>
                </a:lnTo>
                <a:lnTo>
                  <a:pt x="127000" y="28575"/>
                </a:lnTo>
                <a:lnTo>
                  <a:pt x="69850" y="28575"/>
                </a:lnTo>
                <a:lnTo>
                  <a:pt x="6985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84" name="Group 83">
            <a:extLst>
              <a:ext uri="{FF2B5EF4-FFF2-40B4-BE49-F238E27FC236}">
                <a16:creationId xmlns:a16="http://schemas.microsoft.com/office/drawing/2014/main" id="{7C7F86A4-0DC6-CC1B-2574-72881E5971B5}"/>
              </a:ext>
            </a:extLst>
          </p:cNvPr>
          <p:cNvGrpSpPr/>
          <p:nvPr/>
        </p:nvGrpSpPr>
        <p:grpSpPr>
          <a:xfrm>
            <a:off x="720311" y="2927748"/>
            <a:ext cx="5068135" cy="2402672"/>
            <a:chOff x="720311" y="2746210"/>
            <a:chExt cx="5068135" cy="2402672"/>
          </a:xfrm>
        </p:grpSpPr>
        <p:sp>
          <p:nvSpPr>
            <p:cNvPr id="85" name="TextBox 84">
              <a:extLst>
                <a:ext uri="{FF2B5EF4-FFF2-40B4-BE49-F238E27FC236}">
                  <a16:creationId xmlns:a16="http://schemas.microsoft.com/office/drawing/2014/main" id="{3B37EA5D-DD3D-FFFD-051D-E4062798F2D0}"/>
                </a:ext>
              </a:extLst>
            </p:cNvPr>
            <p:cNvSpPr txBox="1"/>
            <p:nvPr/>
          </p:nvSpPr>
          <p:spPr>
            <a:xfrm>
              <a:off x="720311" y="274621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86" name="TextBox 85">
              <a:extLst>
                <a:ext uri="{FF2B5EF4-FFF2-40B4-BE49-F238E27FC236}">
                  <a16:creationId xmlns:a16="http://schemas.microsoft.com/office/drawing/2014/main" id="{75D4593A-D23D-886B-9973-4CF50C559C74}"/>
                </a:ext>
              </a:extLst>
            </p:cNvPr>
            <p:cNvSpPr txBox="1"/>
            <p:nvPr/>
          </p:nvSpPr>
          <p:spPr>
            <a:xfrm>
              <a:off x="843239" y="280898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87" name="TextBox 86">
              <a:extLst>
                <a:ext uri="{FF2B5EF4-FFF2-40B4-BE49-F238E27FC236}">
                  <a16:creationId xmlns:a16="http://schemas.microsoft.com/office/drawing/2014/main" id="{17B62046-5068-527E-4CA9-5BB2D04496AD}"/>
                </a:ext>
              </a:extLst>
            </p:cNvPr>
            <p:cNvSpPr txBox="1"/>
            <p:nvPr/>
          </p:nvSpPr>
          <p:spPr>
            <a:xfrm>
              <a:off x="866382" y="28101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88" name="TextBox 87">
              <a:extLst>
                <a:ext uri="{FF2B5EF4-FFF2-40B4-BE49-F238E27FC236}">
                  <a16:creationId xmlns:a16="http://schemas.microsoft.com/office/drawing/2014/main" id="{55AEA531-F84D-0CC6-AE9E-76AB06A1B39A}"/>
                </a:ext>
              </a:extLst>
            </p:cNvPr>
            <p:cNvSpPr txBox="1"/>
            <p:nvPr/>
          </p:nvSpPr>
          <p:spPr>
            <a:xfrm>
              <a:off x="943635" y="283804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89" name="TextBox 88">
              <a:extLst>
                <a:ext uri="{FF2B5EF4-FFF2-40B4-BE49-F238E27FC236}">
                  <a16:creationId xmlns:a16="http://schemas.microsoft.com/office/drawing/2014/main" id="{20B2081E-31CB-71D9-4ED8-80F0A86F5819}"/>
                </a:ext>
              </a:extLst>
            </p:cNvPr>
            <p:cNvSpPr txBox="1"/>
            <p:nvPr/>
          </p:nvSpPr>
          <p:spPr>
            <a:xfrm>
              <a:off x="960349" y="284430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0" name="TextBox 89">
              <a:extLst>
                <a:ext uri="{FF2B5EF4-FFF2-40B4-BE49-F238E27FC236}">
                  <a16:creationId xmlns:a16="http://schemas.microsoft.com/office/drawing/2014/main" id="{352B3FA2-2EB4-01A6-B457-CCBAB849C988}"/>
                </a:ext>
              </a:extLst>
            </p:cNvPr>
            <p:cNvSpPr txBox="1"/>
            <p:nvPr/>
          </p:nvSpPr>
          <p:spPr>
            <a:xfrm>
              <a:off x="1000693" y="284969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1" name="TextBox 90">
              <a:extLst>
                <a:ext uri="{FF2B5EF4-FFF2-40B4-BE49-F238E27FC236}">
                  <a16:creationId xmlns:a16="http://schemas.microsoft.com/office/drawing/2014/main" id="{B8320CE6-22EA-9DEC-1AEF-BCDABD8FF552}"/>
                </a:ext>
              </a:extLst>
            </p:cNvPr>
            <p:cNvSpPr txBox="1"/>
            <p:nvPr/>
          </p:nvSpPr>
          <p:spPr>
            <a:xfrm>
              <a:off x="1299725" y="302496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2" name="TextBox 91">
              <a:extLst>
                <a:ext uri="{FF2B5EF4-FFF2-40B4-BE49-F238E27FC236}">
                  <a16:creationId xmlns:a16="http://schemas.microsoft.com/office/drawing/2014/main" id="{944DE71D-ED4C-5E8D-F26D-316F14623349}"/>
                </a:ext>
              </a:extLst>
            </p:cNvPr>
            <p:cNvSpPr txBox="1"/>
            <p:nvPr/>
          </p:nvSpPr>
          <p:spPr>
            <a:xfrm>
              <a:off x="1319615" y="305751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3" name="TextBox 92">
              <a:extLst>
                <a:ext uri="{FF2B5EF4-FFF2-40B4-BE49-F238E27FC236}">
                  <a16:creationId xmlns:a16="http://schemas.microsoft.com/office/drawing/2014/main" id="{F1F1D41C-31FD-9C4B-E563-A268460ED8AC}"/>
                </a:ext>
              </a:extLst>
            </p:cNvPr>
            <p:cNvSpPr txBox="1"/>
            <p:nvPr/>
          </p:nvSpPr>
          <p:spPr>
            <a:xfrm>
              <a:off x="1584840" y="325926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4" name="TextBox 93">
              <a:extLst>
                <a:ext uri="{FF2B5EF4-FFF2-40B4-BE49-F238E27FC236}">
                  <a16:creationId xmlns:a16="http://schemas.microsoft.com/office/drawing/2014/main" id="{3109C2C3-4423-4A53-FC0B-E1768C440000}"/>
                </a:ext>
              </a:extLst>
            </p:cNvPr>
            <p:cNvSpPr txBox="1"/>
            <p:nvPr/>
          </p:nvSpPr>
          <p:spPr>
            <a:xfrm>
              <a:off x="1642765" y="329455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5" name="TextBox 94">
              <a:extLst>
                <a:ext uri="{FF2B5EF4-FFF2-40B4-BE49-F238E27FC236}">
                  <a16:creationId xmlns:a16="http://schemas.microsoft.com/office/drawing/2014/main" id="{7A436858-EF1E-5CC6-1AEA-2AF29E64E8BB}"/>
                </a:ext>
              </a:extLst>
            </p:cNvPr>
            <p:cNvSpPr txBox="1"/>
            <p:nvPr/>
          </p:nvSpPr>
          <p:spPr>
            <a:xfrm>
              <a:off x="1676257" y="333692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6" name="TextBox 95">
              <a:extLst>
                <a:ext uri="{FF2B5EF4-FFF2-40B4-BE49-F238E27FC236}">
                  <a16:creationId xmlns:a16="http://schemas.microsoft.com/office/drawing/2014/main" id="{BCC092A6-1B13-570D-9444-91A8A9FC5C48}"/>
                </a:ext>
              </a:extLst>
            </p:cNvPr>
            <p:cNvSpPr txBox="1"/>
            <p:nvPr/>
          </p:nvSpPr>
          <p:spPr>
            <a:xfrm>
              <a:off x="1699964" y="335133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7" name="TextBox 96">
              <a:extLst>
                <a:ext uri="{FF2B5EF4-FFF2-40B4-BE49-F238E27FC236}">
                  <a16:creationId xmlns:a16="http://schemas.microsoft.com/office/drawing/2014/main" id="{4E9D6137-988B-4625-3B2A-B9128C65C3E4}"/>
                </a:ext>
              </a:extLst>
            </p:cNvPr>
            <p:cNvSpPr txBox="1"/>
            <p:nvPr/>
          </p:nvSpPr>
          <p:spPr>
            <a:xfrm>
              <a:off x="1739744" y="337929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8" name="TextBox 97">
              <a:extLst>
                <a:ext uri="{FF2B5EF4-FFF2-40B4-BE49-F238E27FC236}">
                  <a16:creationId xmlns:a16="http://schemas.microsoft.com/office/drawing/2014/main" id="{5A48E302-AFD7-6F01-8580-7145603CEA7A}"/>
                </a:ext>
              </a:extLst>
            </p:cNvPr>
            <p:cNvSpPr txBox="1"/>
            <p:nvPr/>
          </p:nvSpPr>
          <p:spPr>
            <a:xfrm>
              <a:off x="1820044" y="34488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99" name="TextBox 98">
              <a:extLst>
                <a:ext uri="{FF2B5EF4-FFF2-40B4-BE49-F238E27FC236}">
                  <a16:creationId xmlns:a16="http://schemas.microsoft.com/office/drawing/2014/main" id="{71595023-AC48-CE52-4338-1F0978665727}"/>
                </a:ext>
              </a:extLst>
            </p:cNvPr>
            <p:cNvSpPr txBox="1"/>
            <p:nvPr/>
          </p:nvSpPr>
          <p:spPr>
            <a:xfrm>
              <a:off x="1855732" y="345773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0" name="TextBox 99">
              <a:extLst>
                <a:ext uri="{FF2B5EF4-FFF2-40B4-BE49-F238E27FC236}">
                  <a16:creationId xmlns:a16="http://schemas.microsoft.com/office/drawing/2014/main" id="{0D53611F-78FF-4D27-6F71-70AF4B8D5824}"/>
                </a:ext>
              </a:extLst>
            </p:cNvPr>
            <p:cNvSpPr txBox="1"/>
            <p:nvPr/>
          </p:nvSpPr>
          <p:spPr>
            <a:xfrm>
              <a:off x="1908655" y="346563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1" name="TextBox 100">
              <a:extLst>
                <a:ext uri="{FF2B5EF4-FFF2-40B4-BE49-F238E27FC236}">
                  <a16:creationId xmlns:a16="http://schemas.microsoft.com/office/drawing/2014/main" id="{81BA7C25-A269-2BFB-0791-A32C18307DAE}"/>
                </a:ext>
              </a:extLst>
            </p:cNvPr>
            <p:cNvSpPr txBox="1"/>
            <p:nvPr/>
          </p:nvSpPr>
          <p:spPr>
            <a:xfrm>
              <a:off x="1978681" y="353539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2" name="TextBox 101">
              <a:extLst>
                <a:ext uri="{FF2B5EF4-FFF2-40B4-BE49-F238E27FC236}">
                  <a16:creationId xmlns:a16="http://schemas.microsoft.com/office/drawing/2014/main" id="{DFA277C3-7B9A-C0FB-93D2-DF354459EE84}"/>
                </a:ext>
              </a:extLst>
            </p:cNvPr>
            <p:cNvSpPr txBox="1"/>
            <p:nvPr/>
          </p:nvSpPr>
          <p:spPr>
            <a:xfrm>
              <a:off x="2004746" y="354492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3" name="TextBox 102">
              <a:extLst>
                <a:ext uri="{FF2B5EF4-FFF2-40B4-BE49-F238E27FC236}">
                  <a16:creationId xmlns:a16="http://schemas.microsoft.com/office/drawing/2014/main" id="{7B10043B-0FC1-4B87-AB11-8F95C24B2431}"/>
                </a:ext>
              </a:extLst>
            </p:cNvPr>
            <p:cNvSpPr txBox="1"/>
            <p:nvPr/>
          </p:nvSpPr>
          <p:spPr>
            <a:xfrm>
              <a:off x="2127719" y="364240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4" name="TextBox 103">
              <a:extLst>
                <a:ext uri="{FF2B5EF4-FFF2-40B4-BE49-F238E27FC236}">
                  <a16:creationId xmlns:a16="http://schemas.microsoft.com/office/drawing/2014/main" id="{452FE330-C281-D520-1604-7A39553F5DE3}"/>
                </a:ext>
              </a:extLst>
            </p:cNvPr>
            <p:cNvSpPr txBox="1"/>
            <p:nvPr/>
          </p:nvSpPr>
          <p:spPr>
            <a:xfrm>
              <a:off x="2179531" y="369129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5" name="TextBox 104">
              <a:extLst>
                <a:ext uri="{FF2B5EF4-FFF2-40B4-BE49-F238E27FC236}">
                  <a16:creationId xmlns:a16="http://schemas.microsoft.com/office/drawing/2014/main" id="{DA177C0D-FEE6-2042-E4C8-069FA83709EA}"/>
                </a:ext>
              </a:extLst>
            </p:cNvPr>
            <p:cNvSpPr txBox="1"/>
            <p:nvPr/>
          </p:nvSpPr>
          <p:spPr>
            <a:xfrm>
              <a:off x="2250030" y="373288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6" name="TextBox 105">
              <a:extLst>
                <a:ext uri="{FF2B5EF4-FFF2-40B4-BE49-F238E27FC236}">
                  <a16:creationId xmlns:a16="http://schemas.microsoft.com/office/drawing/2014/main" id="{7A45DCE9-7279-74CE-AB89-8D14B05244A4}"/>
                </a:ext>
              </a:extLst>
            </p:cNvPr>
            <p:cNvSpPr txBox="1"/>
            <p:nvPr/>
          </p:nvSpPr>
          <p:spPr>
            <a:xfrm>
              <a:off x="2279804" y="374288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7" name="TextBox 106">
              <a:extLst>
                <a:ext uri="{FF2B5EF4-FFF2-40B4-BE49-F238E27FC236}">
                  <a16:creationId xmlns:a16="http://schemas.microsoft.com/office/drawing/2014/main" id="{7A51577D-128B-52A0-C13D-8C63E329F9CD}"/>
                </a:ext>
              </a:extLst>
            </p:cNvPr>
            <p:cNvSpPr txBox="1"/>
            <p:nvPr/>
          </p:nvSpPr>
          <p:spPr>
            <a:xfrm>
              <a:off x="2303599" y="376247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8" name="TextBox 107">
              <a:extLst>
                <a:ext uri="{FF2B5EF4-FFF2-40B4-BE49-F238E27FC236}">
                  <a16:creationId xmlns:a16="http://schemas.microsoft.com/office/drawing/2014/main" id="{BA3F339E-4739-9B2D-E6FF-2E133AEA2508}"/>
                </a:ext>
              </a:extLst>
            </p:cNvPr>
            <p:cNvSpPr txBox="1"/>
            <p:nvPr/>
          </p:nvSpPr>
          <p:spPr>
            <a:xfrm>
              <a:off x="2340165" y="376247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09" name="TextBox 108">
              <a:extLst>
                <a:ext uri="{FF2B5EF4-FFF2-40B4-BE49-F238E27FC236}">
                  <a16:creationId xmlns:a16="http://schemas.microsoft.com/office/drawing/2014/main" id="{B9313FA7-A2D0-C4F4-2DFC-006BFF269F5B}"/>
                </a:ext>
              </a:extLst>
            </p:cNvPr>
            <p:cNvSpPr txBox="1"/>
            <p:nvPr/>
          </p:nvSpPr>
          <p:spPr>
            <a:xfrm>
              <a:off x="2375853" y="376897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0" name="TextBox 109">
              <a:extLst>
                <a:ext uri="{FF2B5EF4-FFF2-40B4-BE49-F238E27FC236}">
                  <a16:creationId xmlns:a16="http://schemas.microsoft.com/office/drawing/2014/main" id="{C581CCC8-C070-B3CC-A7DF-28C9F50E0551}"/>
                </a:ext>
              </a:extLst>
            </p:cNvPr>
            <p:cNvSpPr txBox="1"/>
            <p:nvPr/>
          </p:nvSpPr>
          <p:spPr>
            <a:xfrm>
              <a:off x="2405275" y="380152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1" name="TextBox 110">
              <a:extLst>
                <a:ext uri="{FF2B5EF4-FFF2-40B4-BE49-F238E27FC236}">
                  <a16:creationId xmlns:a16="http://schemas.microsoft.com/office/drawing/2014/main" id="{AA3F7AEB-D8DC-57EA-A8A4-A2C37DDDA311}"/>
                </a:ext>
              </a:extLst>
            </p:cNvPr>
            <p:cNvSpPr txBox="1"/>
            <p:nvPr/>
          </p:nvSpPr>
          <p:spPr>
            <a:xfrm>
              <a:off x="2445781" y="381678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2" name="TextBox 111">
              <a:extLst>
                <a:ext uri="{FF2B5EF4-FFF2-40B4-BE49-F238E27FC236}">
                  <a16:creationId xmlns:a16="http://schemas.microsoft.com/office/drawing/2014/main" id="{7E555490-65C4-602D-33BB-326B050AED95}"/>
                </a:ext>
              </a:extLst>
            </p:cNvPr>
            <p:cNvSpPr txBox="1"/>
            <p:nvPr/>
          </p:nvSpPr>
          <p:spPr>
            <a:xfrm>
              <a:off x="2503852" y="386176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3" name="TextBox 112">
              <a:extLst>
                <a:ext uri="{FF2B5EF4-FFF2-40B4-BE49-F238E27FC236}">
                  <a16:creationId xmlns:a16="http://schemas.microsoft.com/office/drawing/2014/main" id="{6C0375CD-3A1E-80BD-2C6D-91DDC0775747}"/>
                </a:ext>
              </a:extLst>
            </p:cNvPr>
            <p:cNvSpPr txBox="1"/>
            <p:nvPr/>
          </p:nvSpPr>
          <p:spPr>
            <a:xfrm>
              <a:off x="2525143" y="38712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4" name="TextBox 113">
              <a:extLst>
                <a:ext uri="{FF2B5EF4-FFF2-40B4-BE49-F238E27FC236}">
                  <a16:creationId xmlns:a16="http://schemas.microsoft.com/office/drawing/2014/main" id="{55F4100D-2F4B-5824-8093-234469AFA999}"/>
                </a:ext>
              </a:extLst>
            </p:cNvPr>
            <p:cNvSpPr txBox="1"/>
            <p:nvPr/>
          </p:nvSpPr>
          <p:spPr>
            <a:xfrm>
              <a:off x="2559229" y="388506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5" name="TextBox 114">
              <a:extLst>
                <a:ext uri="{FF2B5EF4-FFF2-40B4-BE49-F238E27FC236}">
                  <a16:creationId xmlns:a16="http://schemas.microsoft.com/office/drawing/2014/main" id="{4984E212-3F72-3A75-51EC-C4D8B04484BF}"/>
                </a:ext>
              </a:extLst>
            </p:cNvPr>
            <p:cNvSpPr txBox="1"/>
            <p:nvPr/>
          </p:nvSpPr>
          <p:spPr>
            <a:xfrm>
              <a:off x="2590336" y="389601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6" name="TextBox 115">
              <a:extLst>
                <a:ext uri="{FF2B5EF4-FFF2-40B4-BE49-F238E27FC236}">
                  <a16:creationId xmlns:a16="http://schemas.microsoft.com/office/drawing/2014/main" id="{BD4B50D6-D502-F511-2E2F-15D3A118CDCD}"/>
                </a:ext>
              </a:extLst>
            </p:cNvPr>
            <p:cNvSpPr txBox="1"/>
            <p:nvPr/>
          </p:nvSpPr>
          <p:spPr>
            <a:xfrm>
              <a:off x="2600551" y="391761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7" name="TextBox 116">
              <a:extLst>
                <a:ext uri="{FF2B5EF4-FFF2-40B4-BE49-F238E27FC236}">
                  <a16:creationId xmlns:a16="http://schemas.microsoft.com/office/drawing/2014/main" id="{E9FA8416-46A1-DD09-0E54-244DFEE8DA31}"/>
                </a:ext>
              </a:extLst>
            </p:cNvPr>
            <p:cNvSpPr txBox="1"/>
            <p:nvPr/>
          </p:nvSpPr>
          <p:spPr>
            <a:xfrm>
              <a:off x="2626804" y="393215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8" name="TextBox 117">
              <a:extLst>
                <a:ext uri="{FF2B5EF4-FFF2-40B4-BE49-F238E27FC236}">
                  <a16:creationId xmlns:a16="http://schemas.microsoft.com/office/drawing/2014/main" id="{7F4862D1-AFD2-E673-225B-983652C2E0EE}"/>
                </a:ext>
              </a:extLst>
            </p:cNvPr>
            <p:cNvSpPr txBox="1"/>
            <p:nvPr/>
          </p:nvSpPr>
          <p:spPr>
            <a:xfrm>
              <a:off x="2650269" y="394152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19" name="TextBox 118">
              <a:extLst>
                <a:ext uri="{FF2B5EF4-FFF2-40B4-BE49-F238E27FC236}">
                  <a16:creationId xmlns:a16="http://schemas.microsoft.com/office/drawing/2014/main" id="{30476362-E061-1B21-46CB-397CD4D73A4F}"/>
                </a:ext>
              </a:extLst>
            </p:cNvPr>
            <p:cNvSpPr txBox="1"/>
            <p:nvPr/>
          </p:nvSpPr>
          <p:spPr>
            <a:xfrm>
              <a:off x="2691190" y="396470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0" name="TextBox 119">
              <a:extLst>
                <a:ext uri="{FF2B5EF4-FFF2-40B4-BE49-F238E27FC236}">
                  <a16:creationId xmlns:a16="http://schemas.microsoft.com/office/drawing/2014/main" id="{1FD6DD8B-B2FC-732C-8296-125797F0428E}"/>
                </a:ext>
              </a:extLst>
            </p:cNvPr>
            <p:cNvSpPr txBox="1"/>
            <p:nvPr/>
          </p:nvSpPr>
          <p:spPr>
            <a:xfrm>
              <a:off x="2707863" y="397435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1" name="TextBox 120">
              <a:extLst>
                <a:ext uri="{FF2B5EF4-FFF2-40B4-BE49-F238E27FC236}">
                  <a16:creationId xmlns:a16="http://schemas.microsoft.com/office/drawing/2014/main" id="{D6BBAB22-3FA5-20DD-2C48-508F6E11025B}"/>
                </a:ext>
              </a:extLst>
            </p:cNvPr>
            <p:cNvSpPr txBox="1"/>
            <p:nvPr/>
          </p:nvSpPr>
          <p:spPr>
            <a:xfrm>
              <a:off x="2752748" y="399050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2" name="TextBox 121">
              <a:extLst>
                <a:ext uri="{FF2B5EF4-FFF2-40B4-BE49-F238E27FC236}">
                  <a16:creationId xmlns:a16="http://schemas.microsoft.com/office/drawing/2014/main" id="{38EE2B7F-771D-EAE2-BBBF-086BBCD798F5}"/>
                </a:ext>
              </a:extLst>
            </p:cNvPr>
            <p:cNvSpPr txBox="1"/>
            <p:nvPr/>
          </p:nvSpPr>
          <p:spPr>
            <a:xfrm>
              <a:off x="2779617" y="400665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3" name="TextBox 122">
              <a:extLst>
                <a:ext uri="{FF2B5EF4-FFF2-40B4-BE49-F238E27FC236}">
                  <a16:creationId xmlns:a16="http://schemas.microsoft.com/office/drawing/2014/main" id="{B60A2C07-3A3D-CC64-B998-E2E53A514288}"/>
                </a:ext>
              </a:extLst>
            </p:cNvPr>
            <p:cNvSpPr txBox="1"/>
            <p:nvPr/>
          </p:nvSpPr>
          <p:spPr>
            <a:xfrm>
              <a:off x="2795221" y="40205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4" name="TextBox 123">
              <a:extLst>
                <a:ext uri="{FF2B5EF4-FFF2-40B4-BE49-F238E27FC236}">
                  <a16:creationId xmlns:a16="http://schemas.microsoft.com/office/drawing/2014/main" id="{1A239C44-97D5-B0D7-DB22-CC74F5E70547}"/>
                </a:ext>
              </a:extLst>
            </p:cNvPr>
            <p:cNvSpPr txBox="1"/>
            <p:nvPr/>
          </p:nvSpPr>
          <p:spPr>
            <a:xfrm>
              <a:off x="2830886" y="403919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5" name="TextBox 124">
              <a:extLst>
                <a:ext uri="{FF2B5EF4-FFF2-40B4-BE49-F238E27FC236}">
                  <a16:creationId xmlns:a16="http://schemas.microsoft.com/office/drawing/2014/main" id="{33679F1E-04B9-6026-B32F-8B4A53635FD1}"/>
                </a:ext>
              </a:extLst>
            </p:cNvPr>
            <p:cNvSpPr txBox="1"/>
            <p:nvPr/>
          </p:nvSpPr>
          <p:spPr>
            <a:xfrm>
              <a:off x="2849438" y="404525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6" name="TextBox 125">
              <a:extLst>
                <a:ext uri="{FF2B5EF4-FFF2-40B4-BE49-F238E27FC236}">
                  <a16:creationId xmlns:a16="http://schemas.microsoft.com/office/drawing/2014/main" id="{22173F30-11C0-A1B7-0F81-3102EA165DD9}"/>
                </a:ext>
              </a:extLst>
            </p:cNvPr>
            <p:cNvSpPr txBox="1"/>
            <p:nvPr/>
          </p:nvSpPr>
          <p:spPr>
            <a:xfrm>
              <a:off x="3044866" y="416751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7" name="TextBox 126">
              <a:extLst>
                <a:ext uri="{FF2B5EF4-FFF2-40B4-BE49-F238E27FC236}">
                  <a16:creationId xmlns:a16="http://schemas.microsoft.com/office/drawing/2014/main" id="{BAE09B9B-BA1C-76D3-0ECB-7E61C1642B62}"/>
                </a:ext>
              </a:extLst>
            </p:cNvPr>
            <p:cNvSpPr txBox="1"/>
            <p:nvPr/>
          </p:nvSpPr>
          <p:spPr>
            <a:xfrm>
              <a:off x="3073790" y="41751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8" name="TextBox 127">
              <a:extLst>
                <a:ext uri="{FF2B5EF4-FFF2-40B4-BE49-F238E27FC236}">
                  <a16:creationId xmlns:a16="http://schemas.microsoft.com/office/drawing/2014/main" id="{609731B0-FDB7-1427-7A6A-1F24F7BAB399}"/>
                </a:ext>
              </a:extLst>
            </p:cNvPr>
            <p:cNvSpPr txBox="1"/>
            <p:nvPr/>
          </p:nvSpPr>
          <p:spPr>
            <a:xfrm>
              <a:off x="3129359" y="418269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29" name="TextBox 128">
              <a:extLst>
                <a:ext uri="{FF2B5EF4-FFF2-40B4-BE49-F238E27FC236}">
                  <a16:creationId xmlns:a16="http://schemas.microsoft.com/office/drawing/2014/main" id="{556327C6-265B-A168-F2C9-CB6B70569CB2}"/>
                </a:ext>
              </a:extLst>
            </p:cNvPr>
            <p:cNvSpPr txBox="1"/>
            <p:nvPr/>
          </p:nvSpPr>
          <p:spPr>
            <a:xfrm>
              <a:off x="3179232" y="421662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0" name="TextBox 129">
              <a:extLst>
                <a:ext uri="{FF2B5EF4-FFF2-40B4-BE49-F238E27FC236}">
                  <a16:creationId xmlns:a16="http://schemas.microsoft.com/office/drawing/2014/main" id="{F5F2D2ED-F8E1-6E60-8201-0FF9CB328D12}"/>
                </a:ext>
              </a:extLst>
            </p:cNvPr>
            <p:cNvSpPr txBox="1"/>
            <p:nvPr/>
          </p:nvSpPr>
          <p:spPr>
            <a:xfrm>
              <a:off x="3357229" y="429423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1" name="TextBox 130">
              <a:extLst>
                <a:ext uri="{FF2B5EF4-FFF2-40B4-BE49-F238E27FC236}">
                  <a16:creationId xmlns:a16="http://schemas.microsoft.com/office/drawing/2014/main" id="{78659F70-C83D-89C8-7173-0559BEEE56E4}"/>
                </a:ext>
              </a:extLst>
            </p:cNvPr>
            <p:cNvSpPr txBox="1"/>
            <p:nvPr/>
          </p:nvSpPr>
          <p:spPr>
            <a:xfrm>
              <a:off x="3399055" y="429107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2" name="TextBox 131">
              <a:extLst>
                <a:ext uri="{FF2B5EF4-FFF2-40B4-BE49-F238E27FC236}">
                  <a16:creationId xmlns:a16="http://schemas.microsoft.com/office/drawing/2014/main" id="{C8EF2298-0452-D5F1-A936-ADE7B3765A4C}"/>
                </a:ext>
              </a:extLst>
            </p:cNvPr>
            <p:cNvSpPr txBox="1"/>
            <p:nvPr/>
          </p:nvSpPr>
          <p:spPr>
            <a:xfrm>
              <a:off x="3435997" y="431805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3" name="TextBox 132">
              <a:extLst>
                <a:ext uri="{FF2B5EF4-FFF2-40B4-BE49-F238E27FC236}">
                  <a16:creationId xmlns:a16="http://schemas.microsoft.com/office/drawing/2014/main" id="{D6ACC599-FD0C-DBEF-E57B-03B8248B9CE3}"/>
                </a:ext>
              </a:extLst>
            </p:cNvPr>
            <p:cNvSpPr txBox="1"/>
            <p:nvPr/>
          </p:nvSpPr>
          <p:spPr>
            <a:xfrm>
              <a:off x="3488177" y="433457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4" name="TextBox 133">
              <a:extLst>
                <a:ext uri="{FF2B5EF4-FFF2-40B4-BE49-F238E27FC236}">
                  <a16:creationId xmlns:a16="http://schemas.microsoft.com/office/drawing/2014/main" id="{CBFF8B39-50D8-8596-A099-06CB9B399D99}"/>
                </a:ext>
              </a:extLst>
            </p:cNvPr>
            <p:cNvSpPr txBox="1"/>
            <p:nvPr/>
          </p:nvSpPr>
          <p:spPr>
            <a:xfrm>
              <a:off x="3614094" y="438850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5" name="TextBox 134">
              <a:extLst>
                <a:ext uri="{FF2B5EF4-FFF2-40B4-BE49-F238E27FC236}">
                  <a16:creationId xmlns:a16="http://schemas.microsoft.com/office/drawing/2014/main" id="{F1C6BD92-8B07-CE54-8566-D42D9CBDE520}"/>
                </a:ext>
              </a:extLst>
            </p:cNvPr>
            <p:cNvSpPr txBox="1"/>
            <p:nvPr/>
          </p:nvSpPr>
          <p:spPr>
            <a:xfrm>
              <a:off x="3697124" y="44320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6" name="TextBox 135">
              <a:extLst>
                <a:ext uri="{FF2B5EF4-FFF2-40B4-BE49-F238E27FC236}">
                  <a16:creationId xmlns:a16="http://schemas.microsoft.com/office/drawing/2014/main" id="{59F09CC8-CA5E-BA0F-81F3-76DE161867E0}"/>
                </a:ext>
              </a:extLst>
            </p:cNvPr>
            <p:cNvSpPr txBox="1"/>
            <p:nvPr/>
          </p:nvSpPr>
          <p:spPr>
            <a:xfrm>
              <a:off x="3746896" y="443959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7" name="TextBox 136">
              <a:extLst>
                <a:ext uri="{FF2B5EF4-FFF2-40B4-BE49-F238E27FC236}">
                  <a16:creationId xmlns:a16="http://schemas.microsoft.com/office/drawing/2014/main" id="{2F580950-D3F5-1A6F-1903-0F9C0E4F2003}"/>
                </a:ext>
              </a:extLst>
            </p:cNvPr>
            <p:cNvSpPr txBox="1"/>
            <p:nvPr/>
          </p:nvSpPr>
          <p:spPr>
            <a:xfrm>
              <a:off x="3776836" y="443959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8" name="TextBox 137">
              <a:extLst>
                <a:ext uri="{FF2B5EF4-FFF2-40B4-BE49-F238E27FC236}">
                  <a16:creationId xmlns:a16="http://schemas.microsoft.com/office/drawing/2014/main" id="{AEDABE13-21D1-3B3A-30D8-AC179A47B7AD}"/>
                </a:ext>
              </a:extLst>
            </p:cNvPr>
            <p:cNvSpPr txBox="1"/>
            <p:nvPr/>
          </p:nvSpPr>
          <p:spPr>
            <a:xfrm>
              <a:off x="3953538" y="450778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39" name="TextBox 138">
              <a:extLst>
                <a:ext uri="{FF2B5EF4-FFF2-40B4-BE49-F238E27FC236}">
                  <a16:creationId xmlns:a16="http://schemas.microsoft.com/office/drawing/2014/main" id="{562A9B7A-7373-9439-B147-689896B27FB4}"/>
                </a:ext>
              </a:extLst>
            </p:cNvPr>
            <p:cNvSpPr txBox="1"/>
            <p:nvPr/>
          </p:nvSpPr>
          <p:spPr>
            <a:xfrm>
              <a:off x="3978540" y="450778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0" name="TextBox 139">
              <a:extLst>
                <a:ext uri="{FF2B5EF4-FFF2-40B4-BE49-F238E27FC236}">
                  <a16:creationId xmlns:a16="http://schemas.microsoft.com/office/drawing/2014/main" id="{D6C23821-CF8E-9EB9-F69F-0CF68BE873F7}"/>
                </a:ext>
              </a:extLst>
            </p:cNvPr>
            <p:cNvSpPr txBox="1"/>
            <p:nvPr/>
          </p:nvSpPr>
          <p:spPr>
            <a:xfrm>
              <a:off x="4017025" y="450410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1" name="TextBox 140">
              <a:extLst>
                <a:ext uri="{FF2B5EF4-FFF2-40B4-BE49-F238E27FC236}">
                  <a16:creationId xmlns:a16="http://schemas.microsoft.com/office/drawing/2014/main" id="{24B83261-E242-2AD5-28BE-A9A21432D331}"/>
                </a:ext>
              </a:extLst>
            </p:cNvPr>
            <p:cNvSpPr txBox="1"/>
            <p:nvPr/>
          </p:nvSpPr>
          <p:spPr>
            <a:xfrm>
              <a:off x="4039003" y="450410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2" name="TextBox 141">
              <a:extLst>
                <a:ext uri="{FF2B5EF4-FFF2-40B4-BE49-F238E27FC236}">
                  <a16:creationId xmlns:a16="http://schemas.microsoft.com/office/drawing/2014/main" id="{D4AE6D6A-F088-3638-2CB9-467FDE20F71A}"/>
                </a:ext>
              </a:extLst>
            </p:cNvPr>
            <p:cNvSpPr txBox="1"/>
            <p:nvPr/>
          </p:nvSpPr>
          <p:spPr>
            <a:xfrm>
              <a:off x="4094603" y="450410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3" name="TextBox 142">
              <a:extLst>
                <a:ext uri="{FF2B5EF4-FFF2-40B4-BE49-F238E27FC236}">
                  <a16:creationId xmlns:a16="http://schemas.microsoft.com/office/drawing/2014/main" id="{BE204493-DACB-C4FD-4A80-41726936235A}"/>
                </a:ext>
              </a:extLst>
            </p:cNvPr>
            <p:cNvSpPr txBox="1"/>
            <p:nvPr/>
          </p:nvSpPr>
          <p:spPr>
            <a:xfrm>
              <a:off x="4394155" y="458979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4" name="TextBox 143">
              <a:extLst>
                <a:ext uri="{FF2B5EF4-FFF2-40B4-BE49-F238E27FC236}">
                  <a16:creationId xmlns:a16="http://schemas.microsoft.com/office/drawing/2014/main" id="{3A55735B-69B2-25BE-DF31-5A1A2DA9BC1B}"/>
                </a:ext>
              </a:extLst>
            </p:cNvPr>
            <p:cNvSpPr txBox="1"/>
            <p:nvPr/>
          </p:nvSpPr>
          <p:spPr>
            <a:xfrm>
              <a:off x="4476879" y="459387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5" name="TextBox 144">
              <a:extLst>
                <a:ext uri="{FF2B5EF4-FFF2-40B4-BE49-F238E27FC236}">
                  <a16:creationId xmlns:a16="http://schemas.microsoft.com/office/drawing/2014/main" id="{BE981E0B-A355-517A-C7CF-37EBFF0C00C0}"/>
                </a:ext>
              </a:extLst>
            </p:cNvPr>
            <p:cNvSpPr txBox="1"/>
            <p:nvPr/>
          </p:nvSpPr>
          <p:spPr>
            <a:xfrm>
              <a:off x="4549461" y="46269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6" name="TextBox 145">
              <a:extLst>
                <a:ext uri="{FF2B5EF4-FFF2-40B4-BE49-F238E27FC236}">
                  <a16:creationId xmlns:a16="http://schemas.microsoft.com/office/drawing/2014/main" id="{E5BFAD63-EEFE-2284-F126-C30C207373AF}"/>
                </a:ext>
              </a:extLst>
            </p:cNvPr>
            <p:cNvSpPr txBox="1"/>
            <p:nvPr/>
          </p:nvSpPr>
          <p:spPr>
            <a:xfrm>
              <a:off x="4622326" y="46269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7" name="TextBox 146">
              <a:extLst>
                <a:ext uri="{FF2B5EF4-FFF2-40B4-BE49-F238E27FC236}">
                  <a16:creationId xmlns:a16="http://schemas.microsoft.com/office/drawing/2014/main" id="{B4F9D055-8B41-F7D4-5663-16DE37E15CEA}"/>
                </a:ext>
              </a:extLst>
            </p:cNvPr>
            <p:cNvSpPr txBox="1"/>
            <p:nvPr/>
          </p:nvSpPr>
          <p:spPr>
            <a:xfrm>
              <a:off x="4667937" y="46269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8" name="TextBox 147">
              <a:extLst>
                <a:ext uri="{FF2B5EF4-FFF2-40B4-BE49-F238E27FC236}">
                  <a16:creationId xmlns:a16="http://schemas.microsoft.com/office/drawing/2014/main" id="{0324CF0A-B20E-7FB6-594C-550B46075B02}"/>
                </a:ext>
              </a:extLst>
            </p:cNvPr>
            <p:cNvSpPr txBox="1"/>
            <p:nvPr/>
          </p:nvSpPr>
          <p:spPr>
            <a:xfrm>
              <a:off x="4714504" y="46269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49" name="TextBox 148">
              <a:extLst>
                <a:ext uri="{FF2B5EF4-FFF2-40B4-BE49-F238E27FC236}">
                  <a16:creationId xmlns:a16="http://schemas.microsoft.com/office/drawing/2014/main" id="{22C50510-B081-8AF7-F09F-827F660FB410}"/>
                </a:ext>
              </a:extLst>
            </p:cNvPr>
            <p:cNvSpPr txBox="1"/>
            <p:nvPr/>
          </p:nvSpPr>
          <p:spPr>
            <a:xfrm>
              <a:off x="4757094" y="46269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0" name="TextBox 149">
              <a:extLst>
                <a:ext uri="{FF2B5EF4-FFF2-40B4-BE49-F238E27FC236}">
                  <a16:creationId xmlns:a16="http://schemas.microsoft.com/office/drawing/2014/main" id="{F8069BBC-5A5B-EA8A-ACA9-16E86C2A53D3}"/>
                </a:ext>
              </a:extLst>
            </p:cNvPr>
            <p:cNvSpPr txBox="1"/>
            <p:nvPr/>
          </p:nvSpPr>
          <p:spPr>
            <a:xfrm>
              <a:off x="4787260" y="46269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1" name="TextBox 150">
              <a:extLst>
                <a:ext uri="{FF2B5EF4-FFF2-40B4-BE49-F238E27FC236}">
                  <a16:creationId xmlns:a16="http://schemas.microsoft.com/office/drawing/2014/main" id="{279F7C05-1B19-6D09-E777-4B1E7011977B}"/>
                </a:ext>
              </a:extLst>
            </p:cNvPr>
            <p:cNvSpPr txBox="1"/>
            <p:nvPr/>
          </p:nvSpPr>
          <p:spPr>
            <a:xfrm>
              <a:off x="4876160" y="474036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2" name="TextBox 151">
              <a:extLst>
                <a:ext uri="{FF2B5EF4-FFF2-40B4-BE49-F238E27FC236}">
                  <a16:creationId xmlns:a16="http://schemas.microsoft.com/office/drawing/2014/main" id="{1F718202-6790-839E-8288-4AD9EB107D7C}"/>
                </a:ext>
              </a:extLst>
            </p:cNvPr>
            <p:cNvSpPr txBox="1"/>
            <p:nvPr/>
          </p:nvSpPr>
          <p:spPr>
            <a:xfrm>
              <a:off x="4952508" y="474036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3" name="TextBox 152">
              <a:extLst>
                <a:ext uri="{FF2B5EF4-FFF2-40B4-BE49-F238E27FC236}">
                  <a16:creationId xmlns:a16="http://schemas.microsoft.com/office/drawing/2014/main" id="{0FE23FB1-8625-B2E7-F9B9-926D019E6653}"/>
                </a:ext>
              </a:extLst>
            </p:cNvPr>
            <p:cNvSpPr txBox="1"/>
            <p:nvPr/>
          </p:nvSpPr>
          <p:spPr>
            <a:xfrm>
              <a:off x="4999059" y="4822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4" name="TextBox 153">
              <a:extLst>
                <a:ext uri="{FF2B5EF4-FFF2-40B4-BE49-F238E27FC236}">
                  <a16:creationId xmlns:a16="http://schemas.microsoft.com/office/drawing/2014/main" id="{E27A7E92-EE92-7763-8517-CE5A6D1D0DD0}"/>
                </a:ext>
              </a:extLst>
            </p:cNvPr>
            <p:cNvSpPr txBox="1"/>
            <p:nvPr/>
          </p:nvSpPr>
          <p:spPr>
            <a:xfrm>
              <a:off x="5054270" y="4822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5" name="TextBox 154">
              <a:extLst>
                <a:ext uri="{FF2B5EF4-FFF2-40B4-BE49-F238E27FC236}">
                  <a16:creationId xmlns:a16="http://schemas.microsoft.com/office/drawing/2014/main" id="{B161E0EB-9078-66D4-9361-400D4D88F5D6}"/>
                </a:ext>
              </a:extLst>
            </p:cNvPr>
            <p:cNvSpPr txBox="1"/>
            <p:nvPr/>
          </p:nvSpPr>
          <p:spPr>
            <a:xfrm>
              <a:off x="5100932" y="4822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6" name="TextBox 155">
              <a:extLst>
                <a:ext uri="{FF2B5EF4-FFF2-40B4-BE49-F238E27FC236}">
                  <a16:creationId xmlns:a16="http://schemas.microsoft.com/office/drawing/2014/main" id="{4BA57867-8269-8302-14EF-771C31A72CFB}"/>
                </a:ext>
              </a:extLst>
            </p:cNvPr>
            <p:cNvSpPr txBox="1"/>
            <p:nvPr/>
          </p:nvSpPr>
          <p:spPr>
            <a:xfrm>
              <a:off x="5640439" y="4822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157" name="TextBox 156">
              <a:extLst>
                <a:ext uri="{FF2B5EF4-FFF2-40B4-BE49-F238E27FC236}">
                  <a16:creationId xmlns:a16="http://schemas.microsoft.com/office/drawing/2014/main" id="{3F0D3115-6A71-B9AE-BA6C-D1CFCEAE181B}"/>
                </a:ext>
              </a:extLst>
            </p:cNvPr>
            <p:cNvSpPr txBox="1"/>
            <p:nvPr/>
          </p:nvSpPr>
          <p:spPr>
            <a:xfrm>
              <a:off x="5661472" y="4822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grpSp>
      <p:sp>
        <p:nvSpPr>
          <p:cNvPr id="158" name="Freeform: Shape 157">
            <a:extLst>
              <a:ext uri="{FF2B5EF4-FFF2-40B4-BE49-F238E27FC236}">
                <a16:creationId xmlns:a16="http://schemas.microsoft.com/office/drawing/2014/main" id="{8B1DED68-69CE-B36E-AA41-6250C973D71D}"/>
              </a:ext>
            </a:extLst>
          </p:cNvPr>
          <p:cNvSpPr/>
          <p:nvPr/>
        </p:nvSpPr>
        <p:spPr>
          <a:xfrm>
            <a:off x="717550" y="3048563"/>
            <a:ext cx="4978400" cy="1552575"/>
          </a:xfrm>
          <a:custGeom>
            <a:avLst/>
            <a:gdLst>
              <a:gd name="csX0" fmla="*/ 4978400 w 4978400"/>
              <a:gd name="csY0" fmla="*/ 1552575 h 1552575"/>
              <a:gd name="csX1" fmla="*/ 3949700 w 4978400"/>
              <a:gd name="csY1" fmla="*/ 1552575 h 1552575"/>
              <a:gd name="csX2" fmla="*/ 3949700 w 4978400"/>
              <a:gd name="csY2" fmla="*/ 1508125 h 1552575"/>
              <a:gd name="csX3" fmla="*/ 3810000 w 4978400"/>
              <a:gd name="csY3" fmla="*/ 1508125 h 1552575"/>
              <a:gd name="csX4" fmla="*/ 3810000 w 4978400"/>
              <a:gd name="csY4" fmla="*/ 1476375 h 1552575"/>
              <a:gd name="csX5" fmla="*/ 3340100 w 4978400"/>
              <a:gd name="csY5" fmla="*/ 1476375 h 1552575"/>
              <a:gd name="csX6" fmla="*/ 3308350 w 4978400"/>
              <a:gd name="csY6" fmla="*/ 1431925 h 1552575"/>
              <a:gd name="csX7" fmla="*/ 3267075 w 4978400"/>
              <a:gd name="csY7" fmla="*/ 1431925 h 1552575"/>
              <a:gd name="csX8" fmla="*/ 3267075 w 4978400"/>
              <a:gd name="csY8" fmla="*/ 1409700 h 1552575"/>
              <a:gd name="csX9" fmla="*/ 3232150 w 4978400"/>
              <a:gd name="csY9" fmla="*/ 1409700 h 1552575"/>
              <a:gd name="csX10" fmla="*/ 3232150 w 4978400"/>
              <a:gd name="csY10" fmla="*/ 1384300 h 1552575"/>
              <a:gd name="csX11" fmla="*/ 3114675 w 4978400"/>
              <a:gd name="csY11" fmla="*/ 1384300 h 1552575"/>
              <a:gd name="csX12" fmla="*/ 3114675 w 4978400"/>
              <a:gd name="csY12" fmla="*/ 1362075 h 1552575"/>
              <a:gd name="csX13" fmla="*/ 3000375 w 4978400"/>
              <a:gd name="csY13" fmla="*/ 1362075 h 1552575"/>
              <a:gd name="csX14" fmla="*/ 3000375 w 4978400"/>
              <a:gd name="csY14" fmla="*/ 1330325 h 1552575"/>
              <a:gd name="csX15" fmla="*/ 2968625 w 4978400"/>
              <a:gd name="csY15" fmla="*/ 1330325 h 1552575"/>
              <a:gd name="csX16" fmla="*/ 2946400 w 4978400"/>
              <a:gd name="csY16" fmla="*/ 1285875 h 1552575"/>
              <a:gd name="csX17" fmla="*/ 2908300 w 4978400"/>
              <a:gd name="csY17" fmla="*/ 1285875 h 1552575"/>
              <a:gd name="csX18" fmla="*/ 2908300 w 4978400"/>
              <a:gd name="csY18" fmla="*/ 1238250 h 1552575"/>
              <a:gd name="csX19" fmla="*/ 2876550 w 4978400"/>
              <a:gd name="csY19" fmla="*/ 1238250 h 1552575"/>
              <a:gd name="csX20" fmla="*/ 2876550 w 4978400"/>
              <a:gd name="csY20" fmla="*/ 1212850 h 1552575"/>
              <a:gd name="csX21" fmla="*/ 2828925 w 4978400"/>
              <a:gd name="csY21" fmla="*/ 1212850 h 1552575"/>
              <a:gd name="csX22" fmla="*/ 2828925 w 4978400"/>
              <a:gd name="csY22" fmla="*/ 1190625 h 1552575"/>
              <a:gd name="csX23" fmla="*/ 2797175 w 4978400"/>
              <a:gd name="csY23" fmla="*/ 1190625 h 1552575"/>
              <a:gd name="csX24" fmla="*/ 2797175 w 4978400"/>
              <a:gd name="csY24" fmla="*/ 1174750 h 1552575"/>
              <a:gd name="csX25" fmla="*/ 2711450 w 4978400"/>
              <a:gd name="csY25" fmla="*/ 1174750 h 1552575"/>
              <a:gd name="csX26" fmla="*/ 2711450 w 4978400"/>
              <a:gd name="csY26" fmla="*/ 1162050 h 1552575"/>
              <a:gd name="csX27" fmla="*/ 2619375 w 4978400"/>
              <a:gd name="csY27" fmla="*/ 1162050 h 1552575"/>
              <a:gd name="csX28" fmla="*/ 2619375 w 4978400"/>
              <a:gd name="csY28" fmla="*/ 1146175 h 1552575"/>
              <a:gd name="csX29" fmla="*/ 2444750 w 4978400"/>
              <a:gd name="csY29" fmla="*/ 1146175 h 1552575"/>
              <a:gd name="csX30" fmla="*/ 2444750 w 4978400"/>
              <a:gd name="csY30" fmla="*/ 1146175 h 1552575"/>
              <a:gd name="csX31" fmla="*/ 2406650 w 4978400"/>
              <a:gd name="csY31" fmla="*/ 1146175 h 1552575"/>
              <a:gd name="csX32" fmla="*/ 2406650 w 4978400"/>
              <a:gd name="csY32" fmla="*/ 1117600 h 1552575"/>
              <a:gd name="csX33" fmla="*/ 2362200 w 4978400"/>
              <a:gd name="csY33" fmla="*/ 1117600 h 1552575"/>
              <a:gd name="csX34" fmla="*/ 2362200 w 4978400"/>
              <a:gd name="csY34" fmla="*/ 1057275 h 1552575"/>
              <a:gd name="csX35" fmla="*/ 2089150 w 4978400"/>
              <a:gd name="csY35" fmla="*/ 1057275 h 1552575"/>
              <a:gd name="csX36" fmla="*/ 1987550 w 4978400"/>
              <a:gd name="csY36" fmla="*/ 952500 h 1552575"/>
              <a:gd name="csX37" fmla="*/ 1898650 w 4978400"/>
              <a:gd name="csY37" fmla="*/ 952500 h 1552575"/>
              <a:gd name="csX38" fmla="*/ 1844675 w 4978400"/>
              <a:gd name="csY38" fmla="*/ 917575 h 1552575"/>
              <a:gd name="csX39" fmla="*/ 1812925 w 4978400"/>
              <a:gd name="csY39" fmla="*/ 917575 h 1552575"/>
              <a:gd name="csX40" fmla="*/ 1812925 w 4978400"/>
              <a:gd name="csY40" fmla="*/ 895350 h 1552575"/>
              <a:gd name="csX41" fmla="*/ 1746250 w 4978400"/>
              <a:gd name="csY41" fmla="*/ 895350 h 1552575"/>
              <a:gd name="csX42" fmla="*/ 1746250 w 4978400"/>
              <a:gd name="csY42" fmla="*/ 876300 h 1552575"/>
              <a:gd name="csX43" fmla="*/ 1717675 w 4978400"/>
              <a:gd name="csY43" fmla="*/ 876300 h 1552575"/>
              <a:gd name="csX44" fmla="*/ 1717675 w 4978400"/>
              <a:gd name="csY44" fmla="*/ 860425 h 1552575"/>
              <a:gd name="csX45" fmla="*/ 1673225 w 4978400"/>
              <a:gd name="csY45" fmla="*/ 860425 h 1552575"/>
              <a:gd name="csX46" fmla="*/ 1673225 w 4978400"/>
              <a:gd name="csY46" fmla="*/ 847725 h 1552575"/>
              <a:gd name="csX47" fmla="*/ 1647825 w 4978400"/>
              <a:gd name="csY47" fmla="*/ 847725 h 1552575"/>
              <a:gd name="csX48" fmla="*/ 1631950 w 4978400"/>
              <a:gd name="csY48" fmla="*/ 809625 h 1552575"/>
              <a:gd name="csX49" fmla="*/ 1584325 w 4978400"/>
              <a:gd name="csY49" fmla="*/ 809625 h 1552575"/>
              <a:gd name="csX50" fmla="*/ 1584325 w 4978400"/>
              <a:gd name="csY50" fmla="*/ 787400 h 1552575"/>
              <a:gd name="csX51" fmla="*/ 1546225 w 4978400"/>
              <a:gd name="csY51" fmla="*/ 787400 h 1552575"/>
              <a:gd name="csX52" fmla="*/ 1470025 w 4978400"/>
              <a:gd name="csY52" fmla="*/ 720725 h 1552575"/>
              <a:gd name="csX53" fmla="*/ 1438275 w 4978400"/>
              <a:gd name="csY53" fmla="*/ 720725 h 1552575"/>
              <a:gd name="csX54" fmla="*/ 1438275 w 4978400"/>
              <a:gd name="csY54" fmla="*/ 682625 h 1552575"/>
              <a:gd name="csX55" fmla="*/ 1352550 w 4978400"/>
              <a:gd name="csY55" fmla="*/ 682625 h 1552575"/>
              <a:gd name="csX56" fmla="*/ 1304925 w 4978400"/>
              <a:gd name="csY56" fmla="*/ 638175 h 1552575"/>
              <a:gd name="csX57" fmla="*/ 1203325 w 4978400"/>
              <a:gd name="csY57" fmla="*/ 638175 h 1552575"/>
              <a:gd name="csX58" fmla="*/ 1203325 w 4978400"/>
              <a:gd name="csY58" fmla="*/ 622300 h 1552575"/>
              <a:gd name="csX59" fmla="*/ 1104900 w 4978400"/>
              <a:gd name="csY59" fmla="*/ 622300 h 1552575"/>
              <a:gd name="csX60" fmla="*/ 993775 w 4978400"/>
              <a:gd name="csY60" fmla="*/ 527050 h 1552575"/>
              <a:gd name="csX61" fmla="*/ 952500 w 4978400"/>
              <a:gd name="csY61" fmla="*/ 527050 h 1552575"/>
              <a:gd name="csX62" fmla="*/ 879475 w 4978400"/>
              <a:gd name="csY62" fmla="*/ 469900 h 1552575"/>
              <a:gd name="csX63" fmla="*/ 831850 w 4978400"/>
              <a:gd name="csY63" fmla="*/ 469900 h 1552575"/>
              <a:gd name="csX64" fmla="*/ 831850 w 4978400"/>
              <a:gd name="csY64" fmla="*/ 450850 h 1552575"/>
              <a:gd name="csX65" fmla="*/ 752475 w 4978400"/>
              <a:gd name="csY65" fmla="*/ 450850 h 1552575"/>
              <a:gd name="csX66" fmla="*/ 752475 w 4978400"/>
              <a:gd name="csY66" fmla="*/ 419100 h 1552575"/>
              <a:gd name="csX67" fmla="*/ 692150 w 4978400"/>
              <a:gd name="csY67" fmla="*/ 419100 h 1552575"/>
              <a:gd name="csX68" fmla="*/ 650875 w 4978400"/>
              <a:gd name="csY68" fmla="*/ 371475 h 1552575"/>
              <a:gd name="csX69" fmla="*/ 606425 w 4978400"/>
              <a:gd name="csY69" fmla="*/ 371475 h 1552575"/>
              <a:gd name="csX70" fmla="*/ 606425 w 4978400"/>
              <a:gd name="csY70" fmla="*/ 342900 h 1552575"/>
              <a:gd name="csX71" fmla="*/ 587375 w 4978400"/>
              <a:gd name="csY71" fmla="*/ 342900 h 1552575"/>
              <a:gd name="csX72" fmla="*/ 552450 w 4978400"/>
              <a:gd name="csY72" fmla="*/ 314325 h 1552575"/>
              <a:gd name="csX73" fmla="*/ 530225 w 4978400"/>
              <a:gd name="csY73" fmla="*/ 314325 h 1552575"/>
              <a:gd name="csX74" fmla="*/ 514350 w 4978400"/>
              <a:gd name="csY74" fmla="*/ 288925 h 1552575"/>
              <a:gd name="csX75" fmla="*/ 438150 w 4978400"/>
              <a:gd name="csY75" fmla="*/ 288925 h 1552575"/>
              <a:gd name="csX76" fmla="*/ 422275 w 4978400"/>
              <a:gd name="csY76" fmla="*/ 269875 h 1552575"/>
              <a:gd name="csX77" fmla="*/ 400050 w 4978400"/>
              <a:gd name="csY77" fmla="*/ 269875 h 1552575"/>
              <a:gd name="csX78" fmla="*/ 377825 w 4978400"/>
              <a:gd name="csY78" fmla="*/ 247650 h 1552575"/>
              <a:gd name="csX79" fmla="*/ 358775 w 4978400"/>
              <a:gd name="csY79" fmla="*/ 247650 h 1552575"/>
              <a:gd name="csX80" fmla="*/ 342900 w 4978400"/>
              <a:gd name="csY80" fmla="*/ 222250 h 1552575"/>
              <a:gd name="csX81" fmla="*/ 320675 w 4978400"/>
              <a:gd name="csY81" fmla="*/ 222250 h 1552575"/>
              <a:gd name="csX82" fmla="*/ 279400 w 4978400"/>
              <a:gd name="csY82" fmla="*/ 171450 h 1552575"/>
              <a:gd name="csX83" fmla="*/ 247650 w 4978400"/>
              <a:gd name="csY83" fmla="*/ 171450 h 1552575"/>
              <a:gd name="csX84" fmla="*/ 203200 w 4978400"/>
              <a:gd name="csY84" fmla="*/ 123825 h 1552575"/>
              <a:gd name="csX85" fmla="*/ 158750 w 4978400"/>
              <a:gd name="csY85" fmla="*/ 123825 h 1552575"/>
              <a:gd name="csX86" fmla="*/ 158750 w 4978400"/>
              <a:gd name="csY86" fmla="*/ 101600 h 1552575"/>
              <a:gd name="csX87" fmla="*/ 73025 w 4978400"/>
              <a:gd name="csY87" fmla="*/ 47625 h 1552575"/>
              <a:gd name="csX88" fmla="*/ 0 w 4978400"/>
              <a:gd name="csY88" fmla="*/ 0 h 15525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Lst>
            <a:rect l="l" t="t" r="r" b="b"/>
            <a:pathLst>
              <a:path w="4978400" h="1552575">
                <a:moveTo>
                  <a:pt x="4978400" y="1552575"/>
                </a:moveTo>
                <a:lnTo>
                  <a:pt x="3949700" y="1552575"/>
                </a:lnTo>
                <a:lnTo>
                  <a:pt x="3949700" y="1508125"/>
                </a:lnTo>
                <a:lnTo>
                  <a:pt x="3810000" y="1508125"/>
                </a:lnTo>
                <a:lnTo>
                  <a:pt x="3810000" y="1476375"/>
                </a:lnTo>
                <a:lnTo>
                  <a:pt x="3340100" y="1476375"/>
                </a:lnTo>
                <a:lnTo>
                  <a:pt x="3308350" y="1431925"/>
                </a:lnTo>
                <a:lnTo>
                  <a:pt x="3267075" y="1431925"/>
                </a:lnTo>
                <a:lnTo>
                  <a:pt x="3267075" y="1409700"/>
                </a:lnTo>
                <a:lnTo>
                  <a:pt x="3232150" y="1409700"/>
                </a:lnTo>
                <a:lnTo>
                  <a:pt x="3232150" y="1384300"/>
                </a:lnTo>
                <a:lnTo>
                  <a:pt x="3114675" y="1384300"/>
                </a:lnTo>
                <a:lnTo>
                  <a:pt x="3114675" y="1362075"/>
                </a:lnTo>
                <a:lnTo>
                  <a:pt x="3000375" y="1362075"/>
                </a:lnTo>
                <a:lnTo>
                  <a:pt x="3000375" y="1330325"/>
                </a:lnTo>
                <a:lnTo>
                  <a:pt x="2968625" y="1330325"/>
                </a:lnTo>
                <a:lnTo>
                  <a:pt x="2946400" y="1285875"/>
                </a:lnTo>
                <a:lnTo>
                  <a:pt x="2908300" y="1285875"/>
                </a:lnTo>
                <a:lnTo>
                  <a:pt x="2908300" y="1238250"/>
                </a:lnTo>
                <a:lnTo>
                  <a:pt x="2876550" y="1238250"/>
                </a:lnTo>
                <a:lnTo>
                  <a:pt x="2876550" y="1212850"/>
                </a:lnTo>
                <a:lnTo>
                  <a:pt x="2828925" y="1212850"/>
                </a:lnTo>
                <a:lnTo>
                  <a:pt x="2828925" y="1190625"/>
                </a:lnTo>
                <a:lnTo>
                  <a:pt x="2797175" y="1190625"/>
                </a:lnTo>
                <a:lnTo>
                  <a:pt x="2797175" y="1174750"/>
                </a:lnTo>
                <a:lnTo>
                  <a:pt x="2711450" y="1174750"/>
                </a:lnTo>
                <a:lnTo>
                  <a:pt x="2711450" y="1162050"/>
                </a:lnTo>
                <a:lnTo>
                  <a:pt x="2619375" y="1162050"/>
                </a:lnTo>
                <a:lnTo>
                  <a:pt x="2619375" y="1146175"/>
                </a:lnTo>
                <a:lnTo>
                  <a:pt x="2444750" y="1146175"/>
                </a:lnTo>
                <a:lnTo>
                  <a:pt x="2444750" y="1146175"/>
                </a:lnTo>
                <a:lnTo>
                  <a:pt x="2406650" y="1146175"/>
                </a:lnTo>
                <a:lnTo>
                  <a:pt x="2406650" y="1117600"/>
                </a:lnTo>
                <a:lnTo>
                  <a:pt x="2362200" y="1117600"/>
                </a:lnTo>
                <a:lnTo>
                  <a:pt x="2362200" y="1057275"/>
                </a:lnTo>
                <a:lnTo>
                  <a:pt x="2089150" y="1057275"/>
                </a:lnTo>
                <a:lnTo>
                  <a:pt x="1987550" y="952500"/>
                </a:lnTo>
                <a:lnTo>
                  <a:pt x="1898650" y="952500"/>
                </a:lnTo>
                <a:lnTo>
                  <a:pt x="1844675" y="917575"/>
                </a:lnTo>
                <a:lnTo>
                  <a:pt x="1812925" y="917575"/>
                </a:lnTo>
                <a:lnTo>
                  <a:pt x="1812925" y="895350"/>
                </a:lnTo>
                <a:lnTo>
                  <a:pt x="1746250" y="895350"/>
                </a:lnTo>
                <a:lnTo>
                  <a:pt x="1746250" y="876300"/>
                </a:lnTo>
                <a:lnTo>
                  <a:pt x="1717675" y="876300"/>
                </a:lnTo>
                <a:lnTo>
                  <a:pt x="1717675" y="860425"/>
                </a:lnTo>
                <a:lnTo>
                  <a:pt x="1673225" y="860425"/>
                </a:lnTo>
                <a:lnTo>
                  <a:pt x="1673225" y="847725"/>
                </a:lnTo>
                <a:lnTo>
                  <a:pt x="1647825" y="847725"/>
                </a:lnTo>
                <a:lnTo>
                  <a:pt x="1631950" y="809625"/>
                </a:lnTo>
                <a:lnTo>
                  <a:pt x="1584325" y="809625"/>
                </a:lnTo>
                <a:lnTo>
                  <a:pt x="1584325" y="787400"/>
                </a:lnTo>
                <a:lnTo>
                  <a:pt x="1546225" y="787400"/>
                </a:lnTo>
                <a:lnTo>
                  <a:pt x="1470025" y="720725"/>
                </a:lnTo>
                <a:lnTo>
                  <a:pt x="1438275" y="720725"/>
                </a:lnTo>
                <a:lnTo>
                  <a:pt x="1438275" y="682625"/>
                </a:lnTo>
                <a:lnTo>
                  <a:pt x="1352550" y="682625"/>
                </a:lnTo>
                <a:lnTo>
                  <a:pt x="1304925" y="638175"/>
                </a:lnTo>
                <a:lnTo>
                  <a:pt x="1203325" y="638175"/>
                </a:lnTo>
                <a:lnTo>
                  <a:pt x="1203325" y="622300"/>
                </a:lnTo>
                <a:lnTo>
                  <a:pt x="1104900" y="622300"/>
                </a:lnTo>
                <a:lnTo>
                  <a:pt x="993775" y="527050"/>
                </a:lnTo>
                <a:lnTo>
                  <a:pt x="952500" y="527050"/>
                </a:lnTo>
                <a:lnTo>
                  <a:pt x="879475" y="469900"/>
                </a:lnTo>
                <a:lnTo>
                  <a:pt x="831850" y="469900"/>
                </a:lnTo>
                <a:lnTo>
                  <a:pt x="831850" y="450850"/>
                </a:lnTo>
                <a:lnTo>
                  <a:pt x="752475" y="450850"/>
                </a:lnTo>
                <a:lnTo>
                  <a:pt x="752475" y="419100"/>
                </a:lnTo>
                <a:lnTo>
                  <a:pt x="692150" y="419100"/>
                </a:lnTo>
                <a:lnTo>
                  <a:pt x="650875" y="371475"/>
                </a:lnTo>
                <a:lnTo>
                  <a:pt x="606425" y="371475"/>
                </a:lnTo>
                <a:lnTo>
                  <a:pt x="606425" y="342900"/>
                </a:lnTo>
                <a:lnTo>
                  <a:pt x="587375" y="342900"/>
                </a:lnTo>
                <a:lnTo>
                  <a:pt x="552450" y="314325"/>
                </a:lnTo>
                <a:lnTo>
                  <a:pt x="530225" y="314325"/>
                </a:lnTo>
                <a:lnTo>
                  <a:pt x="514350" y="288925"/>
                </a:lnTo>
                <a:lnTo>
                  <a:pt x="438150" y="288925"/>
                </a:lnTo>
                <a:lnTo>
                  <a:pt x="422275" y="269875"/>
                </a:lnTo>
                <a:lnTo>
                  <a:pt x="400050" y="269875"/>
                </a:lnTo>
                <a:lnTo>
                  <a:pt x="377825" y="247650"/>
                </a:lnTo>
                <a:lnTo>
                  <a:pt x="358775" y="247650"/>
                </a:lnTo>
                <a:lnTo>
                  <a:pt x="342900" y="222250"/>
                </a:lnTo>
                <a:lnTo>
                  <a:pt x="320675" y="222250"/>
                </a:lnTo>
                <a:lnTo>
                  <a:pt x="279400" y="171450"/>
                </a:lnTo>
                <a:lnTo>
                  <a:pt x="247650" y="171450"/>
                </a:lnTo>
                <a:lnTo>
                  <a:pt x="203200" y="123825"/>
                </a:lnTo>
                <a:lnTo>
                  <a:pt x="158750" y="123825"/>
                </a:lnTo>
                <a:lnTo>
                  <a:pt x="158750" y="101600"/>
                </a:lnTo>
                <a:lnTo>
                  <a:pt x="73025" y="47625"/>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159" name="Group 158">
            <a:extLst>
              <a:ext uri="{FF2B5EF4-FFF2-40B4-BE49-F238E27FC236}">
                <a16:creationId xmlns:a16="http://schemas.microsoft.com/office/drawing/2014/main" id="{E9DDC9A7-12C2-9CBA-2069-899E02B7C919}"/>
              </a:ext>
            </a:extLst>
          </p:cNvPr>
          <p:cNvGrpSpPr/>
          <p:nvPr/>
        </p:nvGrpSpPr>
        <p:grpSpPr>
          <a:xfrm>
            <a:off x="667584" y="2915540"/>
            <a:ext cx="5068208" cy="1859255"/>
            <a:chOff x="667584" y="2734002"/>
            <a:chExt cx="5068208" cy="1859255"/>
          </a:xfrm>
        </p:grpSpPr>
        <p:sp>
          <p:nvSpPr>
            <p:cNvPr id="160" name="TextBox 159">
              <a:extLst>
                <a:ext uri="{FF2B5EF4-FFF2-40B4-BE49-F238E27FC236}">
                  <a16:creationId xmlns:a16="http://schemas.microsoft.com/office/drawing/2014/main" id="{3AEFE9B7-08E4-7FE1-63BD-5B2E5DA45C3C}"/>
                </a:ext>
              </a:extLst>
            </p:cNvPr>
            <p:cNvSpPr txBox="1"/>
            <p:nvPr/>
          </p:nvSpPr>
          <p:spPr>
            <a:xfrm>
              <a:off x="667584" y="273400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1" name="TextBox 160">
              <a:extLst>
                <a:ext uri="{FF2B5EF4-FFF2-40B4-BE49-F238E27FC236}">
                  <a16:creationId xmlns:a16="http://schemas.microsoft.com/office/drawing/2014/main" id="{0128D0D5-F64B-7004-FBAD-502D77765B45}"/>
                </a:ext>
              </a:extLst>
            </p:cNvPr>
            <p:cNvSpPr txBox="1"/>
            <p:nvPr/>
          </p:nvSpPr>
          <p:spPr>
            <a:xfrm>
              <a:off x="681730" y="274190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2" name="TextBox 161">
              <a:extLst>
                <a:ext uri="{FF2B5EF4-FFF2-40B4-BE49-F238E27FC236}">
                  <a16:creationId xmlns:a16="http://schemas.microsoft.com/office/drawing/2014/main" id="{EC1F8430-E5BE-A228-A3BC-ADC45F1698DC}"/>
                </a:ext>
              </a:extLst>
            </p:cNvPr>
            <p:cNvSpPr txBox="1"/>
            <p:nvPr/>
          </p:nvSpPr>
          <p:spPr>
            <a:xfrm>
              <a:off x="738913" y="278765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3" name="TextBox 162">
              <a:extLst>
                <a:ext uri="{FF2B5EF4-FFF2-40B4-BE49-F238E27FC236}">
                  <a16:creationId xmlns:a16="http://schemas.microsoft.com/office/drawing/2014/main" id="{9D8BCC73-AEBA-43D6-78FC-360D90EC2CA2}"/>
                </a:ext>
              </a:extLst>
            </p:cNvPr>
            <p:cNvSpPr txBox="1"/>
            <p:nvPr/>
          </p:nvSpPr>
          <p:spPr>
            <a:xfrm>
              <a:off x="815921" y="285592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4" name="TextBox 163">
              <a:extLst>
                <a:ext uri="{FF2B5EF4-FFF2-40B4-BE49-F238E27FC236}">
                  <a16:creationId xmlns:a16="http://schemas.microsoft.com/office/drawing/2014/main" id="{88BA2C48-8B0B-AF86-1B2C-A882EBF1A93A}"/>
                </a:ext>
              </a:extLst>
            </p:cNvPr>
            <p:cNvSpPr txBox="1"/>
            <p:nvPr/>
          </p:nvSpPr>
          <p:spPr>
            <a:xfrm>
              <a:off x="901396" y="289278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5" name="TextBox 164">
              <a:extLst>
                <a:ext uri="{FF2B5EF4-FFF2-40B4-BE49-F238E27FC236}">
                  <a16:creationId xmlns:a16="http://schemas.microsoft.com/office/drawing/2014/main" id="{95B4037A-782F-4E0D-2615-3E4BFED64728}"/>
                </a:ext>
              </a:extLst>
            </p:cNvPr>
            <p:cNvSpPr txBox="1"/>
            <p:nvPr/>
          </p:nvSpPr>
          <p:spPr>
            <a:xfrm>
              <a:off x="936308" y="291944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6" name="TextBox 165">
              <a:extLst>
                <a:ext uri="{FF2B5EF4-FFF2-40B4-BE49-F238E27FC236}">
                  <a16:creationId xmlns:a16="http://schemas.microsoft.com/office/drawing/2014/main" id="{304ADC8C-3AE0-04A9-1709-C9B2F8ABCAA6}"/>
                </a:ext>
              </a:extLst>
            </p:cNvPr>
            <p:cNvSpPr txBox="1"/>
            <p:nvPr/>
          </p:nvSpPr>
          <p:spPr>
            <a:xfrm>
              <a:off x="1059988" y="299405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7" name="TextBox 166">
              <a:extLst>
                <a:ext uri="{FF2B5EF4-FFF2-40B4-BE49-F238E27FC236}">
                  <a16:creationId xmlns:a16="http://schemas.microsoft.com/office/drawing/2014/main" id="{452752D4-2B45-EE58-E78C-DC3198463901}"/>
                </a:ext>
              </a:extLst>
            </p:cNvPr>
            <p:cNvSpPr txBox="1"/>
            <p:nvPr/>
          </p:nvSpPr>
          <p:spPr>
            <a:xfrm>
              <a:off x="1265385" y="309043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8" name="TextBox 167">
              <a:extLst>
                <a:ext uri="{FF2B5EF4-FFF2-40B4-BE49-F238E27FC236}">
                  <a16:creationId xmlns:a16="http://schemas.microsoft.com/office/drawing/2014/main" id="{B857F05E-FD77-C6BD-8E80-DC8AFE77FAB7}"/>
                </a:ext>
              </a:extLst>
            </p:cNvPr>
            <p:cNvSpPr txBox="1"/>
            <p:nvPr/>
          </p:nvSpPr>
          <p:spPr>
            <a:xfrm>
              <a:off x="1349566" y="314473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69" name="TextBox 168">
              <a:extLst>
                <a:ext uri="{FF2B5EF4-FFF2-40B4-BE49-F238E27FC236}">
                  <a16:creationId xmlns:a16="http://schemas.microsoft.com/office/drawing/2014/main" id="{E30B7A94-C696-4E1E-F065-5C8643BEA0B4}"/>
                </a:ext>
              </a:extLst>
            </p:cNvPr>
            <p:cNvSpPr txBox="1"/>
            <p:nvPr/>
          </p:nvSpPr>
          <p:spPr>
            <a:xfrm>
              <a:off x="1534603" y="320294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0" name="TextBox 169">
              <a:extLst>
                <a:ext uri="{FF2B5EF4-FFF2-40B4-BE49-F238E27FC236}">
                  <a16:creationId xmlns:a16="http://schemas.microsoft.com/office/drawing/2014/main" id="{68B0296F-E62E-DDFD-04E7-D4BD71C91933}"/>
                </a:ext>
              </a:extLst>
            </p:cNvPr>
            <p:cNvSpPr txBox="1"/>
            <p:nvPr/>
          </p:nvSpPr>
          <p:spPr>
            <a:xfrm>
              <a:off x="1570473" y="321915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1" name="TextBox 170">
              <a:extLst>
                <a:ext uri="{FF2B5EF4-FFF2-40B4-BE49-F238E27FC236}">
                  <a16:creationId xmlns:a16="http://schemas.microsoft.com/office/drawing/2014/main" id="{E71CCDDE-8260-8759-BFCB-63E80C2E90BF}"/>
                </a:ext>
              </a:extLst>
            </p:cNvPr>
            <p:cNvSpPr txBox="1"/>
            <p:nvPr/>
          </p:nvSpPr>
          <p:spPr>
            <a:xfrm>
              <a:off x="1681467" y="327977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2" name="TextBox 171">
              <a:extLst>
                <a:ext uri="{FF2B5EF4-FFF2-40B4-BE49-F238E27FC236}">
                  <a16:creationId xmlns:a16="http://schemas.microsoft.com/office/drawing/2014/main" id="{34260AB4-2F2B-27DF-510E-B355A5DCC54E}"/>
                </a:ext>
              </a:extLst>
            </p:cNvPr>
            <p:cNvSpPr txBox="1"/>
            <p:nvPr/>
          </p:nvSpPr>
          <p:spPr>
            <a:xfrm>
              <a:off x="1717287" y="330586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3" name="TextBox 172">
              <a:extLst>
                <a:ext uri="{FF2B5EF4-FFF2-40B4-BE49-F238E27FC236}">
                  <a16:creationId xmlns:a16="http://schemas.microsoft.com/office/drawing/2014/main" id="{78648279-2B4B-28BC-82F4-C1FC8FADB40E}"/>
                </a:ext>
              </a:extLst>
            </p:cNvPr>
            <p:cNvSpPr txBox="1"/>
            <p:nvPr/>
          </p:nvSpPr>
          <p:spPr>
            <a:xfrm>
              <a:off x="1762002" y="33397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4" name="TextBox 173">
              <a:extLst>
                <a:ext uri="{FF2B5EF4-FFF2-40B4-BE49-F238E27FC236}">
                  <a16:creationId xmlns:a16="http://schemas.microsoft.com/office/drawing/2014/main" id="{85FD402E-104E-DDA1-FBB2-AFC8D3448B12}"/>
                </a:ext>
              </a:extLst>
            </p:cNvPr>
            <p:cNvSpPr txBox="1"/>
            <p:nvPr/>
          </p:nvSpPr>
          <p:spPr>
            <a:xfrm>
              <a:off x="1786345" y="33397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5" name="TextBox 174">
              <a:extLst>
                <a:ext uri="{FF2B5EF4-FFF2-40B4-BE49-F238E27FC236}">
                  <a16:creationId xmlns:a16="http://schemas.microsoft.com/office/drawing/2014/main" id="{8481CF91-8D08-6816-88D0-B0449C090134}"/>
                </a:ext>
              </a:extLst>
            </p:cNvPr>
            <p:cNvSpPr txBox="1"/>
            <p:nvPr/>
          </p:nvSpPr>
          <p:spPr>
            <a:xfrm>
              <a:off x="1816283" y="33397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6" name="TextBox 175">
              <a:extLst>
                <a:ext uri="{FF2B5EF4-FFF2-40B4-BE49-F238E27FC236}">
                  <a16:creationId xmlns:a16="http://schemas.microsoft.com/office/drawing/2014/main" id="{C37B6CC9-14A2-8D38-5DCA-08F83F598811}"/>
                </a:ext>
              </a:extLst>
            </p:cNvPr>
            <p:cNvSpPr txBox="1"/>
            <p:nvPr/>
          </p:nvSpPr>
          <p:spPr>
            <a:xfrm>
              <a:off x="1922905" y="337109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7" name="TextBox 176">
              <a:extLst>
                <a:ext uri="{FF2B5EF4-FFF2-40B4-BE49-F238E27FC236}">
                  <a16:creationId xmlns:a16="http://schemas.microsoft.com/office/drawing/2014/main" id="{023EE0FA-A73F-D8CD-ED36-A643FED052B3}"/>
                </a:ext>
              </a:extLst>
            </p:cNvPr>
            <p:cNvSpPr txBox="1"/>
            <p:nvPr/>
          </p:nvSpPr>
          <p:spPr>
            <a:xfrm>
              <a:off x="1964881" y="337899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8" name="TextBox 177">
              <a:extLst>
                <a:ext uri="{FF2B5EF4-FFF2-40B4-BE49-F238E27FC236}">
                  <a16:creationId xmlns:a16="http://schemas.microsoft.com/office/drawing/2014/main" id="{71AA695C-C87B-ECEF-6D7C-1774281B5861}"/>
                </a:ext>
              </a:extLst>
            </p:cNvPr>
            <p:cNvSpPr txBox="1"/>
            <p:nvPr/>
          </p:nvSpPr>
          <p:spPr>
            <a:xfrm>
              <a:off x="2080448" y="341356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79" name="TextBox 178">
              <a:extLst>
                <a:ext uri="{FF2B5EF4-FFF2-40B4-BE49-F238E27FC236}">
                  <a16:creationId xmlns:a16="http://schemas.microsoft.com/office/drawing/2014/main" id="{3B04906E-BC37-F590-FAEE-47FB13574CF0}"/>
                </a:ext>
              </a:extLst>
            </p:cNvPr>
            <p:cNvSpPr txBox="1"/>
            <p:nvPr/>
          </p:nvSpPr>
          <p:spPr>
            <a:xfrm>
              <a:off x="2100082" y="343579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0" name="TextBox 179">
              <a:extLst>
                <a:ext uri="{FF2B5EF4-FFF2-40B4-BE49-F238E27FC236}">
                  <a16:creationId xmlns:a16="http://schemas.microsoft.com/office/drawing/2014/main" id="{B77E0F7A-7DD8-7448-2EE7-8614E534B7C7}"/>
                </a:ext>
              </a:extLst>
            </p:cNvPr>
            <p:cNvSpPr txBox="1"/>
            <p:nvPr/>
          </p:nvSpPr>
          <p:spPr>
            <a:xfrm>
              <a:off x="2138496" y="345802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1" name="TextBox 180">
              <a:extLst>
                <a:ext uri="{FF2B5EF4-FFF2-40B4-BE49-F238E27FC236}">
                  <a16:creationId xmlns:a16="http://schemas.microsoft.com/office/drawing/2014/main" id="{807E78C5-5E15-A432-0FB7-29F4EDBE3838}"/>
                </a:ext>
              </a:extLst>
            </p:cNvPr>
            <p:cNvSpPr txBox="1"/>
            <p:nvPr/>
          </p:nvSpPr>
          <p:spPr>
            <a:xfrm>
              <a:off x="2148797" y="347835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2" name="TextBox 181">
              <a:extLst>
                <a:ext uri="{FF2B5EF4-FFF2-40B4-BE49-F238E27FC236}">
                  <a16:creationId xmlns:a16="http://schemas.microsoft.com/office/drawing/2014/main" id="{84A33A25-0A3A-CC00-8BDC-4D191D7F1C86}"/>
                </a:ext>
              </a:extLst>
            </p:cNvPr>
            <p:cNvSpPr txBox="1"/>
            <p:nvPr/>
          </p:nvSpPr>
          <p:spPr>
            <a:xfrm>
              <a:off x="2242110" y="352310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3" name="TextBox 182">
              <a:extLst>
                <a:ext uri="{FF2B5EF4-FFF2-40B4-BE49-F238E27FC236}">
                  <a16:creationId xmlns:a16="http://schemas.microsoft.com/office/drawing/2014/main" id="{A6D0A7A4-ABAA-E797-98D9-035E50D1E409}"/>
                </a:ext>
              </a:extLst>
            </p:cNvPr>
            <p:cNvSpPr txBox="1"/>
            <p:nvPr/>
          </p:nvSpPr>
          <p:spPr>
            <a:xfrm>
              <a:off x="2294303" y="356786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4" name="TextBox 183">
              <a:extLst>
                <a:ext uri="{FF2B5EF4-FFF2-40B4-BE49-F238E27FC236}">
                  <a16:creationId xmlns:a16="http://schemas.microsoft.com/office/drawing/2014/main" id="{427310AF-694F-F0C0-E00C-BF7BE813D5C3}"/>
                </a:ext>
              </a:extLst>
            </p:cNvPr>
            <p:cNvSpPr txBox="1"/>
            <p:nvPr/>
          </p:nvSpPr>
          <p:spPr>
            <a:xfrm>
              <a:off x="2327964" y="357576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5" name="TextBox 184">
              <a:extLst>
                <a:ext uri="{FF2B5EF4-FFF2-40B4-BE49-F238E27FC236}">
                  <a16:creationId xmlns:a16="http://schemas.microsoft.com/office/drawing/2014/main" id="{237128BD-F42C-A7D9-FC5A-678449D2D71A}"/>
                </a:ext>
              </a:extLst>
            </p:cNvPr>
            <p:cNvSpPr txBox="1"/>
            <p:nvPr/>
          </p:nvSpPr>
          <p:spPr>
            <a:xfrm>
              <a:off x="2345741" y="35776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6" name="TextBox 185">
              <a:extLst>
                <a:ext uri="{FF2B5EF4-FFF2-40B4-BE49-F238E27FC236}">
                  <a16:creationId xmlns:a16="http://schemas.microsoft.com/office/drawing/2014/main" id="{5D40B525-B1B3-59F6-43F0-C092DD9E65A9}"/>
                </a:ext>
              </a:extLst>
            </p:cNvPr>
            <p:cNvSpPr txBox="1"/>
            <p:nvPr/>
          </p:nvSpPr>
          <p:spPr>
            <a:xfrm>
              <a:off x="2374767" y="35938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7" name="TextBox 186">
              <a:extLst>
                <a:ext uri="{FF2B5EF4-FFF2-40B4-BE49-F238E27FC236}">
                  <a16:creationId xmlns:a16="http://schemas.microsoft.com/office/drawing/2014/main" id="{650612B4-6159-F4FA-6D49-58370DC5C813}"/>
                </a:ext>
              </a:extLst>
            </p:cNvPr>
            <p:cNvSpPr txBox="1"/>
            <p:nvPr/>
          </p:nvSpPr>
          <p:spPr>
            <a:xfrm>
              <a:off x="2393845" y="360472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8" name="TextBox 187">
              <a:extLst>
                <a:ext uri="{FF2B5EF4-FFF2-40B4-BE49-F238E27FC236}">
                  <a16:creationId xmlns:a16="http://schemas.microsoft.com/office/drawing/2014/main" id="{C0799AFB-F16A-B222-5DFA-410C69A1A2BA}"/>
                </a:ext>
              </a:extLst>
            </p:cNvPr>
            <p:cNvSpPr txBox="1"/>
            <p:nvPr/>
          </p:nvSpPr>
          <p:spPr>
            <a:xfrm>
              <a:off x="2423520" y="363053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89" name="TextBox 188">
              <a:extLst>
                <a:ext uri="{FF2B5EF4-FFF2-40B4-BE49-F238E27FC236}">
                  <a16:creationId xmlns:a16="http://schemas.microsoft.com/office/drawing/2014/main" id="{136E9304-A0A8-7FEA-B524-D5F156DE91D5}"/>
                </a:ext>
              </a:extLst>
            </p:cNvPr>
            <p:cNvSpPr txBox="1"/>
            <p:nvPr/>
          </p:nvSpPr>
          <p:spPr>
            <a:xfrm>
              <a:off x="2459340" y="363609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0" name="TextBox 189">
              <a:extLst>
                <a:ext uri="{FF2B5EF4-FFF2-40B4-BE49-F238E27FC236}">
                  <a16:creationId xmlns:a16="http://schemas.microsoft.com/office/drawing/2014/main" id="{F1E5E523-A0C8-2EB6-5CFD-8BAEE500C13B}"/>
                </a:ext>
              </a:extLst>
            </p:cNvPr>
            <p:cNvSpPr txBox="1"/>
            <p:nvPr/>
          </p:nvSpPr>
          <p:spPr>
            <a:xfrm>
              <a:off x="2489250" y="363609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1" name="TextBox 190">
              <a:extLst>
                <a:ext uri="{FF2B5EF4-FFF2-40B4-BE49-F238E27FC236}">
                  <a16:creationId xmlns:a16="http://schemas.microsoft.com/office/drawing/2014/main" id="{1C05209E-6FFE-A853-4AC4-DD9A2E50DC6F}"/>
                </a:ext>
              </a:extLst>
            </p:cNvPr>
            <p:cNvSpPr txBox="1"/>
            <p:nvPr/>
          </p:nvSpPr>
          <p:spPr>
            <a:xfrm>
              <a:off x="2528382" y="366611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2" name="TextBox 191">
              <a:extLst>
                <a:ext uri="{FF2B5EF4-FFF2-40B4-BE49-F238E27FC236}">
                  <a16:creationId xmlns:a16="http://schemas.microsoft.com/office/drawing/2014/main" id="{F3EA46A9-3B8B-2E0B-5944-699E7DEC51A0}"/>
                </a:ext>
              </a:extLst>
            </p:cNvPr>
            <p:cNvSpPr txBox="1"/>
            <p:nvPr/>
          </p:nvSpPr>
          <p:spPr>
            <a:xfrm>
              <a:off x="2557737" y="368318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3" name="TextBox 192">
              <a:extLst>
                <a:ext uri="{FF2B5EF4-FFF2-40B4-BE49-F238E27FC236}">
                  <a16:creationId xmlns:a16="http://schemas.microsoft.com/office/drawing/2014/main" id="{477AC23A-B43C-6583-A74B-51EB862A0FD2}"/>
                </a:ext>
              </a:extLst>
            </p:cNvPr>
            <p:cNvSpPr txBox="1"/>
            <p:nvPr/>
          </p:nvSpPr>
          <p:spPr>
            <a:xfrm>
              <a:off x="2609668" y="367534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4" name="TextBox 193">
              <a:extLst>
                <a:ext uri="{FF2B5EF4-FFF2-40B4-BE49-F238E27FC236}">
                  <a16:creationId xmlns:a16="http://schemas.microsoft.com/office/drawing/2014/main" id="{A736DEF4-14D0-F19E-A592-AC0D90265D6A}"/>
                </a:ext>
              </a:extLst>
            </p:cNvPr>
            <p:cNvSpPr txBox="1"/>
            <p:nvPr/>
          </p:nvSpPr>
          <p:spPr>
            <a:xfrm>
              <a:off x="2635893" y="367741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5" name="TextBox 194">
              <a:extLst>
                <a:ext uri="{FF2B5EF4-FFF2-40B4-BE49-F238E27FC236}">
                  <a16:creationId xmlns:a16="http://schemas.microsoft.com/office/drawing/2014/main" id="{371A03F2-01DB-F738-4761-ED8E0B017EF6}"/>
                </a:ext>
              </a:extLst>
            </p:cNvPr>
            <p:cNvSpPr txBox="1"/>
            <p:nvPr/>
          </p:nvSpPr>
          <p:spPr>
            <a:xfrm>
              <a:off x="2664690" y="370536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6" name="TextBox 195">
              <a:extLst>
                <a:ext uri="{FF2B5EF4-FFF2-40B4-BE49-F238E27FC236}">
                  <a16:creationId xmlns:a16="http://schemas.microsoft.com/office/drawing/2014/main" id="{D2B0992A-DFC5-1110-2DD6-F7BEA38160C3}"/>
                </a:ext>
              </a:extLst>
            </p:cNvPr>
            <p:cNvSpPr txBox="1"/>
            <p:nvPr/>
          </p:nvSpPr>
          <p:spPr>
            <a:xfrm>
              <a:off x="2684153" y="374283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7" name="TextBox 196">
              <a:extLst>
                <a:ext uri="{FF2B5EF4-FFF2-40B4-BE49-F238E27FC236}">
                  <a16:creationId xmlns:a16="http://schemas.microsoft.com/office/drawing/2014/main" id="{CF290B15-0207-9F60-5266-CBFE409D7C2A}"/>
                </a:ext>
              </a:extLst>
            </p:cNvPr>
            <p:cNvSpPr txBox="1"/>
            <p:nvPr/>
          </p:nvSpPr>
          <p:spPr>
            <a:xfrm>
              <a:off x="2720970" y="377150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8" name="TextBox 197">
              <a:extLst>
                <a:ext uri="{FF2B5EF4-FFF2-40B4-BE49-F238E27FC236}">
                  <a16:creationId xmlns:a16="http://schemas.microsoft.com/office/drawing/2014/main" id="{89056955-4CEC-C087-9899-CD245CBB02BB}"/>
                </a:ext>
              </a:extLst>
            </p:cNvPr>
            <p:cNvSpPr txBox="1"/>
            <p:nvPr/>
          </p:nvSpPr>
          <p:spPr>
            <a:xfrm>
              <a:off x="2757760" y="378440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199" name="TextBox 198">
              <a:extLst>
                <a:ext uri="{FF2B5EF4-FFF2-40B4-BE49-F238E27FC236}">
                  <a16:creationId xmlns:a16="http://schemas.microsoft.com/office/drawing/2014/main" id="{C2042C05-F82A-6D2B-5D53-B86075CA019D}"/>
                </a:ext>
              </a:extLst>
            </p:cNvPr>
            <p:cNvSpPr txBox="1"/>
            <p:nvPr/>
          </p:nvSpPr>
          <p:spPr>
            <a:xfrm>
              <a:off x="2784908" y="378440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0" name="TextBox 199">
              <a:extLst>
                <a:ext uri="{FF2B5EF4-FFF2-40B4-BE49-F238E27FC236}">
                  <a16:creationId xmlns:a16="http://schemas.microsoft.com/office/drawing/2014/main" id="{CDCDF179-C23E-6FF9-08FD-C6D51379BCA3}"/>
                </a:ext>
              </a:extLst>
            </p:cNvPr>
            <p:cNvSpPr txBox="1"/>
            <p:nvPr/>
          </p:nvSpPr>
          <p:spPr>
            <a:xfrm>
              <a:off x="2834244" y="379371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1" name="TextBox 200">
              <a:extLst>
                <a:ext uri="{FF2B5EF4-FFF2-40B4-BE49-F238E27FC236}">
                  <a16:creationId xmlns:a16="http://schemas.microsoft.com/office/drawing/2014/main" id="{4A55BF60-F2E6-3B8E-4035-60AC25035076}"/>
                </a:ext>
              </a:extLst>
            </p:cNvPr>
            <p:cNvSpPr txBox="1"/>
            <p:nvPr/>
          </p:nvSpPr>
          <p:spPr>
            <a:xfrm>
              <a:off x="2853390" y="379371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2" name="TextBox 201">
              <a:extLst>
                <a:ext uri="{FF2B5EF4-FFF2-40B4-BE49-F238E27FC236}">
                  <a16:creationId xmlns:a16="http://schemas.microsoft.com/office/drawing/2014/main" id="{F2467955-0C58-7E19-020A-44695A636250}"/>
                </a:ext>
              </a:extLst>
            </p:cNvPr>
            <p:cNvSpPr txBox="1"/>
            <p:nvPr/>
          </p:nvSpPr>
          <p:spPr>
            <a:xfrm>
              <a:off x="2882404" y="379371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3" name="TextBox 202">
              <a:extLst>
                <a:ext uri="{FF2B5EF4-FFF2-40B4-BE49-F238E27FC236}">
                  <a16:creationId xmlns:a16="http://schemas.microsoft.com/office/drawing/2014/main" id="{45F1454C-B0D2-4FFE-781A-AC12DC42A53B}"/>
                </a:ext>
              </a:extLst>
            </p:cNvPr>
            <p:cNvSpPr txBox="1"/>
            <p:nvPr/>
          </p:nvSpPr>
          <p:spPr>
            <a:xfrm>
              <a:off x="3029856" y="385149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4" name="TextBox 203">
              <a:extLst>
                <a:ext uri="{FF2B5EF4-FFF2-40B4-BE49-F238E27FC236}">
                  <a16:creationId xmlns:a16="http://schemas.microsoft.com/office/drawing/2014/main" id="{569AD621-815D-B17A-DD7C-985E0CB41934}"/>
                </a:ext>
              </a:extLst>
            </p:cNvPr>
            <p:cNvSpPr txBox="1"/>
            <p:nvPr/>
          </p:nvSpPr>
          <p:spPr>
            <a:xfrm>
              <a:off x="3200860" y="387845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5" name="TextBox 204">
              <a:extLst>
                <a:ext uri="{FF2B5EF4-FFF2-40B4-BE49-F238E27FC236}">
                  <a16:creationId xmlns:a16="http://schemas.microsoft.com/office/drawing/2014/main" id="{2074F223-4A81-E8A6-400F-FF5C7AC7A07A}"/>
                </a:ext>
              </a:extLst>
            </p:cNvPr>
            <p:cNvSpPr txBox="1"/>
            <p:nvPr/>
          </p:nvSpPr>
          <p:spPr>
            <a:xfrm>
              <a:off x="3240604" y="387845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6" name="TextBox 205">
              <a:extLst>
                <a:ext uri="{FF2B5EF4-FFF2-40B4-BE49-F238E27FC236}">
                  <a16:creationId xmlns:a16="http://schemas.microsoft.com/office/drawing/2014/main" id="{F54B3BF1-DD68-66B8-EBAD-B6A6A5B8B8DB}"/>
                </a:ext>
              </a:extLst>
            </p:cNvPr>
            <p:cNvSpPr txBox="1"/>
            <p:nvPr/>
          </p:nvSpPr>
          <p:spPr>
            <a:xfrm>
              <a:off x="3282924" y="388685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7" name="TextBox 206">
              <a:extLst>
                <a:ext uri="{FF2B5EF4-FFF2-40B4-BE49-F238E27FC236}">
                  <a16:creationId xmlns:a16="http://schemas.microsoft.com/office/drawing/2014/main" id="{2DD66CA2-7F6A-30BD-901D-91069F09DA7F}"/>
                </a:ext>
              </a:extLst>
            </p:cNvPr>
            <p:cNvSpPr txBox="1"/>
            <p:nvPr/>
          </p:nvSpPr>
          <p:spPr>
            <a:xfrm>
              <a:off x="3360875" y="390138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8" name="TextBox 207">
              <a:extLst>
                <a:ext uri="{FF2B5EF4-FFF2-40B4-BE49-F238E27FC236}">
                  <a16:creationId xmlns:a16="http://schemas.microsoft.com/office/drawing/2014/main" id="{56438063-3462-86E6-D410-CA05C948EBB2}"/>
                </a:ext>
              </a:extLst>
            </p:cNvPr>
            <p:cNvSpPr txBox="1"/>
            <p:nvPr/>
          </p:nvSpPr>
          <p:spPr>
            <a:xfrm>
              <a:off x="3458412" y="390602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09" name="TextBox 208">
              <a:extLst>
                <a:ext uri="{FF2B5EF4-FFF2-40B4-BE49-F238E27FC236}">
                  <a16:creationId xmlns:a16="http://schemas.microsoft.com/office/drawing/2014/main" id="{170C3867-4020-D7D6-F76B-118B7279C10E}"/>
                </a:ext>
              </a:extLst>
            </p:cNvPr>
            <p:cNvSpPr txBox="1"/>
            <p:nvPr/>
          </p:nvSpPr>
          <p:spPr>
            <a:xfrm>
              <a:off x="3468928" y="392543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0" name="TextBox 209">
              <a:extLst>
                <a:ext uri="{FF2B5EF4-FFF2-40B4-BE49-F238E27FC236}">
                  <a16:creationId xmlns:a16="http://schemas.microsoft.com/office/drawing/2014/main" id="{9FF334D8-A902-5141-E1E3-2EB2D2A1C532}"/>
                </a:ext>
              </a:extLst>
            </p:cNvPr>
            <p:cNvSpPr txBox="1"/>
            <p:nvPr/>
          </p:nvSpPr>
          <p:spPr>
            <a:xfrm>
              <a:off x="3482719" y="394758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1" name="TextBox 210">
              <a:extLst>
                <a:ext uri="{FF2B5EF4-FFF2-40B4-BE49-F238E27FC236}">
                  <a16:creationId xmlns:a16="http://schemas.microsoft.com/office/drawing/2014/main" id="{CD5CAE82-0677-86C3-45A0-C9AF67B16E42}"/>
                </a:ext>
              </a:extLst>
            </p:cNvPr>
            <p:cNvSpPr txBox="1"/>
            <p:nvPr/>
          </p:nvSpPr>
          <p:spPr>
            <a:xfrm>
              <a:off x="3594082" y="401194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2" name="TextBox 211">
              <a:extLst>
                <a:ext uri="{FF2B5EF4-FFF2-40B4-BE49-F238E27FC236}">
                  <a16:creationId xmlns:a16="http://schemas.microsoft.com/office/drawing/2014/main" id="{8FCCD78D-E732-526A-A581-48F8A0B96D88}"/>
                </a:ext>
              </a:extLst>
            </p:cNvPr>
            <p:cNvSpPr txBox="1"/>
            <p:nvPr/>
          </p:nvSpPr>
          <p:spPr>
            <a:xfrm>
              <a:off x="3662778" y="408499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3" name="TextBox 212">
              <a:extLst>
                <a:ext uri="{FF2B5EF4-FFF2-40B4-BE49-F238E27FC236}">
                  <a16:creationId xmlns:a16="http://schemas.microsoft.com/office/drawing/2014/main" id="{7D7838DD-5769-78A9-DD64-80FADEBC0020}"/>
                </a:ext>
              </a:extLst>
            </p:cNvPr>
            <p:cNvSpPr txBox="1"/>
            <p:nvPr/>
          </p:nvSpPr>
          <p:spPr>
            <a:xfrm>
              <a:off x="3706425" y="408975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4" name="TextBox 213">
              <a:extLst>
                <a:ext uri="{FF2B5EF4-FFF2-40B4-BE49-F238E27FC236}">
                  <a16:creationId xmlns:a16="http://schemas.microsoft.com/office/drawing/2014/main" id="{8C489433-E7A9-6CD8-B0B2-B70A6479AB45}"/>
                </a:ext>
              </a:extLst>
            </p:cNvPr>
            <p:cNvSpPr txBox="1"/>
            <p:nvPr/>
          </p:nvSpPr>
          <p:spPr>
            <a:xfrm>
              <a:off x="3726265" y="409137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5" name="TextBox 214">
              <a:extLst>
                <a:ext uri="{FF2B5EF4-FFF2-40B4-BE49-F238E27FC236}">
                  <a16:creationId xmlns:a16="http://schemas.microsoft.com/office/drawing/2014/main" id="{0F2C9FDB-EFA0-C277-E387-9B26DAA6F71B}"/>
                </a:ext>
              </a:extLst>
            </p:cNvPr>
            <p:cNvSpPr txBox="1"/>
            <p:nvPr/>
          </p:nvSpPr>
          <p:spPr>
            <a:xfrm>
              <a:off x="3809463" y="411077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6" name="TextBox 215">
              <a:extLst>
                <a:ext uri="{FF2B5EF4-FFF2-40B4-BE49-F238E27FC236}">
                  <a16:creationId xmlns:a16="http://schemas.microsoft.com/office/drawing/2014/main" id="{260D8F8E-F8DB-6EE4-4635-BC3213CBD76A}"/>
                </a:ext>
              </a:extLst>
            </p:cNvPr>
            <p:cNvSpPr txBox="1"/>
            <p:nvPr/>
          </p:nvSpPr>
          <p:spPr>
            <a:xfrm>
              <a:off x="3843370" y="411077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7" name="TextBox 216">
              <a:extLst>
                <a:ext uri="{FF2B5EF4-FFF2-40B4-BE49-F238E27FC236}">
                  <a16:creationId xmlns:a16="http://schemas.microsoft.com/office/drawing/2014/main" id="{FD396C0B-8C64-16AB-C29C-2981ED27BB18}"/>
                </a:ext>
              </a:extLst>
            </p:cNvPr>
            <p:cNvSpPr txBox="1"/>
            <p:nvPr/>
          </p:nvSpPr>
          <p:spPr>
            <a:xfrm>
              <a:off x="3880306" y="41242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8" name="TextBox 217">
              <a:extLst>
                <a:ext uri="{FF2B5EF4-FFF2-40B4-BE49-F238E27FC236}">
                  <a16:creationId xmlns:a16="http://schemas.microsoft.com/office/drawing/2014/main" id="{4D445DDA-AFCF-1C86-2257-142402C380BE}"/>
                </a:ext>
              </a:extLst>
            </p:cNvPr>
            <p:cNvSpPr txBox="1"/>
            <p:nvPr/>
          </p:nvSpPr>
          <p:spPr>
            <a:xfrm>
              <a:off x="3953804" y="415275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19" name="TextBox 218">
              <a:extLst>
                <a:ext uri="{FF2B5EF4-FFF2-40B4-BE49-F238E27FC236}">
                  <a16:creationId xmlns:a16="http://schemas.microsoft.com/office/drawing/2014/main" id="{6DA56CD1-EF01-DA4C-11BA-352AF780E8BE}"/>
                </a:ext>
              </a:extLst>
            </p:cNvPr>
            <p:cNvSpPr txBox="1"/>
            <p:nvPr/>
          </p:nvSpPr>
          <p:spPr>
            <a:xfrm>
              <a:off x="3991576"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0" name="TextBox 219">
              <a:extLst>
                <a:ext uri="{FF2B5EF4-FFF2-40B4-BE49-F238E27FC236}">
                  <a16:creationId xmlns:a16="http://schemas.microsoft.com/office/drawing/2014/main" id="{D2A19CA5-9D39-ED61-B923-D5E1F1553E77}"/>
                </a:ext>
              </a:extLst>
            </p:cNvPr>
            <p:cNvSpPr txBox="1"/>
            <p:nvPr/>
          </p:nvSpPr>
          <p:spPr>
            <a:xfrm>
              <a:off x="4086641"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1" name="TextBox 220">
              <a:extLst>
                <a:ext uri="{FF2B5EF4-FFF2-40B4-BE49-F238E27FC236}">
                  <a16:creationId xmlns:a16="http://schemas.microsoft.com/office/drawing/2014/main" id="{E934F008-CAD2-9812-C00F-8B79B854B27C}"/>
                </a:ext>
              </a:extLst>
            </p:cNvPr>
            <p:cNvSpPr txBox="1"/>
            <p:nvPr/>
          </p:nvSpPr>
          <p:spPr>
            <a:xfrm>
              <a:off x="4106293"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2" name="TextBox 221">
              <a:extLst>
                <a:ext uri="{FF2B5EF4-FFF2-40B4-BE49-F238E27FC236}">
                  <a16:creationId xmlns:a16="http://schemas.microsoft.com/office/drawing/2014/main" id="{90E39DEE-7C78-A7CE-745E-7322F1283E8D}"/>
                </a:ext>
              </a:extLst>
            </p:cNvPr>
            <p:cNvSpPr txBox="1"/>
            <p:nvPr/>
          </p:nvSpPr>
          <p:spPr>
            <a:xfrm>
              <a:off x="4147576"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3" name="TextBox 222">
              <a:extLst>
                <a:ext uri="{FF2B5EF4-FFF2-40B4-BE49-F238E27FC236}">
                  <a16:creationId xmlns:a16="http://schemas.microsoft.com/office/drawing/2014/main" id="{BCEEF4EB-8ED8-E02E-48BF-489F44AEF8D3}"/>
                </a:ext>
              </a:extLst>
            </p:cNvPr>
            <p:cNvSpPr txBox="1"/>
            <p:nvPr/>
          </p:nvSpPr>
          <p:spPr>
            <a:xfrm>
              <a:off x="4169780"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4" name="TextBox 223">
              <a:extLst>
                <a:ext uri="{FF2B5EF4-FFF2-40B4-BE49-F238E27FC236}">
                  <a16:creationId xmlns:a16="http://schemas.microsoft.com/office/drawing/2014/main" id="{AF1A0C2D-2D4F-CE9A-FFC8-5A2BE8BBD54F}"/>
                </a:ext>
              </a:extLst>
            </p:cNvPr>
            <p:cNvSpPr txBox="1"/>
            <p:nvPr/>
          </p:nvSpPr>
          <p:spPr>
            <a:xfrm>
              <a:off x="4185655"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5" name="TextBox 224">
              <a:extLst>
                <a:ext uri="{FF2B5EF4-FFF2-40B4-BE49-F238E27FC236}">
                  <a16:creationId xmlns:a16="http://schemas.microsoft.com/office/drawing/2014/main" id="{B1A475A4-123D-C349-BBB2-3905A0C6A84E}"/>
                </a:ext>
              </a:extLst>
            </p:cNvPr>
            <p:cNvSpPr txBox="1"/>
            <p:nvPr/>
          </p:nvSpPr>
          <p:spPr>
            <a:xfrm>
              <a:off x="4220145"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6" name="TextBox 225">
              <a:extLst>
                <a:ext uri="{FF2B5EF4-FFF2-40B4-BE49-F238E27FC236}">
                  <a16:creationId xmlns:a16="http://schemas.microsoft.com/office/drawing/2014/main" id="{3EDDC48A-FBEA-EA54-0044-D3CA4D95AC4C}"/>
                </a:ext>
              </a:extLst>
            </p:cNvPr>
            <p:cNvSpPr txBox="1"/>
            <p:nvPr/>
          </p:nvSpPr>
          <p:spPr>
            <a:xfrm>
              <a:off x="4277069"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7" name="TextBox 226">
              <a:extLst>
                <a:ext uri="{FF2B5EF4-FFF2-40B4-BE49-F238E27FC236}">
                  <a16:creationId xmlns:a16="http://schemas.microsoft.com/office/drawing/2014/main" id="{C6BEFD33-0BBA-DF92-00F9-E39255E65EF6}"/>
                </a:ext>
              </a:extLst>
            </p:cNvPr>
            <p:cNvSpPr txBox="1"/>
            <p:nvPr/>
          </p:nvSpPr>
          <p:spPr>
            <a:xfrm>
              <a:off x="4324768"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8" name="TextBox 227">
              <a:extLst>
                <a:ext uri="{FF2B5EF4-FFF2-40B4-BE49-F238E27FC236}">
                  <a16:creationId xmlns:a16="http://schemas.microsoft.com/office/drawing/2014/main" id="{00A796EA-E5A9-747A-9184-079BF4CA6426}"/>
                </a:ext>
              </a:extLst>
            </p:cNvPr>
            <p:cNvSpPr txBox="1"/>
            <p:nvPr/>
          </p:nvSpPr>
          <p:spPr>
            <a:xfrm>
              <a:off x="4420878" y="420530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29" name="TextBox 228">
              <a:extLst>
                <a:ext uri="{FF2B5EF4-FFF2-40B4-BE49-F238E27FC236}">
                  <a16:creationId xmlns:a16="http://schemas.microsoft.com/office/drawing/2014/main" id="{B85EAADE-FAA0-ADFA-0809-A09991319A5D}"/>
                </a:ext>
              </a:extLst>
            </p:cNvPr>
            <p:cNvSpPr txBox="1"/>
            <p:nvPr/>
          </p:nvSpPr>
          <p:spPr>
            <a:xfrm>
              <a:off x="4479412" y="423042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0" name="TextBox 229">
              <a:extLst>
                <a:ext uri="{FF2B5EF4-FFF2-40B4-BE49-F238E27FC236}">
                  <a16:creationId xmlns:a16="http://schemas.microsoft.com/office/drawing/2014/main" id="{46073815-355A-820F-DB21-398D3F405063}"/>
                </a:ext>
              </a:extLst>
            </p:cNvPr>
            <p:cNvSpPr txBox="1"/>
            <p:nvPr/>
          </p:nvSpPr>
          <p:spPr>
            <a:xfrm>
              <a:off x="4495506" y="423042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1" name="TextBox 230">
              <a:extLst>
                <a:ext uri="{FF2B5EF4-FFF2-40B4-BE49-F238E27FC236}">
                  <a16:creationId xmlns:a16="http://schemas.microsoft.com/office/drawing/2014/main" id="{BEA9644A-9FCC-72CD-5A26-A4A4E4A28103}"/>
                </a:ext>
              </a:extLst>
            </p:cNvPr>
            <p:cNvSpPr txBox="1"/>
            <p:nvPr/>
          </p:nvSpPr>
          <p:spPr>
            <a:xfrm>
              <a:off x="4523208" y="423042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2" name="TextBox 231">
              <a:extLst>
                <a:ext uri="{FF2B5EF4-FFF2-40B4-BE49-F238E27FC236}">
                  <a16:creationId xmlns:a16="http://schemas.microsoft.com/office/drawing/2014/main" id="{B9663113-0038-463A-78B5-CE0069887708}"/>
                </a:ext>
              </a:extLst>
            </p:cNvPr>
            <p:cNvSpPr txBox="1"/>
            <p:nvPr/>
          </p:nvSpPr>
          <p:spPr>
            <a:xfrm>
              <a:off x="4599059"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3" name="TextBox 232">
              <a:extLst>
                <a:ext uri="{FF2B5EF4-FFF2-40B4-BE49-F238E27FC236}">
                  <a16:creationId xmlns:a16="http://schemas.microsoft.com/office/drawing/2014/main" id="{9933FDD0-2AFE-47DF-2EB1-036EF1955548}"/>
                </a:ext>
              </a:extLst>
            </p:cNvPr>
            <p:cNvSpPr txBox="1"/>
            <p:nvPr/>
          </p:nvSpPr>
          <p:spPr>
            <a:xfrm>
              <a:off x="4650182"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4" name="TextBox 233">
              <a:extLst>
                <a:ext uri="{FF2B5EF4-FFF2-40B4-BE49-F238E27FC236}">
                  <a16:creationId xmlns:a16="http://schemas.microsoft.com/office/drawing/2014/main" id="{85391EF0-3CBF-FAF8-7BE6-6FE54E299B9B}"/>
                </a:ext>
              </a:extLst>
            </p:cNvPr>
            <p:cNvSpPr txBox="1"/>
            <p:nvPr/>
          </p:nvSpPr>
          <p:spPr>
            <a:xfrm>
              <a:off x="4662131"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5" name="TextBox 234">
              <a:extLst>
                <a:ext uri="{FF2B5EF4-FFF2-40B4-BE49-F238E27FC236}">
                  <a16:creationId xmlns:a16="http://schemas.microsoft.com/office/drawing/2014/main" id="{83AC56A1-E0AF-1208-C95B-513CBEF21D80}"/>
                </a:ext>
              </a:extLst>
            </p:cNvPr>
            <p:cNvSpPr txBox="1"/>
            <p:nvPr/>
          </p:nvSpPr>
          <p:spPr>
            <a:xfrm>
              <a:off x="4693607"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6" name="TextBox 235">
              <a:extLst>
                <a:ext uri="{FF2B5EF4-FFF2-40B4-BE49-F238E27FC236}">
                  <a16:creationId xmlns:a16="http://schemas.microsoft.com/office/drawing/2014/main" id="{7399179D-A352-5A9F-A31F-95A58CA8F21F}"/>
                </a:ext>
              </a:extLst>
            </p:cNvPr>
            <p:cNvSpPr txBox="1"/>
            <p:nvPr/>
          </p:nvSpPr>
          <p:spPr>
            <a:xfrm>
              <a:off x="4714244"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7" name="TextBox 236">
              <a:extLst>
                <a:ext uri="{FF2B5EF4-FFF2-40B4-BE49-F238E27FC236}">
                  <a16:creationId xmlns:a16="http://schemas.microsoft.com/office/drawing/2014/main" id="{A6779E47-D79B-7386-F66E-5A14FAEB0266}"/>
                </a:ext>
              </a:extLst>
            </p:cNvPr>
            <p:cNvSpPr txBox="1"/>
            <p:nvPr/>
          </p:nvSpPr>
          <p:spPr>
            <a:xfrm>
              <a:off x="4742695"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8" name="TextBox 237">
              <a:extLst>
                <a:ext uri="{FF2B5EF4-FFF2-40B4-BE49-F238E27FC236}">
                  <a16:creationId xmlns:a16="http://schemas.microsoft.com/office/drawing/2014/main" id="{D688A3F2-9443-6843-B3CB-175DCBBE8517}"/>
                </a:ext>
              </a:extLst>
            </p:cNvPr>
            <p:cNvSpPr txBox="1"/>
            <p:nvPr/>
          </p:nvSpPr>
          <p:spPr>
            <a:xfrm>
              <a:off x="4798950"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39" name="TextBox 238">
              <a:extLst>
                <a:ext uri="{FF2B5EF4-FFF2-40B4-BE49-F238E27FC236}">
                  <a16:creationId xmlns:a16="http://schemas.microsoft.com/office/drawing/2014/main" id="{D0AE3F2E-6475-038D-815A-64EC75E11415}"/>
                </a:ext>
              </a:extLst>
            </p:cNvPr>
            <p:cNvSpPr txBox="1"/>
            <p:nvPr/>
          </p:nvSpPr>
          <p:spPr>
            <a:xfrm>
              <a:off x="4821175"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0" name="TextBox 239">
              <a:extLst>
                <a:ext uri="{FF2B5EF4-FFF2-40B4-BE49-F238E27FC236}">
                  <a16:creationId xmlns:a16="http://schemas.microsoft.com/office/drawing/2014/main" id="{C3D180A4-8ACE-A49F-FCC1-FE7CF7DDAA81}"/>
                </a:ext>
              </a:extLst>
            </p:cNvPr>
            <p:cNvSpPr txBox="1"/>
            <p:nvPr/>
          </p:nvSpPr>
          <p:spPr>
            <a:xfrm>
              <a:off x="4837050"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1" name="TextBox 240">
              <a:extLst>
                <a:ext uri="{FF2B5EF4-FFF2-40B4-BE49-F238E27FC236}">
                  <a16:creationId xmlns:a16="http://schemas.microsoft.com/office/drawing/2014/main" id="{D5A3C241-A712-AE31-9DE5-2B8E18C5546F}"/>
                </a:ext>
              </a:extLst>
            </p:cNvPr>
            <p:cNvSpPr txBox="1"/>
            <p:nvPr/>
          </p:nvSpPr>
          <p:spPr>
            <a:xfrm>
              <a:off x="4872404"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2" name="TextBox 241">
              <a:extLst>
                <a:ext uri="{FF2B5EF4-FFF2-40B4-BE49-F238E27FC236}">
                  <a16:creationId xmlns:a16="http://schemas.microsoft.com/office/drawing/2014/main" id="{C6B508E0-E28A-26D2-5706-7781549B59D5}"/>
                </a:ext>
              </a:extLst>
            </p:cNvPr>
            <p:cNvSpPr txBox="1"/>
            <p:nvPr/>
          </p:nvSpPr>
          <p:spPr>
            <a:xfrm>
              <a:off x="4901987"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3" name="TextBox 242">
              <a:extLst>
                <a:ext uri="{FF2B5EF4-FFF2-40B4-BE49-F238E27FC236}">
                  <a16:creationId xmlns:a16="http://schemas.microsoft.com/office/drawing/2014/main" id="{BDD3E4EF-2BD4-66D9-7469-2BCDA771482F}"/>
                </a:ext>
              </a:extLst>
            </p:cNvPr>
            <p:cNvSpPr txBox="1"/>
            <p:nvPr/>
          </p:nvSpPr>
          <p:spPr>
            <a:xfrm>
              <a:off x="4925924"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4" name="TextBox 243">
              <a:extLst>
                <a:ext uri="{FF2B5EF4-FFF2-40B4-BE49-F238E27FC236}">
                  <a16:creationId xmlns:a16="http://schemas.microsoft.com/office/drawing/2014/main" id="{7319D0D9-7981-9659-DFB9-693076774DB9}"/>
                </a:ext>
              </a:extLst>
            </p:cNvPr>
            <p:cNvSpPr txBox="1"/>
            <p:nvPr/>
          </p:nvSpPr>
          <p:spPr>
            <a:xfrm>
              <a:off x="4965474"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5" name="TextBox 244">
              <a:extLst>
                <a:ext uri="{FF2B5EF4-FFF2-40B4-BE49-F238E27FC236}">
                  <a16:creationId xmlns:a16="http://schemas.microsoft.com/office/drawing/2014/main" id="{08B1E25C-22A1-D640-D65E-337882A6F9B0}"/>
                </a:ext>
              </a:extLst>
            </p:cNvPr>
            <p:cNvSpPr txBox="1"/>
            <p:nvPr/>
          </p:nvSpPr>
          <p:spPr>
            <a:xfrm>
              <a:off x="5075225"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6" name="TextBox 245">
              <a:extLst>
                <a:ext uri="{FF2B5EF4-FFF2-40B4-BE49-F238E27FC236}">
                  <a16:creationId xmlns:a16="http://schemas.microsoft.com/office/drawing/2014/main" id="{F18C6AFB-7103-47B9-F888-41C82E2F2DA5}"/>
                </a:ext>
              </a:extLst>
            </p:cNvPr>
            <p:cNvSpPr txBox="1"/>
            <p:nvPr/>
          </p:nvSpPr>
          <p:spPr>
            <a:xfrm>
              <a:off x="5133948"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7" name="TextBox 246">
              <a:extLst>
                <a:ext uri="{FF2B5EF4-FFF2-40B4-BE49-F238E27FC236}">
                  <a16:creationId xmlns:a16="http://schemas.microsoft.com/office/drawing/2014/main" id="{ADFB46BB-4B06-6996-F3EC-12AFF80EAC55}"/>
                </a:ext>
              </a:extLst>
            </p:cNvPr>
            <p:cNvSpPr txBox="1"/>
            <p:nvPr/>
          </p:nvSpPr>
          <p:spPr>
            <a:xfrm>
              <a:off x="5227611"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8" name="TextBox 247">
              <a:extLst>
                <a:ext uri="{FF2B5EF4-FFF2-40B4-BE49-F238E27FC236}">
                  <a16:creationId xmlns:a16="http://schemas.microsoft.com/office/drawing/2014/main" id="{F83997C5-C119-A2BD-B6CE-595B15E1D913}"/>
                </a:ext>
              </a:extLst>
            </p:cNvPr>
            <p:cNvSpPr txBox="1"/>
            <p:nvPr/>
          </p:nvSpPr>
          <p:spPr>
            <a:xfrm>
              <a:off x="5263581"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49" name="TextBox 248">
              <a:extLst>
                <a:ext uri="{FF2B5EF4-FFF2-40B4-BE49-F238E27FC236}">
                  <a16:creationId xmlns:a16="http://schemas.microsoft.com/office/drawing/2014/main" id="{A7B60B8C-FB40-3671-9850-372E22613B91}"/>
                </a:ext>
              </a:extLst>
            </p:cNvPr>
            <p:cNvSpPr txBox="1"/>
            <p:nvPr/>
          </p:nvSpPr>
          <p:spPr>
            <a:xfrm>
              <a:off x="5432170"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50" name="TextBox 249">
              <a:extLst>
                <a:ext uri="{FF2B5EF4-FFF2-40B4-BE49-F238E27FC236}">
                  <a16:creationId xmlns:a16="http://schemas.microsoft.com/office/drawing/2014/main" id="{29EDED78-70A5-6612-F57C-020F51E530A9}"/>
                </a:ext>
              </a:extLst>
            </p:cNvPr>
            <p:cNvSpPr txBox="1"/>
            <p:nvPr/>
          </p:nvSpPr>
          <p:spPr>
            <a:xfrm>
              <a:off x="5462971"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sp>
          <p:nvSpPr>
            <p:cNvPr id="251" name="TextBox 250">
              <a:extLst>
                <a:ext uri="{FF2B5EF4-FFF2-40B4-BE49-F238E27FC236}">
                  <a16:creationId xmlns:a16="http://schemas.microsoft.com/office/drawing/2014/main" id="{770D54B6-7039-7588-0FF9-EDFA00C769B2}"/>
                </a:ext>
              </a:extLst>
            </p:cNvPr>
            <p:cNvSpPr txBox="1"/>
            <p:nvPr/>
          </p:nvSpPr>
          <p:spPr>
            <a:xfrm>
              <a:off x="5608818" y="426688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2201B2"/>
                  </a:solidFill>
                  <a:effectLst/>
                  <a:uLnTx/>
                  <a:uFillTx/>
                  <a:latin typeface="Poppins"/>
                  <a:ea typeface="+mn-ea"/>
                  <a:cs typeface="+mn-cs"/>
                </a:rPr>
                <a:t>+</a:t>
              </a:r>
            </a:p>
          </p:txBody>
        </p:sp>
      </p:grpSp>
      <p:graphicFrame>
        <p:nvGraphicFramePr>
          <p:cNvPr id="256" name="Content Placeholder 8">
            <a:extLst>
              <a:ext uri="{FF2B5EF4-FFF2-40B4-BE49-F238E27FC236}">
                <a16:creationId xmlns:a16="http://schemas.microsoft.com/office/drawing/2014/main" id="{8B23EA74-824D-4770-61D1-B3CAC06C7642}"/>
              </a:ext>
            </a:extLst>
          </p:cNvPr>
          <p:cNvGraphicFramePr>
            <a:graphicFrameLocks/>
          </p:cNvGraphicFramePr>
          <p:nvPr>
            <p:extLst>
              <p:ext uri="{D42A27DB-BD31-4B8C-83A1-F6EECF244321}">
                <p14:modId xmlns:p14="http://schemas.microsoft.com/office/powerpoint/2010/main" val="3508818344"/>
              </p:ext>
            </p:extLst>
          </p:nvPr>
        </p:nvGraphicFramePr>
        <p:xfrm>
          <a:off x="8679496" y="1516467"/>
          <a:ext cx="3291842" cy="1387792"/>
        </p:xfrm>
        <a:graphic>
          <a:graphicData uri="http://schemas.openxmlformats.org/drawingml/2006/table">
            <a:tbl>
              <a:tblPr firstRow="1" bandRow="1">
                <a:tableStyleId>{5C22544A-7EE6-4342-B048-85BDC9FD1C3A}</a:tableStyleId>
              </a:tblPr>
              <a:tblGrid>
                <a:gridCol w="1645921">
                  <a:extLst>
                    <a:ext uri="{9D8B030D-6E8A-4147-A177-3AD203B41FA5}">
                      <a16:colId xmlns:a16="http://schemas.microsoft.com/office/drawing/2014/main" val="207984530"/>
                    </a:ext>
                  </a:extLst>
                </a:gridCol>
                <a:gridCol w="1645921">
                  <a:extLst>
                    <a:ext uri="{9D8B030D-6E8A-4147-A177-3AD203B41FA5}">
                      <a16:colId xmlns:a16="http://schemas.microsoft.com/office/drawing/2014/main" val="3451998562"/>
                    </a:ext>
                  </a:extLst>
                </a:gridCol>
              </a:tblGrid>
              <a:tr h="370840">
                <a:tc>
                  <a:txBody>
                    <a:bodyPr/>
                    <a:lstStyle/>
                    <a:p>
                      <a:pPr algn="ctr"/>
                      <a:r>
                        <a:rPr kumimoji="0" lang="en-US" sz="1200" b="1" i="0" u="none" strike="noStrike" kern="0" cap="none" spc="0" normalizeH="0" baseline="0" noProof="0" dirty="0">
                          <a:ln>
                            <a:noFill/>
                          </a:ln>
                          <a:solidFill>
                            <a:schemeClr val="bg2"/>
                          </a:solidFill>
                          <a:effectLst/>
                          <a:uLnTx/>
                          <a:uFillTx/>
                        </a:rPr>
                        <a:t>Zanidatamab + CT</a:t>
                      </a:r>
                    </a:p>
                    <a:p>
                      <a:pPr algn="ctr"/>
                      <a:r>
                        <a:rPr kumimoji="0" lang="en-US" sz="1200" b="1" i="0" u="none" strike="noStrike" kern="0" cap="none" spc="0" normalizeH="0" baseline="0" noProof="0" dirty="0">
                          <a:ln>
                            <a:noFill/>
                          </a:ln>
                          <a:solidFill>
                            <a:schemeClr val="bg2"/>
                          </a:solidFill>
                          <a:effectLst/>
                          <a:uLnTx/>
                          <a:uFillTx/>
                        </a:rPr>
                        <a:t>(n = 304)</a:t>
                      </a:r>
                      <a:endParaRPr lang="en-US" sz="1200" b="1" dirty="0">
                        <a:solidFill>
                          <a:schemeClr val="bg2"/>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2"/>
                          </a:solidFill>
                          <a:effectLst/>
                          <a:uLnTx/>
                          <a:uFillTx/>
                        </a:rPr>
                        <a:t>Trastuzumab + CT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2"/>
                          </a:solidFill>
                          <a:effectLst/>
                          <a:uLnTx/>
                          <a:uFillTx/>
                        </a:rPr>
                        <a:t>(n = 308)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2535266632"/>
                  </a:ext>
                </a:extLst>
              </a:tr>
              <a:tr h="473392">
                <a:tc>
                  <a:txBody>
                    <a:bodyPr/>
                    <a:lstStyle/>
                    <a:p>
                      <a:pPr algn="ctr"/>
                      <a:r>
                        <a:rPr lang="it-IT" sz="1200" b="0" dirty="0"/>
                        <a:t>24.4 (20.4-30.0)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it-IT" sz="1200" b="0" dirty="0"/>
                        <a:t>19.2 (16.8-21.8)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91291732"/>
                  </a:ext>
                </a:extLst>
              </a:tr>
              <a:tr h="239712">
                <a:tc gridSpan="2">
                  <a:txBody>
                    <a:bodyPr/>
                    <a:lstStyle/>
                    <a:p>
                      <a:pPr algn="ctr"/>
                      <a:r>
                        <a:rPr lang="en-US" sz="1200" b="0" dirty="0"/>
                        <a:t>0.80 (0.64-1.01) </a:t>
                      </a:r>
                    </a:p>
                    <a:p>
                      <a:pPr algn="ctr"/>
                      <a:r>
                        <a:rPr lang="en-US" sz="1200" b="0" i="1" dirty="0"/>
                        <a:t>P</a:t>
                      </a:r>
                      <a:r>
                        <a:rPr lang="en-US" sz="1200" b="0" dirty="0"/>
                        <a:t> = .0564</a:t>
                      </a:r>
                    </a:p>
                  </a:txBody>
                  <a:tcP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dirty="0"/>
                    </a:p>
                  </a:txBody>
                  <a:tcPr/>
                </a:tc>
                <a:extLst>
                  <a:ext uri="{0D108BD9-81ED-4DB2-BD59-A6C34878D82A}">
                    <a16:rowId xmlns:a16="http://schemas.microsoft.com/office/drawing/2014/main" val="280427433"/>
                  </a:ext>
                </a:extLst>
              </a:tr>
            </a:tbl>
          </a:graphicData>
        </a:graphic>
      </p:graphicFrame>
      <p:sp>
        <p:nvSpPr>
          <p:cNvPr id="257" name="TextBox 256">
            <a:extLst>
              <a:ext uri="{FF2B5EF4-FFF2-40B4-BE49-F238E27FC236}">
                <a16:creationId xmlns:a16="http://schemas.microsoft.com/office/drawing/2014/main" id="{C51CBA76-1709-CC54-10D6-34D51CB63122}"/>
              </a:ext>
            </a:extLst>
          </p:cNvPr>
          <p:cNvSpPr txBox="1"/>
          <p:nvPr/>
        </p:nvSpPr>
        <p:spPr>
          <a:xfrm>
            <a:off x="7399340" y="1975393"/>
            <a:ext cx="1269997" cy="498636"/>
          </a:xfrm>
          <a:prstGeom prst="rect">
            <a:avLst/>
          </a:prstGeom>
        </p:spPr>
        <p:txBody>
          <a:bodyPr vert="horz" wrap="squar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dirty="0">
                <a:ln>
                  <a:noFill/>
                </a:ln>
                <a:solidFill>
                  <a:srgbClr val="161616"/>
                </a:solidFill>
                <a:effectLst/>
                <a:uLnTx/>
                <a:uFillTx/>
                <a:latin typeface="Poppins"/>
                <a:ea typeface="+mn-ea"/>
                <a:cs typeface="+mn-cs"/>
              </a:rPr>
              <a:t>Median OS, </a:t>
            </a:r>
          </a:p>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dirty="0">
                <a:ln>
                  <a:noFill/>
                </a:ln>
                <a:solidFill>
                  <a:srgbClr val="161616"/>
                </a:solidFill>
                <a:effectLst/>
                <a:uLnTx/>
                <a:uFillTx/>
                <a:latin typeface="Poppins"/>
                <a:ea typeface="+mn-ea"/>
                <a:cs typeface="+mn-cs"/>
              </a:rPr>
              <a:t>mo (95%CI)</a:t>
            </a:r>
          </a:p>
        </p:txBody>
      </p:sp>
      <p:sp>
        <p:nvSpPr>
          <p:cNvPr id="258" name="TextBox 257">
            <a:extLst>
              <a:ext uri="{FF2B5EF4-FFF2-40B4-BE49-F238E27FC236}">
                <a16:creationId xmlns:a16="http://schemas.microsoft.com/office/drawing/2014/main" id="{DA8F7B4B-4DF7-1F09-7018-A7A9E82D5A06}"/>
              </a:ext>
            </a:extLst>
          </p:cNvPr>
          <p:cNvSpPr txBox="1"/>
          <p:nvPr/>
        </p:nvSpPr>
        <p:spPr>
          <a:xfrm>
            <a:off x="7379019" y="2537414"/>
            <a:ext cx="1269997" cy="357034"/>
          </a:xfrm>
          <a:prstGeom prst="rect">
            <a:avLst/>
          </a:prstGeom>
        </p:spPr>
        <p:txBody>
          <a:bodyPr vert="horz" wrap="squar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dirty="0">
                <a:ln>
                  <a:noFill/>
                </a:ln>
                <a:solidFill>
                  <a:srgbClr val="161616"/>
                </a:solidFill>
                <a:effectLst/>
                <a:uLnTx/>
                <a:uFillTx/>
                <a:latin typeface="Poppins"/>
                <a:ea typeface="+mn-ea"/>
                <a:cs typeface="+mn-cs"/>
              </a:rPr>
              <a:t>HR (95%CI)</a:t>
            </a:r>
          </a:p>
        </p:txBody>
      </p:sp>
      <p:sp>
        <p:nvSpPr>
          <p:cNvPr id="259" name="TextBox 258">
            <a:extLst>
              <a:ext uri="{FF2B5EF4-FFF2-40B4-BE49-F238E27FC236}">
                <a16:creationId xmlns:a16="http://schemas.microsoft.com/office/drawing/2014/main" id="{34DC8C86-A8C0-A18C-86E1-573E97F6EDFB}"/>
              </a:ext>
            </a:extLst>
          </p:cNvPr>
          <p:cNvSpPr txBox="1"/>
          <p:nvPr/>
        </p:nvSpPr>
        <p:spPr>
          <a:xfrm>
            <a:off x="7325122" y="4598948"/>
            <a:ext cx="1780778" cy="498636"/>
          </a:xfrm>
          <a:prstGeom prst="rect">
            <a:avLst/>
          </a:prstGeom>
          <a:noFill/>
        </p:spPr>
        <p:txBody>
          <a:bodyPr vert="horz" wrap="square" lIns="45720" tIns="45720" rIns="45720" bIns="4572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FFFF">
                    <a:lumMod val="50000"/>
                  </a:srgbClr>
                </a:solidFill>
                <a:effectLst/>
                <a:uLnTx/>
                <a:uFillTx/>
                <a:latin typeface="Poppins"/>
                <a:ea typeface="+mn-ea"/>
                <a:cs typeface="+mn-cs"/>
              </a:rPr>
              <a:t>38.8%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FFFF">
                    <a:lumMod val="50000"/>
                  </a:srgbClr>
                </a:solidFill>
                <a:effectLst/>
                <a:uLnTx/>
                <a:uFillTx/>
                <a:latin typeface="Poppins"/>
                <a:ea typeface="+mn-ea"/>
                <a:cs typeface="+mn-cs"/>
              </a:rPr>
              <a:t>(95% CI: 32.2-45.4)</a:t>
            </a:r>
          </a:p>
        </p:txBody>
      </p:sp>
      <p:sp>
        <p:nvSpPr>
          <p:cNvPr id="260" name="TextBox 259">
            <a:extLst>
              <a:ext uri="{FF2B5EF4-FFF2-40B4-BE49-F238E27FC236}">
                <a16:creationId xmlns:a16="http://schemas.microsoft.com/office/drawing/2014/main" id="{F4733454-F3F9-954F-F9FD-46E50347AAE6}"/>
              </a:ext>
            </a:extLst>
          </p:cNvPr>
          <p:cNvSpPr txBox="1"/>
          <p:nvPr/>
        </p:nvSpPr>
        <p:spPr>
          <a:xfrm>
            <a:off x="9043661" y="3929102"/>
            <a:ext cx="1550237" cy="498636"/>
          </a:xfrm>
          <a:prstGeom prst="rect">
            <a:avLst/>
          </a:prstGeom>
          <a:noFill/>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E04507"/>
                </a:solidFill>
                <a:effectLst/>
                <a:uLnTx/>
                <a:uFillTx/>
                <a:latin typeface="Poppins"/>
                <a:ea typeface="+mn-ea"/>
                <a:cs typeface="+mn-cs"/>
              </a:rPr>
              <a:t>50.3%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E04507"/>
                </a:solidFill>
                <a:effectLst/>
                <a:uLnTx/>
                <a:uFillTx/>
                <a:latin typeface="Poppins"/>
                <a:ea typeface="+mn-ea"/>
                <a:cs typeface="+mn-cs"/>
              </a:rPr>
              <a:t>(95% CI: 43.6-56.6)</a:t>
            </a:r>
          </a:p>
        </p:txBody>
      </p:sp>
      <p:sp>
        <p:nvSpPr>
          <p:cNvPr id="261" name="TextBox 260">
            <a:extLst>
              <a:ext uri="{FF2B5EF4-FFF2-40B4-BE49-F238E27FC236}">
                <a16:creationId xmlns:a16="http://schemas.microsoft.com/office/drawing/2014/main" id="{63CE418E-4BB9-4E9B-4A87-4C47AEEDDFEE}"/>
              </a:ext>
            </a:extLst>
          </p:cNvPr>
          <p:cNvSpPr txBox="1"/>
          <p:nvPr/>
        </p:nvSpPr>
        <p:spPr>
          <a:xfrm>
            <a:off x="9757845" y="4224480"/>
            <a:ext cx="1981200" cy="498636"/>
          </a:xfrm>
          <a:prstGeom prst="rect">
            <a:avLst/>
          </a:prstGeom>
          <a:noFill/>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E04507"/>
                </a:solidFill>
                <a:effectLst/>
                <a:uLnTx/>
                <a:uFillTx/>
                <a:latin typeface="Poppins"/>
                <a:ea typeface="+mn-ea"/>
                <a:cs typeface="+mn-cs"/>
              </a:rPr>
              <a:t>42.2%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E04507"/>
                </a:solidFill>
                <a:effectLst/>
                <a:uLnTx/>
                <a:uFillTx/>
                <a:latin typeface="Poppins"/>
                <a:ea typeface="+mn-ea"/>
                <a:cs typeface="+mn-cs"/>
              </a:rPr>
              <a:t>(95% CI: 31.5-49.2)</a:t>
            </a:r>
          </a:p>
        </p:txBody>
      </p:sp>
      <p:sp>
        <p:nvSpPr>
          <p:cNvPr id="262" name="TextBox 261">
            <a:extLst>
              <a:ext uri="{FF2B5EF4-FFF2-40B4-BE49-F238E27FC236}">
                <a16:creationId xmlns:a16="http://schemas.microsoft.com/office/drawing/2014/main" id="{CA2EB074-9BD2-BE27-332A-75F93A4C464D}"/>
              </a:ext>
            </a:extLst>
          </p:cNvPr>
          <p:cNvSpPr txBox="1"/>
          <p:nvPr/>
        </p:nvSpPr>
        <p:spPr>
          <a:xfrm>
            <a:off x="9742261" y="4997741"/>
            <a:ext cx="1469859" cy="498636"/>
          </a:xfrm>
          <a:prstGeom prst="rect">
            <a:avLst/>
          </a:prstGeom>
          <a:noFill/>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FFFF">
                    <a:lumMod val="50000"/>
                  </a:srgbClr>
                </a:solidFill>
                <a:effectLst/>
                <a:uLnTx/>
                <a:uFillTx/>
                <a:latin typeface="Poppins"/>
                <a:ea typeface="+mn-ea"/>
                <a:cs typeface="+mn-cs"/>
              </a:rPr>
              <a:t>30.0%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FFFF">
                    <a:lumMod val="50000"/>
                  </a:srgbClr>
                </a:solidFill>
                <a:effectLst/>
                <a:uLnTx/>
                <a:uFillTx/>
                <a:latin typeface="Poppins"/>
                <a:ea typeface="+mn-ea"/>
                <a:cs typeface="+mn-cs"/>
              </a:rPr>
              <a:t>(95% CI: 23.4-36.8)</a:t>
            </a:r>
          </a:p>
        </p:txBody>
      </p:sp>
      <p:sp>
        <p:nvSpPr>
          <p:cNvPr id="263" name="TextBox 262">
            <a:extLst>
              <a:ext uri="{FF2B5EF4-FFF2-40B4-BE49-F238E27FC236}">
                <a16:creationId xmlns:a16="http://schemas.microsoft.com/office/drawing/2014/main" id="{EFC54FB8-D5E2-7CA5-72AF-ABF58BBA846D}"/>
              </a:ext>
            </a:extLst>
          </p:cNvPr>
          <p:cNvSpPr txBox="1"/>
          <p:nvPr/>
        </p:nvSpPr>
        <p:spPr>
          <a:xfrm rot="16200000">
            <a:off x="4840833" y="4031145"/>
            <a:ext cx="2622551" cy="498636"/>
          </a:xfrm>
          <a:prstGeom prst="rect">
            <a:avLst/>
          </a:prstGeom>
        </p:spPr>
        <p:txBody>
          <a:bodyPr vert="horz" wrap="square" lIns="45720" tIns="45720" rIns="45720" bIns="45720" rtlCol="0">
            <a:noAutofit/>
          </a:bodyPr>
          <a:lstStyle>
            <a:defPPr>
              <a:defRPr lang="en-US"/>
            </a:defPPr>
            <a:lvl1pPr algn="ctr">
              <a:defRPr sz="1200" kern="0">
                <a:solidFill>
                  <a:schemeClr val="tx1">
                    <a:lumMod val="75000"/>
                    <a:lumOff val="25000"/>
                  </a:schemeClr>
                </a:solidFill>
                <a:latin typeface="Poppins Medium" panose="00000600000000000000" pitchFamily="2" charset="0"/>
                <a:cs typeface="Poppins Medium" panose="000006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OS (%)</a:t>
            </a:r>
          </a:p>
        </p:txBody>
      </p:sp>
      <p:sp>
        <p:nvSpPr>
          <p:cNvPr id="264" name="TextBox 263">
            <a:extLst>
              <a:ext uri="{FF2B5EF4-FFF2-40B4-BE49-F238E27FC236}">
                <a16:creationId xmlns:a16="http://schemas.microsoft.com/office/drawing/2014/main" id="{96B71127-412C-CA12-0C0A-247E527D6E82}"/>
              </a:ext>
            </a:extLst>
          </p:cNvPr>
          <p:cNvSpPr txBox="1"/>
          <p:nvPr/>
        </p:nvSpPr>
        <p:spPr>
          <a:xfrm>
            <a:off x="7422705" y="5904441"/>
            <a:ext cx="3004657" cy="249705"/>
          </a:xfrm>
          <a:prstGeom prst="rect">
            <a:avLst/>
          </a:prstGeom>
        </p:spPr>
        <p:txBody>
          <a:bodyPr vert="horz" wrap="square" lIns="45720" tIns="45720" rIns="45720" bIns="4572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Mo From Randomization</a:t>
            </a:r>
          </a:p>
        </p:txBody>
      </p:sp>
      <p:grpSp>
        <p:nvGrpSpPr>
          <p:cNvPr id="265" name="Group 264">
            <a:extLst>
              <a:ext uri="{FF2B5EF4-FFF2-40B4-BE49-F238E27FC236}">
                <a16:creationId xmlns:a16="http://schemas.microsoft.com/office/drawing/2014/main" id="{782F9DA8-B636-4566-3C9E-17058E4F5E75}"/>
              </a:ext>
            </a:extLst>
          </p:cNvPr>
          <p:cNvGrpSpPr/>
          <p:nvPr/>
        </p:nvGrpSpPr>
        <p:grpSpPr>
          <a:xfrm>
            <a:off x="5997401" y="2933239"/>
            <a:ext cx="450904" cy="2788611"/>
            <a:chOff x="242195" y="2751701"/>
            <a:chExt cx="450904" cy="2788611"/>
          </a:xfrm>
        </p:grpSpPr>
        <p:sp>
          <p:nvSpPr>
            <p:cNvPr id="266" name="TextBox 265">
              <a:extLst>
                <a:ext uri="{FF2B5EF4-FFF2-40B4-BE49-F238E27FC236}">
                  <a16:creationId xmlns:a16="http://schemas.microsoft.com/office/drawing/2014/main" id="{1319A8A8-64CA-49C1-071C-98FC5AF63F08}"/>
                </a:ext>
              </a:extLst>
            </p:cNvPr>
            <p:cNvSpPr txBox="1"/>
            <p:nvPr/>
          </p:nvSpPr>
          <p:spPr>
            <a:xfrm>
              <a:off x="242195" y="2751701"/>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100</a:t>
              </a:r>
            </a:p>
          </p:txBody>
        </p:sp>
        <p:sp>
          <p:nvSpPr>
            <p:cNvPr id="267" name="TextBox 266">
              <a:extLst>
                <a:ext uri="{FF2B5EF4-FFF2-40B4-BE49-F238E27FC236}">
                  <a16:creationId xmlns:a16="http://schemas.microsoft.com/office/drawing/2014/main" id="{05E34727-FE29-D3A3-313A-74729C04C4EC}"/>
                </a:ext>
              </a:extLst>
            </p:cNvPr>
            <p:cNvSpPr txBox="1"/>
            <p:nvPr/>
          </p:nvSpPr>
          <p:spPr>
            <a:xfrm>
              <a:off x="242195" y="3385569"/>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75</a:t>
              </a:r>
            </a:p>
          </p:txBody>
        </p:sp>
        <p:sp>
          <p:nvSpPr>
            <p:cNvPr id="268" name="TextBox 267">
              <a:extLst>
                <a:ext uri="{FF2B5EF4-FFF2-40B4-BE49-F238E27FC236}">
                  <a16:creationId xmlns:a16="http://schemas.microsoft.com/office/drawing/2014/main" id="{22B2C0D9-97CB-4732-2818-F4EBD90F6C40}"/>
                </a:ext>
              </a:extLst>
            </p:cNvPr>
            <p:cNvSpPr txBox="1"/>
            <p:nvPr/>
          </p:nvSpPr>
          <p:spPr>
            <a:xfrm>
              <a:off x="242195" y="4024926"/>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50</a:t>
              </a:r>
            </a:p>
          </p:txBody>
        </p:sp>
        <p:sp>
          <p:nvSpPr>
            <p:cNvPr id="269" name="TextBox 268">
              <a:extLst>
                <a:ext uri="{FF2B5EF4-FFF2-40B4-BE49-F238E27FC236}">
                  <a16:creationId xmlns:a16="http://schemas.microsoft.com/office/drawing/2014/main" id="{0F956DEE-D660-FB9E-4246-0A2389F5CCB6}"/>
                </a:ext>
              </a:extLst>
            </p:cNvPr>
            <p:cNvSpPr txBox="1"/>
            <p:nvPr/>
          </p:nvSpPr>
          <p:spPr>
            <a:xfrm>
              <a:off x="242195" y="4649495"/>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25</a:t>
              </a:r>
            </a:p>
          </p:txBody>
        </p:sp>
        <p:sp>
          <p:nvSpPr>
            <p:cNvPr id="270" name="TextBox 269">
              <a:extLst>
                <a:ext uri="{FF2B5EF4-FFF2-40B4-BE49-F238E27FC236}">
                  <a16:creationId xmlns:a16="http://schemas.microsoft.com/office/drawing/2014/main" id="{FE3B30BC-624C-B9DF-F412-DB53656BE441}"/>
                </a:ext>
              </a:extLst>
            </p:cNvPr>
            <p:cNvSpPr txBox="1"/>
            <p:nvPr/>
          </p:nvSpPr>
          <p:spPr>
            <a:xfrm>
              <a:off x="242195" y="5288852"/>
              <a:ext cx="450904" cy="251460"/>
            </a:xfrm>
            <a:prstGeom prst="rect">
              <a:avLst/>
            </a:prstGeom>
          </p:spPr>
          <p:txBody>
            <a:bodyPr vert="horz" wrap="none" lIns="45720" tIns="45720" rIns="45720" bIns="45720" rtlCol="0">
              <a:noAutofit/>
            </a:bodyPr>
            <a:lstStyle/>
            <a:p>
              <a:pPr marL="7938"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grpSp>
      <p:grpSp>
        <p:nvGrpSpPr>
          <p:cNvPr id="271" name="Group 270">
            <a:extLst>
              <a:ext uri="{FF2B5EF4-FFF2-40B4-BE49-F238E27FC236}">
                <a16:creationId xmlns:a16="http://schemas.microsoft.com/office/drawing/2014/main" id="{94D79DD5-8C23-64AA-AB42-9D6991A3D483}"/>
              </a:ext>
            </a:extLst>
          </p:cNvPr>
          <p:cNvGrpSpPr/>
          <p:nvPr/>
        </p:nvGrpSpPr>
        <p:grpSpPr>
          <a:xfrm>
            <a:off x="6253158" y="5633117"/>
            <a:ext cx="5709131" cy="251460"/>
            <a:chOff x="497952" y="5504847"/>
            <a:chExt cx="5709131" cy="251460"/>
          </a:xfrm>
        </p:grpSpPr>
        <p:sp>
          <p:nvSpPr>
            <p:cNvPr id="272" name="TextBox 271">
              <a:extLst>
                <a:ext uri="{FF2B5EF4-FFF2-40B4-BE49-F238E27FC236}">
                  <a16:creationId xmlns:a16="http://schemas.microsoft.com/office/drawing/2014/main" id="{35A4C967-ED12-F494-67FF-D124A6601AC0}"/>
                </a:ext>
              </a:extLst>
            </p:cNvPr>
            <p:cNvSpPr txBox="1"/>
            <p:nvPr/>
          </p:nvSpPr>
          <p:spPr>
            <a:xfrm>
              <a:off x="497952"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0</a:t>
              </a:r>
            </a:p>
          </p:txBody>
        </p:sp>
        <p:sp>
          <p:nvSpPr>
            <p:cNvPr id="273" name="TextBox 272">
              <a:extLst>
                <a:ext uri="{FF2B5EF4-FFF2-40B4-BE49-F238E27FC236}">
                  <a16:creationId xmlns:a16="http://schemas.microsoft.com/office/drawing/2014/main" id="{1C0920ED-64F1-A0DF-1F2D-E83F9BC1EB93}"/>
                </a:ext>
              </a:extLst>
            </p:cNvPr>
            <p:cNvSpPr txBox="1"/>
            <p:nvPr/>
          </p:nvSpPr>
          <p:spPr>
            <a:xfrm>
              <a:off x="817631"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a:t>
              </a:r>
            </a:p>
          </p:txBody>
        </p:sp>
        <p:sp>
          <p:nvSpPr>
            <p:cNvPr id="274" name="TextBox 273">
              <a:extLst>
                <a:ext uri="{FF2B5EF4-FFF2-40B4-BE49-F238E27FC236}">
                  <a16:creationId xmlns:a16="http://schemas.microsoft.com/office/drawing/2014/main" id="{E68FF778-21FA-8ED5-6199-6982C585DDB3}"/>
                </a:ext>
              </a:extLst>
            </p:cNvPr>
            <p:cNvSpPr txBox="1"/>
            <p:nvPr/>
          </p:nvSpPr>
          <p:spPr>
            <a:xfrm>
              <a:off x="1153900"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6</a:t>
              </a:r>
            </a:p>
          </p:txBody>
        </p:sp>
        <p:sp>
          <p:nvSpPr>
            <p:cNvPr id="275" name="TextBox 274">
              <a:extLst>
                <a:ext uri="{FF2B5EF4-FFF2-40B4-BE49-F238E27FC236}">
                  <a16:creationId xmlns:a16="http://schemas.microsoft.com/office/drawing/2014/main" id="{DE91C30E-FA4C-6358-2056-C5427A03BF1D}"/>
                </a:ext>
              </a:extLst>
            </p:cNvPr>
            <p:cNvSpPr txBox="1"/>
            <p:nvPr/>
          </p:nvSpPr>
          <p:spPr>
            <a:xfrm>
              <a:off x="1473579"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9</a:t>
              </a:r>
            </a:p>
          </p:txBody>
        </p:sp>
        <p:sp>
          <p:nvSpPr>
            <p:cNvPr id="276" name="TextBox 275">
              <a:extLst>
                <a:ext uri="{FF2B5EF4-FFF2-40B4-BE49-F238E27FC236}">
                  <a16:creationId xmlns:a16="http://schemas.microsoft.com/office/drawing/2014/main" id="{010D58AA-B246-F61F-F925-BCC435758AFD}"/>
                </a:ext>
              </a:extLst>
            </p:cNvPr>
            <p:cNvSpPr txBox="1"/>
            <p:nvPr/>
          </p:nvSpPr>
          <p:spPr>
            <a:xfrm>
              <a:off x="1809848"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12</a:t>
              </a:r>
            </a:p>
          </p:txBody>
        </p:sp>
        <p:sp>
          <p:nvSpPr>
            <p:cNvPr id="277" name="TextBox 276">
              <a:extLst>
                <a:ext uri="{FF2B5EF4-FFF2-40B4-BE49-F238E27FC236}">
                  <a16:creationId xmlns:a16="http://schemas.microsoft.com/office/drawing/2014/main" id="{47ACB88D-3C6C-6106-3FE2-31520A6FA8FF}"/>
                </a:ext>
              </a:extLst>
            </p:cNvPr>
            <p:cNvSpPr txBox="1"/>
            <p:nvPr/>
          </p:nvSpPr>
          <p:spPr>
            <a:xfrm>
              <a:off x="2129527"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15</a:t>
              </a:r>
            </a:p>
          </p:txBody>
        </p:sp>
        <p:sp>
          <p:nvSpPr>
            <p:cNvPr id="278" name="TextBox 277">
              <a:extLst>
                <a:ext uri="{FF2B5EF4-FFF2-40B4-BE49-F238E27FC236}">
                  <a16:creationId xmlns:a16="http://schemas.microsoft.com/office/drawing/2014/main" id="{D5E8907E-AF06-ED1D-DED5-EFDC18709678}"/>
                </a:ext>
              </a:extLst>
            </p:cNvPr>
            <p:cNvSpPr txBox="1"/>
            <p:nvPr/>
          </p:nvSpPr>
          <p:spPr>
            <a:xfrm>
              <a:off x="2465796"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18</a:t>
              </a:r>
            </a:p>
          </p:txBody>
        </p:sp>
        <p:sp>
          <p:nvSpPr>
            <p:cNvPr id="279" name="TextBox 278">
              <a:extLst>
                <a:ext uri="{FF2B5EF4-FFF2-40B4-BE49-F238E27FC236}">
                  <a16:creationId xmlns:a16="http://schemas.microsoft.com/office/drawing/2014/main" id="{C74A70C6-7D9D-782D-E26C-FC663659687A}"/>
                </a:ext>
              </a:extLst>
            </p:cNvPr>
            <p:cNvSpPr txBox="1"/>
            <p:nvPr/>
          </p:nvSpPr>
          <p:spPr>
            <a:xfrm>
              <a:off x="2785475"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21</a:t>
              </a:r>
            </a:p>
          </p:txBody>
        </p:sp>
        <p:sp>
          <p:nvSpPr>
            <p:cNvPr id="280" name="TextBox 279">
              <a:extLst>
                <a:ext uri="{FF2B5EF4-FFF2-40B4-BE49-F238E27FC236}">
                  <a16:creationId xmlns:a16="http://schemas.microsoft.com/office/drawing/2014/main" id="{AEC03FCF-A2DE-38D3-6EB2-2EC28245F52A}"/>
                </a:ext>
              </a:extLst>
            </p:cNvPr>
            <p:cNvSpPr txBox="1"/>
            <p:nvPr/>
          </p:nvSpPr>
          <p:spPr>
            <a:xfrm>
              <a:off x="3130238"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24</a:t>
              </a:r>
            </a:p>
          </p:txBody>
        </p:sp>
        <p:sp>
          <p:nvSpPr>
            <p:cNvPr id="281" name="TextBox 280">
              <a:extLst>
                <a:ext uri="{FF2B5EF4-FFF2-40B4-BE49-F238E27FC236}">
                  <a16:creationId xmlns:a16="http://schemas.microsoft.com/office/drawing/2014/main" id="{7200CBEB-07E6-E4C0-DC33-A761F65E8760}"/>
                </a:ext>
              </a:extLst>
            </p:cNvPr>
            <p:cNvSpPr txBox="1"/>
            <p:nvPr/>
          </p:nvSpPr>
          <p:spPr>
            <a:xfrm>
              <a:off x="3449917"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27</a:t>
              </a:r>
            </a:p>
          </p:txBody>
        </p:sp>
        <p:sp>
          <p:nvSpPr>
            <p:cNvPr id="282" name="TextBox 281">
              <a:extLst>
                <a:ext uri="{FF2B5EF4-FFF2-40B4-BE49-F238E27FC236}">
                  <a16:creationId xmlns:a16="http://schemas.microsoft.com/office/drawing/2014/main" id="{9181BAE3-417B-D514-C61F-F27ED994441E}"/>
                </a:ext>
              </a:extLst>
            </p:cNvPr>
            <p:cNvSpPr txBox="1"/>
            <p:nvPr/>
          </p:nvSpPr>
          <p:spPr>
            <a:xfrm>
              <a:off x="3786186"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30</a:t>
              </a:r>
            </a:p>
          </p:txBody>
        </p:sp>
        <p:sp>
          <p:nvSpPr>
            <p:cNvPr id="283" name="TextBox 282">
              <a:extLst>
                <a:ext uri="{FF2B5EF4-FFF2-40B4-BE49-F238E27FC236}">
                  <a16:creationId xmlns:a16="http://schemas.microsoft.com/office/drawing/2014/main" id="{64CBE980-2EF2-5CF6-B446-F175D79DB4EE}"/>
                </a:ext>
              </a:extLst>
            </p:cNvPr>
            <p:cNvSpPr txBox="1"/>
            <p:nvPr/>
          </p:nvSpPr>
          <p:spPr>
            <a:xfrm>
              <a:off x="4105865"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33</a:t>
              </a:r>
            </a:p>
          </p:txBody>
        </p:sp>
        <p:sp>
          <p:nvSpPr>
            <p:cNvPr id="284" name="TextBox 283">
              <a:extLst>
                <a:ext uri="{FF2B5EF4-FFF2-40B4-BE49-F238E27FC236}">
                  <a16:creationId xmlns:a16="http://schemas.microsoft.com/office/drawing/2014/main" id="{042CFB0E-E9E3-CF1B-8B04-46320BA470C9}"/>
                </a:ext>
              </a:extLst>
            </p:cNvPr>
            <p:cNvSpPr txBox="1"/>
            <p:nvPr/>
          </p:nvSpPr>
          <p:spPr>
            <a:xfrm>
              <a:off x="4442134"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36</a:t>
              </a:r>
            </a:p>
          </p:txBody>
        </p:sp>
        <p:sp>
          <p:nvSpPr>
            <p:cNvPr id="285" name="TextBox 284">
              <a:extLst>
                <a:ext uri="{FF2B5EF4-FFF2-40B4-BE49-F238E27FC236}">
                  <a16:creationId xmlns:a16="http://schemas.microsoft.com/office/drawing/2014/main" id="{7C5A0889-274F-8BAD-1B4D-8220CB96A1FF}"/>
                </a:ext>
              </a:extLst>
            </p:cNvPr>
            <p:cNvSpPr txBox="1"/>
            <p:nvPr/>
          </p:nvSpPr>
          <p:spPr>
            <a:xfrm>
              <a:off x="4761813"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39</a:t>
              </a:r>
            </a:p>
          </p:txBody>
        </p:sp>
        <p:sp>
          <p:nvSpPr>
            <p:cNvPr id="286" name="TextBox 285">
              <a:extLst>
                <a:ext uri="{FF2B5EF4-FFF2-40B4-BE49-F238E27FC236}">
                  <a16:creationId xmlns:a16="http://schemas.microsoft.com/office/drawing/2014/main" id="{947A8086-2C83-B6A1-F043-5B19E5FFF656}"/>
                </a:ext>
              </a:extLst>
            </p:cNvPr>
            <p:cNvSpPr txBox="1"/>
            <p:nvPr/>
          </p:nvSpPr>
          <p:spPr>
            <a:xfrm>
              <a:off x="5098082"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42</a:t>
              </a:r>
            </a:p>
          </p:txBody>
        </p:sp>
        <p:sp>
          <p:nvSpPr>
            <p:cNvPr id="287" name="TextBox 286">
              <a:extLst>
                <a:ext uri="{FF2B5EF4-FFF2-40B4-BE49-F238E27FC236}">
                  <a16:creationId xmlns:a16="http://schemas.microsoft.com/office/drawing/2014/main" id="{19708EF7-A58A-3B9F-0414-A475543F1F2B}"/>
                </a:ext>
              </a:extLst>
            </p:cNvPr>
            <p:cNvSpPr txBox="1"/>
            <p:nvPr/>
          </p:nvSpPr>
          <p:spPr>
            <a:xfrm>
              <a:off x="5417761"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45</a:t>
              </a:r>
            </a:p>
          </p:txBody>
        </p:sp>
        <p:sp>
          <p:nvSpPr>
            <p:cNvPr id="288" name="TextBox 287">
              <a:extLst>
                <a:ext uri="{FF2B5EF4-FFF2-40B4-BE49-F238E27FC236}">
                  <a16:creationId xmlns:a16="http://schemas.microsoft.com/office/drawing/2014/main" id="{B560875E-978E-6335-64FA-BACA3AE27EBE}"/>
                </a:ext>
              </a:extLst>
            </p:cNvPr>
            <p:cNvSpPr txBox="1"/>
            <p:nvPr/>
          </p:nvSpPr>
          <p:spPr>
            <a:xfrm>
              <a:off x="5756179" y="5504847"/>
              <a:ext cx="450904" cy="251460"/>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48</a:t>
              </a:r>
            </a:p>
          </p:txBody>
        </p:sp>
      </p:grpSp>
      <p:sp>
        <p:nvSpPr>
          <p:cNvPr id="289" name="Freeform: Shape 288">
            <a:extLst>
              <a:ext uri="{FF2B5EF4-FFF2-40B4-BE49-F238E27FC236}">
                <a16:creationId xmlns:a16="http://schemas.microsoft.com/office/drawing/2014/main" id="{4F6E5B53-1E20-4A5E-2596-4C6C3C8363F9}"/>
              </a:ext>
            </a:extLst>
          </p:cNvPr>
          <p:cNvSpPr/>
          <p:nvPr/>
        </p:nvSpPr>
        <p:spPr>
          <a:xfrm>
            <a:off x="6472755" y="2969188"/>
            <a:ext cx="5347769" cy="2622550"/>
          </a:xfrm>
          <a:custGeom>
            <a:avLst/>
            <a:gdLst>
              <a:gd name="csX0" fmla="*/ 0 w 5041900"/>
              <a:gd name="csY0" fmla="*/ 0 h 2622550"/>
              <a:gd name="csX1" fmla="*/ 0 w 5041900"/>
              <a:gd name="csY1" fmla="*/ 2622550 h 2622550"/>
              <a:gd name="csX2" fmla="*/ 5041900 w 5041900"/>
              <a:gd name="csY2" fmla="*/ 2622550 h 2622550"/>
            </a:gdLst>
            <a:ahLst/>
            <a:cxnLst>
              <a:cxn ang="0">
                <a:pos x="csX0" y="csY0"/>
              </a:cxn>
              <a:cxn ang="0">
                <a:pos x="csX1" y="csY1"/>
              </a:cxn>
              <a:cxn ang="0">
                <a:pos x="csX2" y="csY2"/>
              </a:cxn>
            </a:cxnLst>
            <a:rect l="l" t="t" r="r" b="b"/>
            <a:pathLst>
              <a:path w="5041900" h="2622550">
                <a:moveTo>
                  <a:pt x="0" y="0"/>
                </a:moveTo>
                <a:lnTo>
                  <a:pt x="0" y="2622550"/>
                </a:lnTo>
                <a:lnTo>
                  <a:pt x="5041900" y="262255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290" name="Group 289">
            <a:extLst>
              <a:ext uri="{FF2B5EF4-FFF2-40B4-BE49-F238E27FC236}">
                <a16:creationId xmlns:a16="http://schemas.microsoft.com/office/drawing/2014/main" id="{A5E90D9A-A0FF-F2C7-DCB4-B0B346895838}"/>
              </a:ext>
            </a:extLst>
          </p:cNvPr>
          <p:cNvGrpSpPr/>
          <p:nvPr/>
        </p:nvGrpSpPr>
        <p:grpSpPr>
          <a:xfrm>
            <a:off x="6473213" y="5591287"/>
            <a:ext cx="5264931" cy="76651"/>
            <a:chOff x="718007" y="5400871"/>
            <a:chExt cx="5264931" cy="123634"/>
          </a:xfrm>
        </p:grpSpPr>
        <p:cxnSp>
          <p:nvCxnSpPr>
            <p:cNvPr id="291" name="Straight Connector 290">
              <a:extLst>
                <a:ext uri="{FF2B5EF4-FFF2-40B4-BE49-F238E27FC236}">
                  <a16:creationId xmlns:a16="http://schemas.microsoft.com/office/drawing/2014/main" id="{8EDF17F8-F998-E1F3-10FE-98BAB1BC5D4A}"/>
                </a:ext>
              </a:extLst>
            </p:cNvPr>
            <p:cNvCxnSpPr/>
            <p:nvPr/>
          </p:nvCxnSpPr>
          <p:spPr>
            <a:xfrm rot="5400000">
              <a:off x="1976535"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072282C6-A16D-17C0-FDFC-1DCF478A63D2}"/>
                </a:ext>
              </a:extLst>
            </p:cNvPr>
            <p:cNvCxnSpPr/>
            <p:nvPr/>
          </p:nvCxnSpPr>
          <p:spPr>
            <a:xfrm rot="5400000">
              <a:off x="1646449"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2F03174F-B5B2-E13D-D219-0C9790B69EDD}"/>
                </a:ext>
              </a:extLst>
            </p:cNvPr>
            <p:cNvCxnSpPr/>
            <p:nvPr/>
          </p:nvCxnSpPr>
          <p:spPr>
            <a:xfrm rot="5400000">
              <a:off x="1316364"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CA36FF4B-0255-B164-EADB-AFDA3043B570}"/>
                </a:ext>
              </a:extLst>
            </p:cNvPr>
            <p:cNvCxnSpPr/>
            <p:nvPr/>
          </p:nvCxnSpPr>
          <p:spPr>
            <a:xfrm rot="5400000">
              <a:off x="986278"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1D1E9C1A-1498-8A94-BC2B-B92BBB4F6DEE}"/>
                </a:ext>
              </a:extLst>
            </p:cNvPr>
            <p:cNvCxnSpPr/>
            <p:nvPr/>
          </p:nvCxnSpPr>
          <p:spPr>
            <a:xfrm rot="5400000">
              <a:off x="656192" y="5462686"/>
              <a:ext cx="123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168F942A-7E6E-A037-DB62-2E75E2D24C96}"/>
                </a:ext>
              </a:extLst>
            </p:cNvPr>
            <p:cNvCxnSpPr/>
            <p:nvPr/>
          </p:nvCxnSpPr>
          <p:spPr>
            <a:xfrm rot="5400000">
              <a:off x="3628695"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7" name="Straight Connector 296">
              <a:extLst>
                <a:ext uri="{FF2B5EF4-FFF2-40B4-BE49-F238E27FC236}">
                  <a16:creationId xmlns:a16="http://schemas.microsoft.com/office/drawing/2014/main" id="{D60E52D0-8772-889F-47A8-35013018E059}"/>
                </a:ext>
              </a:extLst>
            </p:cNvPr>
            <p:cNvCxnSpPr/>
            <p:nvPr/>
          </p:nvCxnSpPr>
          <p:spPr>
            <a:xfrm rot="5400000">
              <a:off x="3298609"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FE285E0E-60F9-B9AB-7E84-FBE65EF75464}"/>
                </a:ext>
              </a:extLst>
            </p:cNvPr>
            <p:cNvCxnSpPr/>
            <p:nvPr/>
          </p:nvCxnSpPr>
          <p:spPr>
            <a:xfrm rot="5400000">
              <a:off x="2968524"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ABDEC55A-512A-82FB-3227-A84FE1EED01B}"/>
                </a:ext>
              </a:extLst>
            </p:cNvPr>
            <p:cNvCxnSpPr/>
            <p:nvPr/>
          </p:nvCxnSpPr>
          <p:spPr>
            <a:xfrm rot="5400000">
              <a:off x="2638438"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85C1A9EC-34E8-9454-95D2-E4EBD5D6D121}"/>
                </a:ext>
              </a:extLst>
            </p:cNvPr>
            <p:cNvCxnSpPr/>
            <p:nvPr/>
          </p:nvCxnSpPr>
          <p:spPr>
            <a:xfrm rot="5400000">
              <a:off x="2308352"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9FC42A5B-E402-7A6E-10E5-73C0A3E8E3F8}"/>
                </a:ext>
              </a:extLst>
            </p:cNvPr>
            <p:cNvCxnSpPr/>
            <p:nvPr/>
          </p:nvCxnSpPr>
          <p:spPr>
            <a:xfrm rot="5400000">
              <a:off x="5271709"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2" name="Straight Connector 301">
              <a:extLst>
                <a:ext uri="{FF2B5EF4-FFF2-40B4-BE49-F238E27FC236}">
                  <a16:creationId xmlns:a16="http://schemas.microsoft.com/office/drawing/2014/main" id="{F49B2298-5F7D-75E9-6715-C967FA6B7EBE}"/>
                </a:ext>
              </a:extLst>
            </p:cNvPr>
            <p:cNvCxnSpPr/>
            <p:nvPr/>
          </p:nvCxnSpPr>
          <p:spPr>
            <a:xfrm rot="5400000">
              <a:off x="4941623"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40B629AB-310D-8185-F4CB-B54E436DE2F7}"/>
                </a:ext>
              </a:extLst>
            </p:cNvPr>
            <p:cNvCxnSpPr/>
            <p:nvPr/>
          </p:nvCxnSpPr>
          <p:spPr>
            <a:xfrm rot="5400000">
              <a:off x="4611538"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E2DAF0E4-A78A-AED6-ECB2-5B1CA1F1FDC1}"/>
                </a:ext>
              </a:extLst>
            </p:cNvPr>
            <p:cNvCxnSpPr/>
            <p:nvPr/>
          </p:nvCxnSpPr>
          <p:spPr>
            <a:xfrm rot="5400000">
              <a:off x="4281452"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3BEEC803-3AFE-8181-C331-3AC5B9DF721C}"/>
                </a:ext>
              </a:extLst>
            </p:cNvPr>
            <p:cNvCxnSpPr/>
            <p:nvPr/>
          </p:nvCxnSpPr>
          <p:spPr>
            <a:xfrm rot="5400000">
              <a:off x="3951366" y="5462688"/>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9504DCD1-5355-E8BA-481E-89CE4563116E}"/>
                </a:ext>
              </a:extLst>
            </p:cNvPr>
            <p:cNvCxnSpPr/>
            <p:nvPr/>
          </p:nvCxnSpPr>
          <p:spPr>
            <a:xfrm rot="5400000">
              <a:off x="5594097"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ACE5D50A-7B12-87E2-DFCD-EB23DC5A0FA3}"/>
                </a:ext>
              </a:extLst>
            </p:cNvPr>
            <p:cNvCxnSpPr/>
            <p:nvPr/>
          </p:nvCxnSpPr>
          <p:spPr>
            <a:xfrm rot="5400000">
              <a:off x="5921122" y="5462689"/>
              <a:ext cx="12363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8" name="Group 307">
            <a:extLst>
              <a:ext uri="{FF2B5EF4-FFF2-40B4-BE49-F238E27FC236}">
                <a16:creationId xmlns:a16="http://schemas.microsoft.com/office/drawing/2014/main" id="{8C5FB654-7973-C28A-472C-A3065722199A}"/>
              </a:ext>
            </a:extLst>
          </p:cNvPr>
          <p:cNvGrpSpPr/>
          <p:nvPr/>
        </p:nvGrpSpPr>
        <p:grpSpPr>
          <a:xfrm>
            <a:off x="6421957" y="3055682"/>
            <a:ext cx="57606" cy="2533650"/>
            <a:chOff x="391976" y="2874144"/>
            <a:chExt cx="704163" cy="2533650"/>
          </a:xfrm>
        </p:grpSpPr>
        <p:cxnSp>
          <p:nvCxnSpPr>
            <p:cNvPr id="309" name="Straight Connector 308">
              <a:extLst>
                <a:ext uri="{FF2B5EF4-FFF2-40B4-BE49-F238E27FC236}">
                  <a16:creationId xmlns:a16="http://schemas.microsoft.com/office/drawing/2014/main" id="{3EC7BCC7-2B49-E2A1-211A-348D3C2CC609}"/>
                </a:ext>
              </a:extLst>
            </p:cNvPr>
            <p:cNvCxnSpPr/>
            <p:nvPr/>
          </p:nvCxnSpPr>
          <p:spPr>
            <a:xfrm>
              <a:off x="391976" y="2874144"/>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0" name="Straight Connector 309">
              <a:extLst>
                <a:ext uri="{FF2B5EF4-FFF2-40B4-BE49-F238E27FC236}">
                  <a16:creationId xmlns:a16="http://schemas.microsoft.com/office/drawing/2014/main" id="{96696A54-E8C9-3E3C-42D0-03D3F651EB30}"/>
                </a:ext>
              </a:extLst>
            </p:cNvPr>
            <p:cNvCxnSpPr/>
            <p:nvPr/>
          </p:nvCxnSpPr>
          <p:spPr>
            <a:xfrm>
              <a:off x="391976" y="3507556"/>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12FAAFB2-7653-BD54-8D2A-E3D0A11FFA2B}"/>
                </a:ext>
              </a:extLst>
            </p:cNvPr>
            <p:cNvCxnSpPr/>
            <p:nvPr/>
          </p:nvCxnSpPr>
          <p:spPr>
            <a:xfrm>
              <a:off x="391976" y="4140968"/>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E1190924-CE17-41E1-0E58-6BC47FF035E0}"/>
                </a:ext>
              </a:extLst>
            </p:cNvPr>
            <p:cNvCxnSpPr/>
            <p:nvPr/>
          </p:nvCxnSpPr>
          <p:spPr>
            <a:xfrm>
              <a:off x="391976" y="4774380"/>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EA9836EB-4E70-C4AF-C4B8-38D9494F8FF5}"/>
                </a:ext>
              </a:extLst>
            </p:cNvPr>
            <p:cNvCxnSpPr/>
            <p:nvPr/>
          </p:nvCxnSpPr>
          <p:spPr>
            <a:xfrm>
              <a:off x="391976" y="5407794"/>
              <a:ext cx="7041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14" name="Straight Connector 313">
            <a:extLst>
              <a:ext uri="{FF2B5EF4-FFF2-40B4-BE49-F238E27FC236}">
                <a16:creationId xmlns:a16="http://schemas.microsoft.com/office/drawing/2014/main" id="{474A49D8-3DAD-12F6-84F9-5FA231363B55}"/>
              </a:ext>
            </a:extLst>
          </p:cNvPr>
          <p:cNvCxnSpPr>
            <a:cxnSpLocks/>
          </p:cNvCxnSpPr>
          <p:nvPr/>
        </p:nvCxnSpPr>
        <p:spPr>
          <a:xfrm>
            <a:off x="9771088" y="4519858"/>
            <a:ext cx="0" cy="1076262"/>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3A6A13BD-297D-4924-23F0-7D6B09FAEBA0}"/>
              </a:ext>
            </a:extLst>
          </p:cNvPr>
          <p:cNvCxnSpPr>
            <a:cxnSpLocks/>
          </p:cNvCxnSpPr>
          <p:nvPr/>
        </p:nvCxnSpPr>
        <p:spPr>
          <a:xfrm>
            <a:off x="9105900" y="4318563"/>
            <a:ext cx="6582" cy="1277557"/>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nvGrpSpPr>
          <p:cNvPr id="316" name="Group 315">
            <a:extLst>
              <a:ext uri="{FF2B5EF4-FFF2-40B4-BE49-F238E27FC236}">
                <a16:creationId xmlns:a16="http://schemas.microsoft.com/office/drawing/2014/main" id="{54FC891C-5557-9244-6DD1-C283322C0A89}"/>
              </a:ext>
            </a:extLst>
          </p:cNvPr>
          <p:cNvGrpSpPr/>
          <p:nvPr/>
        </p:nvGrpSpPr>
        <p:grpSpPr>
          <a:xfrm>
            <a:off x="10112180" y="3184633"/>
            <a:ext cx="1903143" cy="796194"/>
            <a:chOff x="10112180" y="3003095"/>
            <a:chExt cx="1903143" cy="796194"/>
          </a:xfrm>
        </p:grpSpPr>
        <p:sp>
          <p:nvSpPr>
            <p:cNvPr id="317" name="TextBox 316">
              <a:extLst>
                <a:ext uri="{FF2B5EF4-FFF2-40B4-BE49-F238E27FC236}">
                  <a16:creationId xmlns:a16="http://schemas.microsoft.com/office/drawing/2014/main" id="{88381BF8-C68A-228E-0141-D2F6E16B3A0C}"/>
                </a:ext>
              </a:extLst>
            </p:cNvPr>
            <p:cNvSpPr txBox="1"/>
            <p:nvPr/>
          </p:nvSpPr>
          <p:spPr>
            <a:xfrm>
              <a:off x="10478766" y="3003095"/>
              <a:ext cx="1536557" cy="796194"/>
            </a:xfrm>
            <a:prstGeom prst="rect">
              <a:avLst/>
            </a:prstGeom>
          </p:spPr>
          <p:txBody>
            <a:bodyPr vert="horz" wrap="square" lIns="45720" tIns="45720" rIns="4572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161616"/>
                  </a:solidFill>
                  <a:effectLst/>
                  <a:uLnTx/>
                  <a:uFillTx/>
                  <a:latin typeface="Poppins"/>
                  <a:ea typeface="+mn-ea"/>
                  <a:cs typeface="+mn-cs"/>
                </a:rPr>
                <a:t>Zanidatamab + 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161616"/>
                  </a:solidFill>
                  <a:effectLst/>
                  <a:uLnTx/>
                  <a:uFillTx/>
                  <a:latin typeface="Poppins"/>
                  <a:ea typeface="+mn-ea"/>
                  <a:cs typeface="+mn-cs"/>
                </a:rPr>
                <a:t>Trastuzumab + 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161616"/>
                  </a:solidFill>
                  <a:effectLst/>
                  <a:uLnTx/>
                  <a:uFillTx/>
                  <a:latin typeface="Poppins"/>
                  <a:ea typeface="+mn-ea"/>
                  <a:cs typeface="+mn-cs"/>
                </a:rPr>
                <a:t>Censored</a:t>
              </a:r>
            </a:p>
          </p:txBody>
        </p:sp>
        <p:cxnSp>
          <p:nvCxnSpPr>
            <p:cNvPr id="318" name="Straight Connector 317">
              <a:extLst>
                <a:ext uri="{FF2B5EF4-FFF2-40B4-BE49-F238E27FC236}">
                  <a16:creationId xmlns:a16="http://schemas.microsoft.com/office/drawing/2014/main" id="{DE8FE61D-C487-CBE7-8DFD-91E4F61D4EB0}"/>
                </a:ext>
              </a:extLst>
            </p:cNvPr>
            <p:cNvCxnSpPr/>
            <p:nvPr/>
          </p:nvCxnSpPr>
          <p:spPr>
            <a:xfrm>
              <a:off x="10112180" y="3127751"/>
              <a:ext cx="30710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E2009265-F745-5A7D-6137-4D53F87873E5}"/>
                </a:ext>
              </a:extLst>
            </p:cNvPr>
            <p:cNvCxnSpPr/>
            <p:nvPr/>
          </p:nvCxnSpPr>
          <p:spPr>
            <a:xfrm>
              <a:off x="10112180" y="3296282"/>
              <a:ext cx="307100"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20" name="TextBox 319">
              <a:extLst>
                <a:ext uri="{FF2B5EF4-FFF2-40B4-BE49-F238E27FC236}">
                  <a16:creationId xmlns:a16="http://schemas.microsoft.com/office/drawing/2014/main" id="{F0FB8F8C-572E-D9F8-32DF-39421D41259A}"/>
                </a:ext>
              </a:extLst>
            </p:cNvPr>
            <p:cNvSpPr txBox="1"/>
            <p:nvPr/>
          </p:nvSpPr>
          <p:spPr>
            <a:xfrm>
              <a:off x="10137304" y="3290999"/>
              <a:ext cx="299368" cy="276002"/>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61616"/>
                  </a:solidFill>
                  <a:effectLst/>
                  <a:uLnTx/>
                  <a:uFillTx/>
                  <a:latin typeface="Poppins"/>
                  <a:ea typeface="+mn-ea"/>
                  <a:cs typeface="+mn-cs"/>
                </a:rPr>
                <a:t>+</a:t>
              </a:r>
            </a:p>
          </p:txBody>
        </p:sp>
      </p:grpSp>
      <p:sp>
        <p:nvSpPr>
          <p:cNvPr id="321" name="Freeform: Shape 320">
            <a:extLst>
              <a:ext uri="{FF2B5EF4-FFF2-40B4-BE49-F238E27FC236}">
                <a16:creationId xmlns:a16="http://schemas.microsoft.com/office/drawing/2014/main" id="{107C4A3E-ED52-4B5E-4925-DF454E383E48}"/>
              </a:ext>
            </a:extLst>
          </p:cNvPr>
          <p:cNvSpPr/>
          <p:nvPr/>
        </p:nvSpPr>
        <p:spPr>
          <a:xfrm>
            <a:off x="6588125" y="3105713"/>
            <a:ext cx="4908550" cy="2047875"/>
          </a:xfrm>
          <a:custGeom>
            <a:avLst/>
            <a:gdLst>
              <a:gd name="csX0" fmla="*/ 4908550 w 4908550"/>
              <a:gd name="csY0" fmla="*/ 2047875 h 2047875"/>
              <a:gd name="csX1" fmla="*/ 4206875 w 4908550"/>
              <a:gd name="csY1" fmla="*/ 2047875 h 2047875"/>
              <a:gd name="csX2" fmla="*/ 4206875 w 4908550"/>
              <a:gd name="csY2" fmla="*/ 1968500 h 2047875"/>
              <a:gd name="csX3" fmla="*/ 4025900 w 4908550"/>
              <a:gd name="csY3" fmla="*/ 1968500 h 2047875"/>
              <a:gd name="csX4" fmla="*/ 4025900 w 4908550"/>
              <a:gd name="csY4" fmla="*/ 1908175 h 2047875"/>
              <a:gd name="csX5" fmla="*/ 3997325 w 4908550"/>
              <a:gd name="csY5" fmla="*/ 1908175 h 2047875"/>
              <a:gd name="csX6" fmla="*/ 3997325 w 4908550"/>
              <a:gd name="csY6" fmla="*/ 1851025 h 2047875"/>
              <a:gd name="csX7" fmla="*/ 3736975 w 4908550"/>
              <a:gd name="csY7" fmla="*/ 1851025 h 2047875"/>
              <a:gd name="csX8" fmla="*/ 3736975 w 4908550"/>
              <a:gd name="csY8" fmla="*/ 1825625 h 2047875"/>
              <a:gd name="csX9" fmla="*/ 3413125 w 4908550"/>
              <a:gd name="csY9" fmla="*/ 1825625 h 2047875"/>
              <a:gd name="csX10" fmla="*/ 3413125 w 4908550"/>
              <a:gd name="csY10" fmla="*/ 1790700 h 2047875"/>
              <a:gd name="csX11" fmla="*/ 3384550 w 4908550"/>
              <a:gd name="csY11" fmla="*/ 1790700 h 2047875"/>
              <a:gd name="csX12" fmla="*/ 3384550 w 4908550"/>
              <a:gd name="csY12" fmla="*/ 1755775 h 2047875"/>
              <a:gd name="csX13" fmla="*/ 3365500 w 4908550"/>
              <a:gd name="csY13" fmla="*/ 1755775 h 2047875"/>
              <a:gd name="csX14" fmla="*/ 3365500 w 4908550"/>
              <a:gd name="csY14" fmla="*/ 1730375 h 2047875"/>
              <a:gd name="csX15" fmla="*/ 3086100 w 4908550"/>
              <a:gd name="csY15" fmla="*/ 1730375 h 2047875"/>
              <a:gd name="csX16" fmla="*/ 3086100 w 4908550"/>
              <a:gd name="csY16" fmla="*/ 1695450 h 2047875"/>
              <a:gd name="csX17" fmla="*/ 3048000 w 4908550"/>
              <a:gd name="csY17" fmla="*/ 1695450 h 2047875"/>
              <a:gd name="csX18" fmla="*/ 3048000 w 4908550"/>
              <a:gd name="csY18" fmla="*/ 1666875 h 2047875"/>
              <a:gd name="csX19" fmla="*/ 2949575 w 4908550"/>
              <a:gd name="csY19" fmla="*/ 1666875 h 2047875"/>
              <a:gd name="csX20" fmla="*/ 2949575 w 4908550"/>
              <a:gd name="csY20" fmla="*/ 1641475 h 2047875"/>
              <a:gd name="csX21" fmla="*/ 2905125 w 4908550"/>
              <a:gd name="csY21" fmla="*/ 1641475 h 2047875"/>
              <a:gd name="csX22" fmla="*/ 2905125 w 4908550"/>
              <a:gd name="csY22" fmla="*/ 1628775 h 2047875"/>
              <a:gd name="csX23" fmla="*/ 2857500 w 4908550"/>
              <a:gd name="csY23" fmla="*/ 1628775 h 2047875"/>
              <a:gd name="csX24" fmla="*/ 2857500 w 4908550"/>
              <a:gd name="csY24" fmla="*/ 1612900 h 2047875"/>
              <a:gd name="csX25" fmla="*/ 2790825 w 4908550"/>
              <a:gd name="csY25" fmla="*/ 1612900 h 2047875"/>
              <a:gd name="csX26" fmla="*/ 2790825 w 4908550"/>
              <a:gd name="csY26" fmla="*/ 1577975 h 2047875"/>
              <a:gd name="csX27" fmla="*/ 2765425 w 4908550"/>
              <a:gd name="csY27" fmla="*/ 1577975 h 2047875"/>
              <a:gd name="csX28" fmla="*/ 2765425 w 4908550"/>
              <a:gd name="csY28" fmla="*/ 1549400 h 2047875"/>
              <a:gd name="csX29" fmla="*/ 2673350 w 4908550"/>
              <a:gd name="csY29" fmla="*/ 1549400 h 2047875"/>
              <a:gd name="csX30" fmla="*/ 2644775 w 4908550"/>
              <a:gd name="csY30" fmla="*/ 1492250 h 2047875"/>
              <a:gd name="csX31" fmla="*/ 2520950 w 4908550"/>
              <a:gd name="csY31" fmla="*/ 1492250 h 2047875"/>
              <a:gd name="csX32" fmla="*/ 2520950 w 4908550"/>
              <a:gd name="csY32" fmla="*/ 1476375 h 2047875"/>
              <a:gd name="csX33" fmla="*/ 2460625 w 4908550"/>
              <a:gd name="csY33" fmla="*/ 1476375 h 2047875"/>
              <a:gd name="csX34" fmla="*/ 2447925 w 4908550"/>
              <a:gd name="csY34" fmla="*/ 1447800 h 2047875"/>
              <a:gd name="csX35" fmla="*/ 2416175 w 4908550"/>
              <a:gd name="csY35" fmla="*/ 1447800 h 2047875"/>
              <a:gd name="csX36" fmla="*/ 2416175 w 4908550"/>
              <a:gd name="csY36" fmla="*/ 1441450 h 2047875"/>
              <a:gd name="csX37" fmla="*/ 2393950 w 4908550"/>
              <a:gd name="csY37" fmla="*/ 1441450 h 2047875"/>
              <a:gd name="csX38" fmla="*/ 2393950 w 4908550"/>
              <a:gd name="csY38" fmla="*/ 1409700 h 2047875"/>
              <a:gd name="csX39" fmla="*/ 2324100 w 4908550"/>
              <a:gd name="csY39" fmla="*/ 1409700 h 2047875"/>
              <a:gd name="csX40" fmla="*/ 2324100 w 4908550"/>
              <a:gd name="csY40" fmla="*/ 1387475 h 2047875"/>
              <a:gd name="csX41" fmla="*/ 2270125 w 4908550"/>
              <a:gd name="csY41" fmla="*/ 1387475 h 2047875"/>
              <a:gd name="csX42" fmla="*/ 2270125 w 4908550"/>
              <a:gd name="csY42" fmla="*/ 1355725 h 2047875"/>
              <a:gd name="csX43" fmla="*/ 2232025 w 4908550"/>
              <a:gd name="csY43" fmla="*/ 1355725 h 2047875"/>
              <a:gd name="csX44" fmla="*/ 2232025 w 4908550"/>
              <a:gd name="csY44" fmla="*/ 1330325 h 2047875"/>
              <a:gd name="csX45" fmla="*/ 2209800 w 4908550"/>
              <a:gd name="csY45" fmla="*/ 1330325 h 2047875"/>
              <a:gd name="csX46" fmla="*/ 2209800 w 4908550"/>
              <a:gd name="csY46" fmla="*/ 1311275 h 2047875"/>
              <a:gd name="csX47" fmla="*/ 2171700 w 4908550"/>
              <a:gd name="csY47" fmla="*/ 1311275 h 2047875"/>
              <a:gd name="csX48" fmla="*/ 2171700 w 4908550"/>
              <a:gd name="csY48" fmla="*/ 1298575 h 2047875"/>
              <a:gd name="csX49" fmla="*/ 2146300 w 4908550"/>
              <a:gd name="csY49" fmla="*/ 1298575 h 2047875"/>
              <a:gd name="csX50" fmla="*/ 2146300 w 4908550"/>
              <a:gd name="csY50" fmla="*/ 1276350 h 2047875"/>
              <a:gd name="csX51" fmla="*/ 2092325 w 4908550"/>
              <a:gd name="csY51" fmla="*/ 1276350 h 2047875"/>
              <a:gd name="csX52" fmla="*/ 2092325 w 4908550"/>
              <a:gd name="csY52" fmla="*/ 1254125 h 2047875"/>
              <a:gd name="csX53" fmla="*/ 2057400 w 4908550"/>
              <a:gd name="csY53" fmla="*/ 1254125 h 2047875"/>
              <a:gd name="csX54" fmla="*/ 2057400 w 4908550"/>
              <a:gd name="csY54" fmla="*/ 1231900 h 2047875"/>
              <a:gd name="csX55" fmla="*/ 2016125 w 4908550"/>
              <a:gd name="csY55" fmla="*/ 1231900 h 2047875"/>
              <a:gd name="csX56" fmla="*/ 2003425 w 4908550"/>
              <a:gd name="csY56" fmla="*/ 1219200 h 2047875"/>
              <a:gd name="csX57" fmla="*/ 1981200 w 4908550"/>
              <a:gd name="csY57" fmla="*/ 1219200 h 2047875"/>
              <a:gd name="csX58" fmla="*/ 1981200 w 4908550"/>
              <a:gd name="csY58" fmla="*/ 1190625 h 2047875"/>
              <a:gd name="csX59" fmla="*/ 1933575 w 4908550"/>
              <a:gd name="csY59" fmla="*/ 1190625 h 2047875"/>
              <a:gd name="csX60" fmla="*/ 1933575 w 4908550"/>
              <a:gd name="csY60" fmla="*/ 1171575 h 2047875"/>
              <a:gd name="csX61" fmla="*/ 1885950 w 4908550"/>
              <a:gd name="csY61" fmla="*/ 1171575 h 2047875"/>
              <a:gd name="csX62" fmla="*/ 1885950 w 4908550"/>
              <a:gd name="csY62" fmla="*/ 1149350 h 2047875"/>
              <a:gd name="csX63" fmla="*/ 1828800 w 4908550"/>
              <a:gd name="csY63" fmla="*/ 1149350 h 2047875"/>
              <a:gd name="csX64" fmla="*/ 1828800 w 4908550"/>
              <a:gd name="csY64" fmla="*/ 1104900 h 2047875"/>
              <a:gd name="csX65" fmla="*/ 1781175 w 4908550"/>
              <a:gd name="csY65" fmla="*/ 1104900 h 2047875"/>
              <a:gd name="csX66" fmla="*/ 1781175 w 4908550"/>
              <a:gd name="csY66" fmla="*/ 1082675 h 2047875"/>
              <a:gd name="csX67" fmla="*/ 1727200 w 4908550"/>
              <a:gd name="csY67" fmla="*/ 1082675 h 2047875"/>
              <a:gd name="csX68" fmla="*/ 1727200 w 4908550"/>
              <a:gd name="csY68" fmla="*/ 1050925 h 2047875"/>
              <a:gd name="csX69" fmla="*/ 1698625 w 4908550"/>
              <a:gd name="csY69" fmla="*/ 1050925 h 2047875"/>
              <a:gd name="csX70" fmla="*/ 1698625 w 4908550"/>
              <a:gd name="csY70" fmla="*/ 1035050 h 2047875"/>
              <a:gd name="csX71" fmla="*/ 1654175 w 4908550"/>
              <a:gd name="csY71" fmla="*/ 1035050 h 2047875"/>
              <a:gd name="csX72" fmla="*/ 1654175 w 4908550"/>
              <a:gd name="csY72" fmla="*/ 1022350 h 2047875"/>
              <a:gd name="csX73" fmla="*/ 1631950 w 4908550"/>
              <a:gd name="csY73" fmla="*/ 1022350 h 2047875"/>
              <a:gd name="csX74" fmla="*/ 1631950 w 4908550"/>
              <a:gd name="csY74" fmla="*/ 996950 h 2047875"/>
              <a:gd name="csX75" fmla="*/ 1609725 w 4908550"/>
              <a:gd name="csY75" fmla="*/ 996950 h 2047875"/>
              <a:gd name="csX76" fmla="*/ 1609725 w 4908550"/>
              <a:gd name="csY76" fmla="*/ 971550 h 2047875"/>
              <a:gd name="csX77" fmla="*/ 1527175 w 4908550"/>
              <a:gd name="csY77" fmla="*/ 971550 h 2047875"/>
              <a:gd name="csX78" fmla="*/ 1527175 w 4908550"/>
              <a:gd name="csY78" fmla="*/ 952500 h 2047875"/>
              <a:gd name="csX79" fmla="*/ 1450975 w 4908550"/>
              <a:gd name="csY79" fmla="*/ 952500 h 2047875"/>
              <a:gd name="csX80" fmla="*/ 1422400 w 4908550"/>
              <a:gd name="csY80" fmla="*/ 895350 h 2047875"/>
              <a:gd name="csX81" fmla="*/ 1397000 w 4908550"/>
              <a:gd name="csY81" fmla="*/ 895350 h 2047875"/>
              <a:gd name="csX82" fmla="*/ 1397000 w 4908550"/>
              <a:gd name="csY82" fmla="*/ 863600 h 2047875"/>
              <a:gd name="csX83" fmla="*/ 1349375 w 4908550"/>
              <a:gd name="csY83" fmla="*/ 863600 h 2047875"/>
              <a:gd name="csX84" fmla="*/ 1349375 w 4908550"/>
              <a:gd name="csY84" fmla="*/ 838200 h 2047875"/>
              <a:gd name="csX85" fmla="*/ 1301750 w 4908550"/>
              <a:gd name="csY85" fmla="*/ 838200 h 2047875"/>
              <a:gd name="csX86" fmla="*/ 1289050 w 4908550"/>
              <a:gd name="csY86" fmla="*/ 812800 h 2047875"/>
              <a:gd name="csX87" fmla="*/ 1273175 w 4908550"/>
              <a:gd name="csY87" fmla="*/ 812800 h 2047875"/>
              <a:gd name="csX88" fmla="*/ 1260475 w 4908550"/>
              <a:gd name="csY88" fmla="*/ 771525 h 2047875"/>
              <a:gd name="csX89" fmla="*/ 1222375 w 4908550"/>
              <a:gd name="csY89" fmla="*/ 768350 h 2047875"/>
              <a:gd name="csX90" fmla="*/ 1209675 w 4908550"/>
              <a:gd name="csY90" fmla="*/ 739775 h 2047875"/>
              <a:gd name="csX91" fmla="*/ 1184275 w 4908550"/>
              <a:gd name="csY91" fmla="*/ 739775 h 2047875"/>
              <a:gd name="csX92" fmla="*/ 1193800 w 4908550"/>
              <a:gd name="csY92" fmla="*/ 723900 h 2047875"/>
              <a:gd name="csX93" fmla="*/ 1168400 w 4908550"/>
              <a:gd name="csY93" fmla="*/ 723900 h 2047875"/>
              <a:gd name="csX94" fmla="*/ 1155700 w 4908550"/>
              <a:gd name="csY94" fmla="*/ 704850 h 2047875"/>
              <a:gd name="csX95" fmla="*/ 1149350 w 4908550"/>
              <a:gd name="csY95" fmla="*/ 679450 h 2047875"/>
              <a:gd name="csX96" fmla="*/ 1060450 w 4908550"/>
              <a:gd name="csY96" fmla="*/ 679450 h 2047875"/>
              <a:gd name="csX97" fmla="*/ 1003300 w 4908550"/>
              <a:gd name="csY97" fmla="*/ 631825 h 2047875"/>
              <a:gd name="csX98" fmla="*/ 1000125 w 4908550"/>
              <a:gd name="csY98" fmla="*/ 584200 h 2047875"/>
              <a:gd name="csX99" fmla="*/ 952500 w 4908550"/>
              <a:gd name="csY99" fmla="*/ 584200 h 2047875"/>
              <a:gd name="csX100" fmla="*/ 946150 w 4908550"/>
              <a:gd name="csY100" fmla="*/ 552450 h 2047875"/>
              <a:gd name="csX101" fmla="*/ 901700 w 4908550"/>
              <a:gd name="csY101" fmla="*/ 552450 h 2047875"/>
              <a:gd name="csX102" fmla="*/ 860425 w 4908550"/>
              <a:gd name="csY102" fmla="*/ 488950 h 2047875"/>
              <a:gd name="csX103" fmla="*/ 803275 w 4908550"/>
              <a:gd name="csY103" fmla="*/ 479425 h 2047875"/>
              <a:gd name="csX104" fmla="*/ 793750 w 4908550"/>
              <a:gd name="csY104" fmla="*/ 431800 h 2047875"/>
              <a:gd name="csX105" fmla="*/ 758825 w 4908550"/>
              <a:gd name="csY105" fmla="*/ 415925 h 2047875"/>
              <a:gd name="csX106" fmla="*/ 698500 w 4908550"/>
              <a:gd name="csY106" fmla="*/ 342900 h 2047875"/>
              <a:gd name="csX107" fmla="*/ 660400 w 4908550"/>
              <a:gd name="csY107" fmla="*/ 323850 h 2047875"/>
              <a:gd name="csX108" fmla="*/ 609600 w 4908550"/>
              <a:gd name="csY108" fmla="*/ 314325 h 2047875"/>
              <a:gd name="csX109" fmla="*/ 584200 w 4908550"/>
              <a:gd name="csY109" fmla="*/ 282575 h 2047875"/>
              <a:gd name="csX110" fmla="*/ 561975 w 4908550"/>
              <a:gd name="csY110" fmla="*/ 282575 h 2047875"/>
              <a:gd name="csX111" fmla="*/ 542925 w 4908550"/>
              <a:gd name="csY111" fmla="*/ 238125 h 2047875"/>
              <a:gd name="csX112" fmla="*/ 530225 w 4908550"/>
              <a:gd name="csY112" fmla="*/ 238125 h 2047875"/>
              <a:gd name="csX113" fmla="*/ 520700 w 4908550"/>
              <a:gd name="csY113" fmla="*/ 206375 h 2047875"/>
              <a:gd name="csX114" fmla="*/ 485775 w 4908550"/>
              <a:gd name="csY114" fmla="*/ 206375 h 2047875"/>
              <a:gd name="csX115" fmla="*/ 463550 w 4908550"/>
              <a:gd name="csY115" fmla="*/ 184150 h 2047875"/>
              <a:gd name="csX116" fmla="*/ 438150 w 4908550"/>
              <a:gd name="csY116" fmla="*/ 184150 h 2047875"/>
              <a:gd name="csX117" fmla="*/ 374650 w 4908550"/>
              <a:gd name="csY117" fmla="*/ 146050 h 2047875"/>
              <a:gd name="csX118" fmla="*/ 323850 w 4908550"/>
              <a:gd name="csY118" fmla="*/ 136525 h 2047875"/>
              <a:gd name="csX119" fmla="*/ 314325 w 4908550"/>
              <a:gd name="csY119" fmla="*/ 66675 h 2047875"/>
              <a:gd name="csX120" fmla="*/ 257175 w 4908550"/>
              <a:gd name="csY120" fmla="*/ 63500 h 2047875"/>
              <a:gd name="csX121" fmla="*/ 76200 w 4908550"/>
              <a:gd name="csY121" fmla="*/ 34925 h 2047875"/>
              <a:gd name="csX122" fmla="*/ 60325 w 4908550"/>
              <a:gd name="csY122" fmla="*/ 6350 h 2047875"/>
              <a:gd name="csX123" fmla="*/ 0 w 4908550"/>
              <a:gd name="csY123" fmla="*/ 0 h 20478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Lst>
            <a:rect l="l" t="t" r="r" b="b"/>
            <a:pathLst>
              <a:path w="4908550" h="2047875">
                <a:moveTo>
                  <a:pt x="4908550" y="2047875"/>
                </a:moveTo>
                <a:lnTo>
                  <a:pt x="4206875" y="2047875"/>
                </a:lnTo>
                <a:lnTo>
                  <a:pt x="4206875" y="1968500"/>
                </a:lnTo>
                <a:lnTo>
                  <a:pt x="4025900" y="1968500"/>
                </a:lnTo>
                <a:lnTo>
                  <a:pt x="4025900" y="1908175"/>
                </a:lnTo>
                <a:lnTo>
                  <a:pt x="3997325" y="1908175"/>
                </a:lnTo>
                <a:lnTo>
                  <a:pt x="3997325" y="1851025"/>
                </a:lnTo>
                <a:lnTo>
                  <a:pt x="3736975" y="1851025"/>
                </a:lnTo>
                <a:lnTo>
                  <a:pt x="3736975" y="1825625"/>
                </a:lnTo>
                <a:lnTo>
                  <a:pt x="3413125" y="1825625"/>
                </a:lnTo>
                <a:lnTo>
                  <a:pt x="3413125" y="1790700"/>
                </a:lnTo>
                <a:lnTo>
                  <a:pt x="3384550" y="1790700"/>
                </a:lnTo>
                <a:lnTo>
                  <a:pt x="3384550" y="1755775"/>
                </a:lnTo>
                <a:lnTo>
                  <a:pt x="3365500" y="1755775"/>
                </a:lnTo>
                <a:lnTo>
                  <a:pt x="3365500" y="1730375"/>
                </a:lnTo>
                <a:lnTo>
                  <a:pt x="3086100" y="1730375"/>
                </a:lnTo>
                <a:lnTo>
                  <a:pt x="3086100" y="1695450"/>
                </a:lnTo>
                <a:lnTo>
                  <a:pt x="3048000" y="1695450"/>
                </a:lnTo>
                <a:lnTo>
                  <a:pt x="3048000" y="1666875"/>
                </a:lnTo>
                <a:lnTo>
                  <a:pt x="2949575" y="1666875"/>
                </a:lnTo>
                <a:lnTo>
                  <a:pt x="2949575" y="1641475"/>
                </a:lnTo>
                <a:lnTo>
                  <a:pt x="2905125" y="1641475"/>
                </a:lnTo>
                <a:lnTo>
                  <a:pt x="2905125" y="1628775"/>
                </a:lnTo>
                <a:lnTo>
                  <a:pt x="2857500" y="1628775"/>
                </a:lnTo>
                <a:lnTo>
                  <a:pt x="2857500" y="1612900"/>
                </a:lnTo>
                <a:lnTo>
                  <a:pt x="2790825" y="1612900"/>
                </a:lnTo>
                <a:lnTo>
                  <a:pt x="2790825" y="1577975"/>
                </a:lnTo>
                <a:lnTo>
                  <a:pt x="2765425" y="1577975"/>
                </a:lnTo>
                <a:lnTo>
                  <a:pt x="2765425" y="1549400"/>
                </a:lnTo>
                <a:lnTo>
                  <a:pt x="2673350" y="1549400"/>
                </a:lnTo>
                <a:lnTo>
                  <a:pt x="2644775" y="1492250"/>
                </a:lnTo>
                <a:lnTo>
                  <a:pt x="2520950" y="1492250"/>
                </a:lnTo>
                <a:lnTo>
                  <a:pt x="2520950" y="1476375"/>
                </a:lnTo>
                <a:lnTo>
                  <a:pt x="2460625" y="1476375"/>
                </a:lnTo>
                <a:lnTo>
                  <a:pt x="2447925" y="1447800"/>
                </a:lnTo>
                <a:lnTo>
                  <a:pt x="2416175" y="1447800"/>
                </a:lnTo>
                <a:lnTo>
                  <a:pt x="2416175" y="1441450"/>
                </a:lnTo>
                <a:lnTo>
                  <a:pt x="2393950" y="1441450"/>
                </a:lnTo>
                <a:lnTo>
                  <a:pt x="2393950" y="1409700"/>
                </a:lnTo>
                <a:lnTo>
                  <a:pt x="2324100" y="1409700"/>
                </a:lnTo>
                <a:lnTo>
                  <a:pt x="2324100" y="1387475"/>
                </a:lnTo>
                <a:lnTo>
                  <a:pt x="2270125" y="1387475"/>
                </a:lnTo>
                <a:lnTo>
                  <a:pt x="2270125" y="1355725"/>
                </a:lnTo>
                <a:lnTo>
                  <a:pt x="2232025" y="1355725"/>
                </a:lnTo>
                <a:lnTo>
                  <a:pt x="2232025" y="1330325"/>
                </a:lnTo>
                <a:lnTo>
                  <a:pt x="2209800" y="1330325"/>
                </a:lnTo>
                <a:lnTo>
                  <a:pt x="2209800" y="1311275"/>
                </a:lnTo>
                <a:lnTo>
                  <a:pt x="2171700" y="1311275"/>
                </a:lnTo>
                <a:lnTo>
                  <a:pt x="2171700" y="1298575"/>
                </a:lnTo>
                <a:lnTo>
                  <a:pt x="2146300" y="1298575"/>
                </a:lnTo>
                <a:lnTo>
                  <a:pt x="2146300" y="1276350"/>
                </a:lnTo>
                <a:lnTo>
                  <a:pt x="2092325" y="1276350"/>
                </a:lnTo>
                <a:lnTo>
                  <a:pt x="2092325" y="1254125"/>
                </a:lnTo>
                <a:lnTo>
                  <a:pt x="2057400" y="1254125"/>
                </a:lnTo>
                <a:lnTo>
                  <a:pt x="2057400" y="1231900"/>
                </a:lnTo>
                <a:lnTo>
                  <a:pt x="2016125" y="1231900"/>
                </a:lnTo>
                <a:lnTo>
                  <a:pt x="2003425" y="1219200"/>
                </a:lnTo>
                <a:lnTo>
                  <a:pt x="1981200" y="1219200"/>
                </a:lnTo>
                <a:lnTo>
                  <a:pt x="1981200" y="1190625"/>
                </a:lnTo>
                <a:lnTo>
                  <a:pt x="1933575" y="1190625"/>
                </a:lnTo>
                <a:lnTo>
                  <a:pt x="1933575" y="1171575"/>
                </a:lnTo>
                <a:lnTo>
                  <a:pt x="1885950" y="1171575"/>
                </a:lnTo>
                <a:lnTo>
                  <a:pt x="1885950" y="1149350"/>
                </a:lnTo>
                <a:lnTo>
                  <a:pt x="1828800" y="1149350"/>
                </a:lnTo>
                <a:lnTo>
                  <a:pt x="1828800" y="1104900"/>
                </a:lnTo>
                <a:lnTo>
                  <a:pt x="1781175" y="1104900"/>
                </a:lnTo>
                <a:lnTo>
                  <a:pt x="1781175" y="1082675"/>
                </a:lnTo>
                <a:lnTo>
                  <a:pt x="1727200" y="1082675"/>
                </a:lnTo>
                <a:lnTo>
                  <a:pt x="1727200" y="1050925"/>
                </a:lnTo>
                <a:lnTo>
                  <a:pt x="1698625" y="1050925"/>
                </a:lnTo>
                <a:lnTo>
                  <a:pt x="1698625" y="1035050"/>
                </a:lnTo>
                <a:lnTo>
                  <a:pt x="1654175" y="1035050"/>
                </a:lnTo>
                <a:lnTo>
                  <a:pt x="1654175" y="1022350"/>
                </a:lnTo>
                <a:lnTo>
                  <a:pt x="1631950" y="1022350"/>
                </a:lnTo>
                <a:lnTo>
                  <a:pt x="1631950" y="996950"/>
                </a:lnTo>
                <a:lnTo>
                  <a:pt x="1609725" y="996950"/>
                </a:lnTo>
                <a:lnTo>
                  <a:pt x="1609725" y="971550"/>
                </a:lnTo>
                <a:lnTo>
                  <a:pt x="1527175" y="971550"/>
                </a:lnTo>
                <a:lnTo>
                  <a:pt x="1527175" y="952500"/>
                </a:lnTo>
                <a:lnTo>
                  <a:pt x="1450975" y="952500"/>
                </a:lnTo>
                <a:lnTo>
                  <a:pt x="1422400" y="895350"/>
                </a:lnTo>
                <a:lnTo>
                  <a:pt x="1397000" y="895350"/>
                </a:lnTo>
                <a:lnTo>
                  <a:pt x="1397000" y="863600"/>
                </a:lnTo>
                <a:lnTo>
                  <a:pt x="1349375" y="863600"/>
                </a:lnTo>
                <a:lnTo>
                  <a:pt x="1349375" y="838200"/>
                </a:lnTo>
                <a:lnTo>
                  <a:pt x="1301750" y="838200"/>
                </a:lnTo>
                <a:lnTo>
                  <a:pt x="1289050" y="812800"/>
                </a:lnTo>
                <a:lnTo>
                  <a:pt x="1273175" y="812800"/>
                </a:lnTo>
                <a:lnTo>
                  <a:pt x="1260475" y="771525"/>
                </a:lnTo>
                <a:lnTo>
                  <a:pt x="1222375" y="768350"/>
                </a:lnTo>
                <a:lnTo>
                  <a:pt x="1209675" y="739775"/>
                </a:lnTo>
                <a:lnTo>
                  <a:pt x="1184275" y="739775"/>
                </a:lnTo>
                <a:lnTo>
                  <a:pt x="1193800" y="723900"/>
                </a:lnTo>
                <a:lnTo>
                  <a:pt x="1168400" y="723900"/>
                </a:lnTo>
                <a:lnTo>
                  <a:pt x="1155700" y="704850"/>
                </a:lnTo>
                <a:lnTo>
                  <a:pt x="1149350" y="679450"/>
                </a:lnTo>
                <a:lnTo>
                  <a:pt x="1060450" y="679450"/>
                </a:lnTo>
                <a:lnTo>
                  <a:pt x="1003300" y="631825"/>
                </a:lnTo>
                <a:lnTo>
                  <a:pt x="1000125" y="584200"/>
                </a:lnTo>
                <a:lnTo>
                  <a:pt x="952500" y="584200"/>
                </a:lnTo>
                <a:lnTo>
                  <a:pt x="946150" y="552450"/>
                </a:lnTo>
                <a:lnTo>
                  <a:pt x="901700" y="552450"/>
                </a:lnTo>
                <a:lnTo>
                  <a:pt x="860425" y="488950"/>
                </a:lnTo>
                <a:lnTo>
                  <a:pt x="803275" y="479425"/>
                </a:lnTo>
                <a:lnTo>
                  <a:pt x="793750" y="431800"/>
                </a:lnTo>
                <a:lnTo>
                  <a:pt x="758825" y="415925"/>
                </a:lnTo>
                <a:lnTo>
                  <a:pt x="698500" y="342900"/>
                </a:lnTo>
                <a:lnTo>
                  <a:pt x="660400" y="323850"/>
                </a:lnTo>
                <a:lnTo>
                  <a:pt x="609600" y="314325"/>
                </a:lnTo>
                <a:lnTo>
                  <a:pt x="584200" y="282575"/>
                </a:lnTo>
                <a:lnTo>
                  <a:pt x="561975" y="282575"/>
                </a:lnTo>
                <a:lnTo>
                  <a:pt x="542925" y="238125"/>
                </a:lnTo>
                <a:lnTo>
                  <a:pt x="530225" y="238125"/>
                </a:lnTo>
                <a:lnTo>
                  <a:pt x="520700" y="206375"/>
                </a:lnTo>
                <a:lnTo>
                  <a:pt x="485775" y="206375"/>
                </a:lnTo>
                <a:lnTo>
                  <a:pt x="463550" y="184150"/>
                </a:lnTo>
                <a:lnTo>
                  <a:pt x="438150" y="184150"/>
                </a:lnTo>
                <a:lnTo>
                  <a:pt x="374650" y="146050"/>
                </a:lnTo>
                <a:lnTo>
                  <a:pt x="323850" y="136525"/>
                </a:lnTo>
                <a:lnTo>
                  <a:pt x="314325" y="66675"/>
                </a:lnTo>
                <a:lnTo>
                  <a:pt x="257175" y="63500"/>
                </a:lnTo>
                <a:lnTo>
                  <a:pt x="76200" y="34925"/>
                </a:lnTo>
                <a:lnTo>
                  <a:pt x="60325" y="635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322" name="Group 321">
            <a:extLst>
              <a:ext uri="{FF2B5EF4-FFF2-40B4-BE49-F238E27FC236}">
                <a16:creationId xmlns:a16="http://schemas.microsoft.com/office/drawing/2014/main" id="{5909AF60-5601-BC65-D944-DCBDBB35F332}"/>
              </a:ext>
            </a:extLst>
          </p:cNvPr>
          <p:cNvGrpSpPr/>
          <p:nvPr/>
        </p:nvGrpSpPr>
        <p:grpSpPr>
          <a:xfrm>
            <a:off x="6461151" y="2904259"/>
            <a:ext cx="5064351" cy="2431124"/>
            <a:chOff x="6461151" y="2722721"/>
            <a:chExt cx="5064351" cy="2431124"/>
          </a:xfrm>
        </p:grpSpPr>
        <p:sp>
          <p:nvSpPr>
            <p:cNvPr id="323" name="TextBox 322">
              <a:extLst>
                <a:ext uri="{FF2B5EF4-FFF2-40B4-BE49-F238E27FC236}">
                  <a16:creationId xmlns:a16="http://schemas.microsoft.com/office/drawing/2014/main" id="{4FADF4F5-0ECA-E555-E0AD-263327D282E6}"/>
                </a:ext>
              </a:extLst>
            </p:cNvPr>
            <p:cNvSpPr txBox="1"/>
            <p:nvPr/>
          </p:nvSpPr>
          <p:spPr>
            <a:xfrm>
              <a:off x="6461151" y="272272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24" name="TextBox 323">
              <a:extLst>
                <a:ext uri="{FF2B5EF4-FFF2-40B4-BE49-F238E27FC236}">
                  <a16:creationId xmlns:a16="http://schemas.microsoft.com/office/drawing/2014/main" id="{6CD27153-EEFF-5413-E0E8-4CA34A30D52F}"/>
                </a:ext>
              </a:extLst>
            </p:cNvPr>
            <p:cNvSpPr txBox="1"/>
            <p:nvPr/>
          </p:nvSpPr>
          <p:spPr>
            <a:xfrm>
              <a:off x="6556299" y="278765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25" name="TextBox 324">
              <a:extLst>
                <a:ext uri="{FF2B5EF4-FFF2-40B4-BE49-F238E27FC236}">
                  <a16:creationId xmlns:a16="http://schemas.microsoft.com/office/drawing/2014/main" id="{255F7F09-089A-634D-BFC1-79298C207012}"/>
                </a:ext>
              </a:extLst>
            </p:cNvPr>
            <p:cNvSpPr txBox="1"/>
            <p:nvPr/>
          </p:nvSpPr>
          <p:spPr>
            <a:xfrm>
              <a:off x="6607417" y="281393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26" name="TextBox 325">
              <a:extLst>
                <a:ext uri="{FF2B5EF4-FFF2-40B4-BE49-F238E27FC236}">
                  <a16:creationId xmlns:a16="http://schemas.microsoft.com/office/drawing/2014/main" id="{CD797A5F-309F-6F39-AE15-99BF02B87BAF}"/>
                </a:ext>
              </a:extLst>
            </p:cNvPr>
            <p:cNvSpPr txBox="1"/>
            <p:nvPr/>
          </p:nvSpPr>
          <p:spPr>
            <a:xfrm>
              <a:off x="6701723" y="284022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27" name="TextBox 326">
              <a:extLst>
                <a:ext uri="{FF2B5EF4-FFF2-40B4-BE49-F238E27FC236}">
                  <a16:creationId xmlns:a16="http://schemas.microsoft.com/office/drawing/2014/main" id="{8F1B03D4-4A2C-27FD-0D97-A300AAD47D05}"/>
                </a:ext>
              </a:extLst>
            </p:cNvPr>
            <p:cNvSpPr txBox="1"/>
            <p:nvPr/>
          </p:nvSpPr>
          <p:spPr>
            <a:xfrm>
              <a:off x="6749093" y="284022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28" name="TextBox 327">
              <a:extLst>
                <a:ext uri="{FF2B5EF4-FFF2-40B4-BE49-F238E27FC236}">
                  <a16:creationId xmlns:a16="http://schemas.microsoft.com/office/drawing/2014/main" id="{D3D06D69-099B-BC52-40E3-9754298897D6}"/>
                </a:ext>
              </a:extLst>
            </p:cNvPr>
            <p:cNvSpPr txBox="1"/>
            <p:nvPr/>
          </p:nvSpPr>
          <p:spPr>
            <a:xfrm>
              <a:off x="7075396" y="305796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29" name="TextBox 328">
              <a:extLst>
                <a:ext uri="{FF2B5EF4-FFF2-40B4-BE49-F238E27FC236}">
                  <a16:creationId xmlns:a16="http://schemas.microsoft.com/office/drawing/2014/main" id="{D84CC112-DC73-F3CC-DD0E-59534A593907}"/>
                </a:ext>
              </a:extLst>
            </p:cNvPr>
            <p:cNvSpPr txBox="1"/>
            <p:nvPr/>
          </p:nvSpPr>
          <p:spPr>
            <a:xfrm>
              <a:off x="7116413" y="308527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0" name="TextBox 329">
              <a:extLst>
                <a:ext uri="{FF2B5EF4-FFF2-40B4-BE49-F238E27FC236}">
                  <a16:creationId xmlns:a16="http://schemas.microsoft.com/office/drawing/2014/main" id="{C51FE77B-270A-D8EB-4418-055B98220BC4}"/>
                </a:ext>
              </a:extLst>
            </p:cNvPr>
            <p:cNvSpPr txBox="1"/>
            <p:nvPr/>
          </p:nvSpPr>
          <p:spPr>
            <a:xfrm>
              <a:off x="7220917" y="315020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1" name="TextBox 330">
              <a:extLst>
                <a:ext uri="{FF2B5EF4-FFF2-40B4-BE49-F238E27FC236}">
                  <a16:creationId xmlns:a16="http://schemas.microsoft.com/office/drawing/2014/main" id="{BE1C5544-A2D8-6F4D-E271-83695D09E6EA}"/>
                </a:ext>
              </a:extLst>
            </p:cNvPr>
            <p:cNvSpPr txBox="1"/>
            <p:nvPr/>
          </p:nvSpPr>
          <p:spPr>
            <a:xfrm>
              <a:off x="7319354" y="324260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2" name="TextBox 331">
              <a:extLst>
                <a:ext uri="{FF2B5EF4-FFF2-40B4-BE49-F238E27FC236}">
                  <a16:creationId xmlns:a16="http://schemas.microsoft.com/office/drawing/2014/main" id="{CD3812D2-BF27-550C-0A0A-34CD9965FD32}"/>
                </a:ext>
              </a:extLst>
            </p:cNvPr>
            <p:cNvSpPr txBox="1"/>
            <p:nvPr/>
          </p:nvSpPr>
          <p:spPr>
            <a:xfrm>
              <a:off x="7377052" y="327871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3" name="TextBox 332">
              <a:extLst>
                <a:ext uri="{FF2B5EF4-FFF2-40B4-BE49-F238E27FC236}">
                  <a16:creationId xmlns:a16="http://schemas.microsoft.com/office/drawing/2014/main" id="{26130407-7617-6BD6-525A-D27EA3EBFF67}"/>
                </a:ext>
              </a:extLst>
            </p:cNvPr>
            <p:cNvSpPr txBox="1"/>
            <p:nvPr/>
          </p:nvSpPr>
          <p:spPr>
            <a:xfrm>
              <a:off x="7428170" y="333331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4" name="TextBox 333">
              <a:extLst>
                <a:ext uri="{FF2B5EF4-FFF2-40B4-BE49-F238E27FC236}">
                  <a16:creationId xmlns:a16="http://schemas.microsoft.com/office/drawing/2014/main" id="{6AD599D9-CBD6-B451-FCBE-08D5C12EB719}"/>
                </a:ext>
              </a:extLst>
            </p:cNvPr>
            <p:cNvSpPr txBox="1"/>
            <p:nvPr/>
          </p:nvSpPr>
          <p:spPr>
            <a:xfrm>
              <a:off x="7464828" y="33694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5" name="TextBox 334">
              <a:extLst>
                <a:ext uri="{FF2B5EF4-FFF2-40B4-BE49-F238E27FC236}">
                  <a16:creationId xmlns:a16="http://schemas.microsoft.com/office/drawing/2014/main" id="{5E46F0D1-8EED-146B-18C8-C471B8BCC3D4}"/>
                </a:ext>
              </a:extLst>
            </p:cNvPr>
            <p:cNvSpPr txBox="1"/>
            <p:nvPr/>
          </p:nvSpPr>
          <p:spPr>
            <a:xfrm>
              <a:off x="7500933" y="33694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6" name="TextBox 335">
              <a:extLst>
                <a:ext uri="{FF2B5EF4-FFF2-40B4-BE49-F238E27FC236}">
                  <a16:creationId xmlns:a16="http://schemas.microsoft.com/office/drawing/2014/main" id="{576BBDEF-E267-E00A-5E0B-AD0E23342D6F}"/>
                </a:ext>
              </a:extLst>
            </p:cNvPr>
            <p:cNvSpPr txBox="1"/>
            <p:nvPr/>
          </p:nvSpPr>
          <p:spPr>
            <a:xfrm>
              <a:off x="7570086" y="345645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7" name="TextBox 336">
              <a:extLst>
                <a:ext uri="{FF2B5EF4-FFF2-40B4-BE49-F238E27FC236}">
                  <a16:creationId xmlns:a16="http://schemas.microsoft.com/office/drawing/2014/main" id="{BBF5040A-185A-FD61-9F02-1DF77C8F58CA}"/>
                </a:ext>
              </a:extLst>
            </p:cNvPr>
            <p:cNvSpPr txBox="1"/>
            <p:nvPr/>
          </p:nvSpPr>
          <p:spPr>
            <a:xfrm>
              <a:off x="7612930" y="345645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8" name="TextBox 337">
              <a:extLst>
                <a:ext uri="{FF2B5EF4-FFF2-40B4-BE49-F238E27FC236}">
                  <a16:creationId xmlns:a16="http://schemas.microsoft.com/office/drawing/2014/main" id="{43BA0645-46A0-D516-8354-CFBA983CD748}"/>
                </a:ext>
              </a:extLst>
            </p:cNvPr>
            <p:cNvSpPr txBox="1"/>
            <p:nvPr/>
          </p:nvSpPr>
          <p:spPr>
            <a:xfrm>
              <a:off x="7654773" y="345645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39" name="TextBox 338">
              <a:extLst>
                <a:ext uri="{FF2B5EF4-FFF2-40B4-BE49-F238E27FC236}">
                  <a16:creationId xmlns:a16="http://schemas.microsoft.com/office/drawing/2014/main" id="{F867CF6A-924C-5476-A0E3-BE47F765F38D}"/>
                </a:ext>
              </a:extLst>
            </p:cNvPr>
            <p:cNvSpPr txBox="1"/>
            <p:nvPr/>
          </p:nvSpPr>
          <p:spPr>
            <a:xfrm>
              <a:off x="7733165" y="353260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0" name="TextBox 339">
              <a:extLst>
                <a:ext uri="{FF2B5EF4-FFF2-40B4-BE49-F238E27FC236}">
                  <a16:creationId xmlns:a16="http://schemas.microsoft.com/office/drawing/2014/main" id="{C8618F1E-8D57-1D1F-6AC6-9D345CB11D0E}"/>
                </a:ext>
              </a:extLst>
            </p:cNvPr>
            <p:cNvSpPr txBox="1"/>
            <p:nvPr/>
          </p:nvSpPr>
          <p:spPr>
            <a:xfrm>
              <a:off x="7756902" y="354385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1" name="TextBox 340">
              <a:extLst>
                <a:ext uri="{FF2B5EF4-FFF2-40B4-BE49-F238E27FC236}">
                  <a16:creationId xmlns:a16="http://schemas.microsoft.com/office/drawing/2014/main" id="{AC9FF330-0266-D780-3665-36D352310F16}"/>
                </a:ext>
              </a:extLst>
            </p:cNvPr>
            <p:cNvSpPr txBox="1"/>
            <p:nvPr/>
          </p:nvSpPr>
          <p:spPr>
            <a:xfrm>
              <a:off x="7848535" y="362682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2" name="TextBox 341">
              <a:extLst>
                <a:ext uri="{FF2B5EF4-FFF2-40B4-BE49-F238E27FC236}">
                  <a16:creationId xmlns:a16="http://schemas.microsoft.com/office/drawing/2014/main" id="{2DC8433E-67D9-B388-707B-9524F5039F7F}"/>
                </a:ext>
              </a:extLst>
            </p:cNvPr>
            <p:cNvSpPr txBox="1"/>
            <p:nvPr/>
          </p:nvSpPr>
          <p:spPr>
            <a:xfrm>
              <a:off x="7921582" y="368271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3" name="TextBox 342">
              <a:extLst>
                <a:ext uri="{FF2B5EF4-FFF2-40B4-BE49-F238E27FC236}">
                  <a16:creationId xmlns:a16="http://schemas.microsoft.com/office/drawing/2014/main" id="{71583A78-782F-0AB4-6AB4-C129772952BE}"/>
                </a:ext>
              </a:extLst>
            </p:cNvPr>
            <p:cNvSpPr txBox="1"/>
            <p:nvPr/>
          </p:nvSpPr>
          <p:spPr>
            <a:xfrm>
              <a:off x="7992367" y="373254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4" name="TextBox 343">
              <a:extLst>
                <a:ext uri="{FF2B5EF4-FFF2-40B4-BE49-F238E27FC236}">
                  <a16:creationId xmlns:a16="http://schemas.microsoft.com/office/drawing/2014/main" id="{6E264F43-8CE2-054A-9647-ED4179BCD0B5}"/>
                </a:ext>
              </a:extLst>
            </p:cNvPr>
            <p:cNvSpPr txBox="1"/>
            <p:nvPr/>
          </p:nvSpPr>
          <p:spPr>
            <a:xfrm>
              <a:off x="8025899" y="374304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5" name="TextBox 344">
              <a:extLst>
                <a:ext uri="{FF2B5EF4-FFF2-40B4-BE49-F238E27FC236}">
                  <a16:creationId xmlns:a16="http://schemas.microsoft.com/office/drawing/2014/main" id="{287362D2-C8F6-D96E-C4DB-89E798340893}"/>
                </a:ext>
              </a:extLst>
            </p:cNvPr>
            <p:cNvSpPr txBox="1"/>
            <p:nvPr/>
          </p:nvSpPr>
          <p:spPr>
            <a:xfrm>
              <a:off x="8052166" y="375195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6" name="TextBox 345">
              <a:extLst>
                <a:ext uri="{FF2B5EF4-FFF2-40B4-BE49-F238E27FC236}">
                  <a16:creationId xmlns:a16="http://schemas.microsoft.com/office/drawing/2014/main" id="{E3B916F9-A1CC-EB31-EAFB-DF01F519C0A8}"/>
                </a:ext>
              </a:extLst>
            </p:cNvPr>
            <p:cNvSpPr txBox="1"/>
            <p:nvPr/>
          </p:nvSpPr>
          <p:spPr>
            <a:xfrm>
              <a:off x="8094817" y="376104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7" name="TextBox 346">
              <a:extLst>
                <a:ext uri="{FF2B5EF4-FFF2-40B4-BE49-F238E27FC236}">
                  <a16:creationId xmlns:a16="http://schemas.microsoft.com/office/drawing/2014/main" id="{C6B8C94E-CF00-7827-C838-D03C26B47485}"/>
                </a:ext>
              </a:extLst>
            </p:cNvPr>
            <p:cNvSpPr txBox="1"/>
            <p:nvPr/>
          </p:nvSpPr>
          <p:spPr>
            <a:xfrm>
              <a:off x="8133530" y="377995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8" name="TextBox 347">
              <a:extLst>
                <a:ext uri="{FF2B5EF4-FFF2-40B4-BE49-F238E27FC236}">
                  <a16:creationId xmlns:a16="http://schemas.microsoft.com/office/drawing/2014/main" id="{AA2B7185-130E-580F-3A95-E236B1C33272}"/>
                </a:ext>
              </a:extLst>
            </p:cNvPr>
            <p:cNvSpPr txBox="1"/>
            <p:nvPr/>
          </p:nvSpPr>
          <p:spPr>
            <a:xfrm>
              <a:off x="8158054" y="380430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49" name="TextBox 348">
              <a:extLst>
                <a:ext uri="{FF2B5EF4-FFF2-40B4-BE49-F238E27FC236}">
                  <a16:creationId xmlns:a16="http://schemas.microsoft.com/office/drawing/2014/main" id="{2BC6CC26-3525-612B-F33E-BE3891B905D9}"/>
                </a:ext>
              </a:extLst>
            </p:cNvPr>
            <p:cNvSpPr txBox="1"/>
            <p:nvPr/>
          </p:nvSpPr>
          <p:spPr>
            <a:xfrm>
              <a:off x="8195769" y="38218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0" name="TextBox 349">
              <a:extLst>
                <a:ext uri="{FF2B5EF4-FFF2-40B4-BE49-F238E27FC236}">
                  <a16:creationId xmlns:a16="http://schemas.microsoft.com/office/drawing/2014/main" id="{D9EDB483-968D-5502-B1CB-512AC451A58D}"/>
                </a:ext>
              </a:extLst>
            </p:cNvPr>
            <p:cNvSpPr txBox="1"/>
            <p:nvPr/>
          </p:nvSpPr>
          <p:spPr>
            <a:xfrm>
              <a:off x="8246887" y="385959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1" name="TextBox 350">
              <a:extLst>
                <a:ext uri="{FF2B5EF4-FFF2-40B4-BE49-F238E27FC236}">
                  <a16:creationId xmlns:a16="http://schemas.microsoft.com/office/drawing/2014/main" id="{94C778C9-8AE8-D348-331B-CC67EDAE2842}"/>
                </a:ext>
              </a:extLst>
            </p:cNvPr>
            <p:cNvSpPr txBox="1"/>
            <p:nvPr/>
          </p:nvSpPr>
          <p:spPr>
            <a:xfrm>
              <a:off x="8303600" y="38957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2" name="TextBox 351">
              <a:extLst>
                <a:ext uri="{FF2B5EF4-FFF2-40B4-BE49-F238E27FC236}">
                  <a16:creationId xmlns:a16="http://schemas.microsoft.com/office/drawing/2014/main" id="{8787C666-DB2B-D04F-499F-EBCEC4EBE5A4}"/>
                </a:ext>
              </a:extLst>
            </p:cNvPr>
            <p:cNvSpPr txBox="1"/>
            <p:nvPr/>
          </p:nvSpPr>
          <p:spPr>
            <a:xfrm>
              <a:off x="8329095" y="389573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3" name="TextBox 352">
              <a:extLst>
                <a:ext uri="{FF2B5EF4-FFF2-40B4-BE49-F238E27FC236}">
                  <a16:creationId xmlns:a16="http://schemas.microsoft.com/office/drawing/2014/main" id="{53B6698C-0AED-6AD5-BAAC-74CE3F3DEE3E}"/>
                </a:ext>
              </a:extLst>
            </p:cNvPr>
            <p:cNvSpPr txBox="1"/>
            <p:nvPr/>
          </p:nvSpPr>
          <p:spPr>
            <a:xfrm>
              <a:off x="8360313" y="392304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4" name="TextBox 353">
              <a:extLst>
                <a:ext uri="{FF2B5EF4-FFF2-40B4-BE49-F238E27FC236}">
                  <a16:creationId xmlns:a16="http://schemas.microsoft.com/office/drawing/2014/main" id="{8902A92C-C412-4F5F-3A2D-D784F7F8D4E6}"/>
                </a:ext>
              </a:extLst>
            </p:cNvPr>
            <p:cNvSpPr txBox="1"/>
            <p:nvPr/>
          </p:nvSpPr>
          <p:spPr>
            <a:xfrm>
              <a:off x="8384982" y="394036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5" name="TextBox 354">
              <a:extLst>
                <a:ext uri="{FF2B5EF4-FFF2-40B4-BE49-F238E27FC236}">
                  <a16:creationId xmlns:a16="http://schemas.microsoft.com/office/drawing/2014/main" id="{08C40EB9-F06D-A8F6-8B12-7211EB32B142}"/>
                </a:ext>
              </a:extLst>
            </p:cNvPr>
            <p:cNvSpPr txBox="1"/>
            <p:nvPr/>
          </p:nvSpPr>
          <p:spPr>
            <a:xfrm>
              <a:off x="8412906" y="396150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6" name="TextBox 355">
              <a:extLst>
                <a:ext uri="{FF2B5EF4-FFF2-40B4-BE49-F238E27FC236}">
                  <a16:creationId xmlns:a16="http://schemas.microsoft.com/office/drawing/2014/main" id="{3CD3D76D-380D-D096-8E99-AF47F89FBC0B}"/>
                </a:ext>
              </a:extLst>
            </p:cNvPr>
            <p:cNvSpPr txBox="1"/>
            <p:nvPr/>
          </p:nvSpPr>
          <p:spPr>
            <a:xfrm>
              <a:off x="8456015" y="397500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7" name="TextBox 356">
              <a:extLst>
                <a:ext uri="{FF2B5EF4-FFF2-40B4-BE49-F238E27FC236}">
                  <a16:creationId xmlns:a16="http://schemas.microsoft.com/office/drawing/2014/main" id="{C5114808-1A56-5B3E-A865-5A33A119C1A5}"/>
                </a:ext>
              </a:extLst>
            </p:cNvPr>
            <p:cNvSpPr txBox="1"/>
            <p:nvPr/>
          </p:nvSpPr>
          <p:spPr>
            <a:xfrm>
              <a:off x="8511370" y="400300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8" name="TextBox 357">
              <a:extLst>
                <a:ext uri="{FF2B5EF4-FFF2-40B4-BE49-F238E27FC236}">
                  <a16:creationId xmlns:a16="http://schemas.microsoft.com/office/drawing/2014/main" id="{880F3459-A50C-3F7D-65B4-BF4E32AC7438}"/>
                </a:ext>
              </a:extLst>
            </p:cNvPr>
            <p:cNvSpPr txBox="1"/>
            <p:nvPr/>
          </p:nvSpPr>
          <p:spPr>
            <a:xfrm>
              <a:off x="8550416" y="403032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59" name="TextBox 358">
              <a:extLst>
                <a:ext uri="{FF2B5EF4-FFF2-40B4-BE49-F238E27FC236}">
                  <a16:creationId xmlns:a16="http://schemas.microsoft.com/office/drawing/2014/main" id="{16524BBF-82D4-BD97-FB66-10CA252AF0DA}"/>
                </a:ext>
              </a:extLst>
            </p:cNvPr>
            <p:cNvSpPr txBox="1"/>
            <p:nvPr/>
          </p:nvSpPr>
          <p:spPr>
            <a:xfrm>
              <a:off x="8591352" y="404006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0" name="TextBox 359">
              <a:extLst>
                <a:ext uri="{FF2B5EF4-FFF2-40B4-BE49-F238E27FC236}">
                  <a16:creationId xmlns:a16="http://schemas.microsoft.com/office/drawing/2014/main" id="{90C8C2D0-8A0D-20E0-FF9F-329B11CFFC29}"/>
                </a:ext>
              </a:extLst>
            </p:cNvPr>
            <p:cNvSpPr txBox="1"/>
            <p:nvPr/>
          </p:nvSpPr>
          <p:spPr>
            <a:xfrm>
              <a:off x="8606935" y="405255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1" name="TextBox 360">
              <a:extLst>
                <a:ext uri="{FF2B5EF4-FFF2-40B4-BE49-F238E27FC236}">
                  <a16:creationId xmlns:a16="http://schemas.microsoft.com/office/drawing/2014/main" id="{BE56AF83-BF66-CD3C-7177-CDC2316F9129}"/>
                </a:ext>
              </a:extLst>
            </p:cNvPr>
            <p:cNvSpPr txBox="1"/>
            <p:nvPr/>
          </p:nvSpPr>
          <p:spPr>
            <a:xfrm>
              <a:off x="8792930" y="416572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2" name="TextBox 361">
              <a:extLst>
                <a:ext uri="{FF2B5EF4-FFF2-40B4-BE49-F238E27FC236}">
                  <a16:creationId xmlns:a16="http://schemas.microsoft.com/office/drawing/2014/main" id="{626349C5-750F-8B85-966D-EA0F3346A5ED}"/>
                </a:ext>
              </a:extLst>
            </p:cNvPr>
            <p:cNvSpPr txBox="1"/>
            <p:nvPr/>
          </p:nvSpPr>
          <p:spPr>
            <a:xfrm>
              <a:off x="8824756" y="417393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3" name="TextBox 362">
              <a:extLst>
                <a:ext uri="{FF2B5EF4-FFF2-40B4-BE49-F238E27FC236}">
                  <a16:creationId xmlns:a16="http://schemas.microsoft.com/office/drawing/2014/main" id="{F1BAC29C-3EA4-139D-5D9C-4DA925CB6BC7}"/>
                </a:ext>
              </a:extLst>
            </p:cNvPr>
            <p:cNvSpPr txBox="1"/>
            <p:nvPr/>
          </p:nvSpPr>
          <p:spPr>
            <a:xfrm>
              <a:off x="8877331" y="418881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4" name="TextBox 363">
              <a:extLst>
                <a:ext uri="{FF2B5EF4-FFF2-40B4-BE49-F238E27FC236}">
                  <a16:creationId xmlns:a16="http://schemas.microsoft.com/office/drawing/2014/main" id="{73279CAB-008A-8FBB-AB0A-6983DB71DF47}"/>
                </a:ext>
              </a:extLst>
            </p:cNvPr>
            <p:cNvSpPr txBox="1"/>
            <p:nvPr/>
          </p:nvSpPr>
          <p:spPr>
            <a:xfrm>
              <a:off x="9104351" y="428275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5" name="TextBox 364">
              <a:extLst>
                <a:ext uri="{FF2B5EF4-FFF2-40B4-BE49-F238E27FC236}">
                  <a16:creationId xmlns:a16="http://schemas.microsoft.com/office/drawing/2014/main" id="{38C28FCC-7E85-1ABF-D47F-17F8F37444E9}"/>
                </a:ext>
              </a:extLst>
            </p:cNvPr>
            <p:cNvSpPr txBox="1"/>
            <p:nvPr/>
          </p:nvSpPr>
          <p:spPr>
            <a:xfrm>
              <a:off x="9144308" y="428275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6" name="TextBox 365">
              <a:extLst>
                <a:ext uri="{FF2B5EF4-FFF2-40B4-BE49-F238E27FC236}">
                  <a16:creationId xmlns:a16="http://schemas.microsoft.com/office/drawing/2014/main" id="{90A71ECA-B95D-6042-8516-018D3BD4717C}"/>
                </a:ext>
              </a:extLst>
            </p:cNvPr>
            <p:cNvSpPr txBox="1"/>
            <p:nvPr/>
          </p:nvSpPr>
          <p:spPr>
            <a:xfrm>
              <a:off x="9195779" y="43289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7" name="TextBox 366">
              <a:extLst>
                <a:ext uri="{FF2B5EF4-FFF2-40B4-BE49-F238E27FC236}">
                  <a16:creationId xmlns:a16="http://schemas.microsoft.com/office/drawing/2014/main" id="{889B5C87-84C5-E16F-1EF5-37490A74F93B}"/>
                </a:ext>
              </a:extLst>
            </p:cNvPr>
            <p:cNvSpPr txBox="1"/>
            <p:nvPr/>
          </p:nvSpPr>
          <p:spPr>
            <a:xfrm>
              <a:off x="9242734" y="43289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8" name="TextBox 367">
              <a:extLst>
                <a:ext uri="{FF2B5EF4-FFF2-40B4-BE49-F238E27FC236}">
                  <a16:creationId xmlns:a16="http://schemas.microsoft.com/office/drawing/2014/main" id="{4949B552-C907-EE16-C864-E68833AE946A}"/>
                </a:ext>
              </a:extLst>
            </p:cNvPr>
            <p:cNvSpPr txBox="1"/>
            <p:nvPr/>
          </p:nvSpPr>
          <p:spPr>
            <a:xfrm>
              <a:off x="9364886" y="439384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69" name="TextBox 368">
              <a:extLst>
                <a:ext uri="{FF2B5EF4-FFF2-40B4-BE49-F238E27FC236}">
                  <a16:creationId xmlns:a16="http://schemas.microsoft.com/office/drawing/2014/main" id="{27E5A62F-DC75-F32A-FE3B-3282E3F4CC1A}"/>
                </a:ext>
              </a:extLst>
            </p:cNvPr>
            <p:cNvSpPr txBox="1"/>
            <p:nvPr/>
          </p:nvSpPr>
          <p:spPr>
            <a:xfrm>
              <a:off x="9392442" y="441038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0" name="TextBox 369">
              <a:extLst>
                <a:ext uri="{FF2B5EF4-FFF2-40B4-BE49-F238E27FC236}">
                  <a16:creationId xmlns:a16="http://schemas.microsoft.com/office/drawing/2014/main" id="{71F93F95-23DB-6798-4593-D5C4DF1AC561}"/>
                </a:ext>
              </a:extLst>
            </p:cNvPr>
            <p:cNvSpPr txBox="1"/>
            <p:nvPr/>
          </p:nvSpPr>
          <p:spPr>
            <a:xfrm>
              <a:off x="9433654" y="441953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1" name="TextBox 370">
              <a:extLst>
                <a:ext uri="{FF2B5EF4-FFF2-40B4-BE49-F238E27FC236}">
                  <a16:creationId xmlns:a16="http://schemas.microsoft.com/office/drawing/2014/main" id="{7ADD7974-FD88-E743-1349-03D9241AB6EB}"/>
                </a:ext>
              </a:extLst>
            </p:cNvPr>
            <p:cNvSpPr txBox="1"/>
            <p:nvPr/>
          </p:nvSpPr>
          <p:spPr>
            <a:xfrm>
              <a:off x="9490748" y="444593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2" name="TextBox 371">
              <a:extLst>
                <a:ext uri="{FF2B5EF4-FFF2-40B4-BE49-F238E27FC236}">
                  <a16:creationId xmlns:a16="http://schemas.microsoft.com/office/drawing/2014/main" id="{77CBE3BE-B201-4195-9AF9-912408304B7B}"/>
                </a:ext>
              </a:extLst>
            </p:cNvPr>
            <p:cNvSpPr txBox="1"/>
            <p:nvPr/>
          </p:nvSpPr>
          <p:spPr>
            <a:xfrm>
              <a:off x="9522694" y="444943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3" name="TextBox 372">
              <a:extLst>
                <a:ext uri="{FF2B5EF4-FFF2-40B4-BE49-F238E27FC236}">
                  <a16:creationId xmlns:a16="http://schemas.microsoft.com/office/drawing/2014/main" id="{E773E23D-4E81-AA40-6E9E-0E0BF9720031}"/>
                </a:ext>
              </a:extLst>
            </p:cNvPr>
            <p:cNvSpPr txBox="1"/>
            <p:nvPr/>
          </p:nvSpPr>
          <p:spPr>
            <a:xfrm>
              <a:off x="9687776" y="45149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4" name="TextBox 373">
              <a:extLst>
                <a:ext uri="{FF2B5EF4-FFF2-40B4-BE49-F238E27FC236}">
                  <a16:creationId xmlns:a16="http://schemas.microsoft.com/office/drawing/2014/main" id="{02C5A192-D4C5-BC83-B3C8-8E0FF493021F}"/>
                </a:ext>
              </a:extLst>
            </p:cNvPr>
            <p:cNvSpPr txBox="1"/>
            <p:nvPr/>
          </p:nvSpPr>
          <p:spPr>
            <a:xfrm>
              <a:off x="9713063" y="45149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5" name="TextBox 374">
              <a:extLst>
                <a:ext uri="{FF2B5EF4-FFF2-40B4-BE49-F238E27FC236}">
                  <a16:creationId xmlns:a16="http://schemas.microsoft.com/office/drawing/2014/main" id="{8323E5D7-F14B-CE78-991A-ED09B3C66163}"/>
                </a:ext>
              </a:extLst>
            </p:cNvPr>
            <p:cNvSpPr txBox="1"/>
            <p:nvPr/>
          </p:nvSpPr>
          <p:spPr>
            <a:xfrm>
              <a:off x="9741313" y="45149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6" name="TextBox 375">
              <a:extLst>
                <a:ext uri="{FF2B5EF4-FFF2-40B4-BE49-F238E27FC236}">
                  <a16:creationId xmlns:a16="http://schemas.microsoft.com/office/drawing/2014/main" id="{0602EC9C-E0B6-E21D-B9C3-2FC753A79D7C}"/>
                </a:ext>
              </a:extLst>
            </p:cNvPr>
            <p:cNvSpPr txBox="1"/>
            <p:nvPr/>
          </p:nvSpPr>
          <p:spPr>
            <a:xfrm>
              <a:off x="9757845" y="45149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7" name="TextBox 376">
              <a:extLst>
                <a:ext uri="{FF2B5EF4-FFF2-40B4-BE49-F238E27FC236}">
                  <a16:creationId xmlns:a16="http://schemas.microsoft.com/office/drawing/2014/main" id="{07AD8A8D-B9AD-3935-E1DC-845D16FD4EA0}"/>
                </a:ext>
              </a:extLst>
            </p:cNvPr>
            <p:cNvSpPr txBox="1"/>
            <p:nvPr/>
          </p:nvSpPr>
          <p:spPr>
            <a:xfrm>
              <a:off x="9792784" y="45149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8" name="TextBox 377">
              <a:extLst>
                <a:ext uri="{FF2B5EF4-FFF2-40B4-BE49-F238E27FC236}">
                  <a16:creationId xmlns:a16="http://schemas.microsoft.com/office/drawing/2014/main" id="{F4BAAF6C-171F-65A4-671F-A841FF34C8E2}"/>
                </a:ext>
              </a:extLst>
            </p:cNvPr>
            <p:cNvSpPr txBox="1"/>
            <p:nvPr/>
          </p:nvSpPr>
          <p:spPr>
            <a:xfrm>
              <a:off x="9849273" y="451491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79" name="TextBox 378">
              <a:extLst>
                <a:ext uri="{FF2B5EF4-FFF2-40B4-BE49-F238E27FC236}">
                  <a16:creationId xmlns:a16="http://schemas.microsoft.com/office/drawing/2014/main" id="{15C4CB8A-F1C7-D7DA-462E-274A4757A988}"/>
                </a:ext>
              </a:extLst>
            </p:cNvPr>
            <p:cNvSpPr txBox="1"/>
            <p:nvPr/>
          </p:nvSpPr>
          <p:spPr>
            <a:xfrm>
              <a:off x="10129068" y="460206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0" name="TextBox 379">
              <a:extLst>
                <a:ext uri="{FF2B5EF4-FFF2-40B4-BE49-F238E27FC236}">
                  <a16:creationId xmlns:a16="http://schemas.microsoft.com/office/drawing/2014/main" id="{3C5E4C92-8216-353D-6C23-290F6873B44A}"/>
                </a:ext>
              </a:extLst>
            </p:cNvPr>
            <p:cNvSpPr txBox="1"/>
            <p:nvPr/>
          </p:nvSpPr>
          <p:spPr>
            <a:xfrm>
              <a:off x="10153111" y="460206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1" name="TextBox 380">
              <a:extLst>
                <a:ext uri="{FF2B5EF4-FFF2-40B4-BE49-F238E27FC236}">
                  <a16:creationId xmlns:a16="http://schemas.microsoft.com/office/drawing/2014/main" id="{7F97D510-2E8E-B42D-D6C2-69F15F178A07}"/>
                </a:ext>
              </a:extLst>
            </p:cNvPr>
            <p:cNvSpPr txBox="1"/>
            <p:nvPr/>
          </p:nvSpPr>
          <p:spPr>
            <a:xfrm>
              <a:off x="10226389" y="460585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2" name="TextBox 381">
              <a:extLst>
                <a:ext uri="{FF2B5EF4-FFF2-40B4-BE49-F238E27FC236}">
                  <a16:creationId xmlns:a16="http://schemas.microsoft.com/office/drawing/2014/main" id="{CA4864A6-0D2D-7354-2736-C46BE751A222}"/>
                </a:ext>
              </a:extLst>
            </p:cNvPr>
            <p:cNvSpPr txBox="1"/>
            <p:nvPr/>
          </p:nvSpPr>
          <p:spPr>
            <a:xfrm>
              <a:off x="10289876" y="463884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3" name="TextBox 382">
              <a:extLst>
                <a:ext uri="{FF2B5EF4-FFF2-40B4-BE49-F238E27FC236}">
                  <a16:creationId xmlns:a16="http://schemas.microsoft.com/office/drawing/2014/main" id="{8C671093-38D1-2911-0510-170993D996EF}"/>
                </a:ext>
              </a:extLst>
            </p:cNvPr>
            <p:cNvSpPr txBox="1"/>
            <p:nvPr/>
          </p:nvSpPr>
          <p:spPr>
            <a:xfrm>
              <a:off x="10382056" y="463884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4" name="TextBox 383">
              <a:extLst>
                <a:ext uri="{FF2B5EF4-FFF2-40B4-BE49-F238E27FC236}">
                  <a16:creationId xmlns:a16="http://schemas.microsoft.com/office/drawing/2014/main" id="{C1DA42F9-D733-14FA-C0E5-07CB865E0B85}"/>
                </a:ext>
              </a:extLst>
            </p:cNvPr>
            <p:cNvSpPr txBox="1"/>
            <p:nvPr/>
          </p:nvSpPr>
          <p:spPr>
            <a:xfrm>
              <a:off x="10413703" y="463884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5" name="TextBox 384">
              <a:extLst>
                <a:ext uri="{FF2B5EF4-FFF2-40B4-BE49-F238E27FC236}">
                  <a16:creationId xmlns:a16="http://schemas.microsoft.com/office/drawing/2014/main" id="{05F75231-FBFC-5ACD-38E5-F7D0724E1EAC}"/>
                </a:ext>
              </a:extLst>
            </p:cNvPr>
            <p:cNvSpPr txBox="1"/>
            <p:nvPr/>
          </p:nvSpPr>
          <p:spPr>
            <a:xfrm>
              <a:off x="10466924" y="463884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6" name="TextBox 385">
              <a:extLst>
                <a:ext uri="{FF2B5EF4-FFF2-40B4-BE49-F238E27FC236}">
                  <a16:creationId xmlns:a16="http://schemas.microsoft.com/office/drawing/2014/main" id="{20F898A1-CC6E-E68A-7EB6-CB962C0F1137}"/>
                </a:ext>
              </a:extLst>
            </p:cNvPr>
            <p:cNvSpPr txBox="1"/>
            <p:nvPr/>
          </p:nvSpPr>
          <p:spPr>
            <a:xfrm>
              <a:off x="10506908" y="463884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7" name="TextBox 386">
              <a:extLst>
                <a:ext uri="{FF2B5EF4-FFF2-40B4-BE49-F238E27FC236}">
                  <a16:creationId xmlns:a16="http://schemas.microsoft.com/office/drawing/2014/main" id="{C1066E6C-8504-C1A9-454B-3E127B8A9B56}"/>
                </a:ext>
              </a:extLst>
            </p:cNvPr>
            <p:cNvSpPr txBox="1"/>
            <p:nvPr/>
          </p:nvSpPr>
          <p:spPr>
            <a:xfrm>
              <a:off x="10530411" y="463884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8" name="TextBox 387">
              <a:extLst>
                <a:ext uri="{FF2B5EF4-FFF2-40B4-BE49-F238E27FC236}">
                  <a16:creationId xmlns:a16="http://schemas.microsoft.com/office/drawing/2014/main" id="{0A516224-56C2-CAF2-7351-7D07D83FD16E}"/>
                </a:ext>
              </a:extLst>
            </p:cNvPr>
            <p:cNvSpPr txBox="1"/>
            <p:nvPr/>
          </p:nvSpPr>
          <p:spPr>
            <a:xfrm>
              <a:off x="10623588" y="474650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89" name="TextBox 388">
              <a:extLst>
                <a:ext uri="{FF2B5EF4-FFF2-40B4-BE49-F238E27FC236}">
                  <a16:creationId xmlns:a16="http://schemas.microsoft.com/office/drawing/2014/main" id="{1DE192E1-804B-BEBE-CD50-DCED0F83DAD9}"/>
                </a:ext>
              </a:extLst>
            </p:cNvPr>
            <p:cNvSpPr txBox="1"/>
            <p:nvPr/>
          </p:nvSpPr>
          <p:spPr>
            <a:xfrm>
              <a:off x="10704022" y="474650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90" name="TextBox 389">
              <a:extLst>
                <a:ext uri="{FF2B5EF4-FFF2-40B4-BE49-F238E27FC236}">
                  <a16:creationId xmlns:a16="http://schemas.microsoft.com/office/drawing/2014/main" id="{90AC0D88-8FFF-C036-3F01-F8DF51444E65}"/>
                </a:ext>
              </a:extLst>
            </p:cNvPr>
            <p:cNvSpPr txBox="1"/>
            <p:nvPr/>
          </p:nvSpPr>
          <p:spPr>
            <a:xfrm>
              <a:off x="10748445" y="482747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91" name="TextBox 390">
              <a:extLst>
                <a:ext uri="{FF2B5EF4-FFF2-40B4-BE49-F238E27FC236}">
                  <a16:creationId xmlns:a16="http://schemas.microsoft.com/office/drawing/2014/main" id="{300267A7-CD8A-400D-9090-0F06FA88A6DF}"/>
                </a:ext>
              </a:extLst>
            </p:cNvPr>
            <p:cNvSpPr txBox="1"/>
            <p:nvPr/>
          </p:nvSpPr>
          <p:spPr>
            <a:xfrm>
              <a:off x="10794038" y="482747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92" name="TextBox 391">
              <a:extLst>
                <a:ext uri="{FF2B5EF4-FFF2-40B4-BE49-F238E27FC236}">
                  <a16:creationId xmlns:a16="http://schemas.microsoft.com/office/drawing/2014/main" id="{726571F3-314D-2B05-2816-248230941C84}"/>
                </a:ext>
              </a:extLst>
            </p:cNvPr>
            <p:cNvSpPr txBox="1"/>
            <p:nvPr/>
          </p:nvSpPr>
          <p:spPr>
            <a:xfrm>
              <a:off x="10849071" y="482747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93" name="TextBox 392">
              <a:extLst>
                <a:ext uri="{FF2B5EF4-FFF2-40B4-BE49-F238E27FC236}">
                  <a16:creationId xmlns:a16="http://schemas.microsoft.com/office/drawing/2014/main" id="{1F88BAA5-696D-0A0A-563A-3DAB393F43A0}"/>
                </a:ext>
              </a:extLst>
            </p:cNvPr>
            <p:cNvSpPr txBox="1"/>
            <p:nvPr/>
          </p:nvSpPr>
          <p:spPr>
            <a:xfrm>
              <a:off x="11381305" y="482747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sp>
          <p:nvSpPr>
            <p:cNvPr id="394" name="TextBox 393">
              <a:extLst>
                <a:ext uri="{FF2B5EF4-FFF2-40B4-BE49-F238E27FC236}">
                  <a16:creationId xmlns:a16="http://schemas.microsoft.com/office/drawing/2014/main" id="{CF4F7D8E-87DA-D6B5-D69E-4F452173745A}"/>
                </a:ext>
              </a:extLst>
            </p:cNvPr>
            <p:cNvSpPr txBox="1"/>
            <p:nvPr/>
          </p:nvSpPr>
          <p:spPr>
            <a:xfrm>
              <a:off x="11398528" y="482747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FFFF">
                      <a:lumMod val="50000"/>
                    </a:srgbClr>
                  </a:solidFill>
                  <a:effectLst/>
                  <a:uLnTx/>
                  <a:uFillTx/>
                  <a:latin typeface="Poppins"/>
                  <a:ea typeface="+mn-ea"/>
                  <a:cs typeface="+mn-cs"/>
                </a:rPr>
                <a:t>+</a:t>
              </a:r>
            </a:p>
          </p:txBody>
        </p:sp>
      </p:grpSp>
      <p:sp>
        <p:nvSpPr>
          <p:cNvPr id="395" name="Freeform: Shape 394">
            <a:extLst>
              <a:ext uri="{FF2B5EF4-FFF2-40B4-BE49-F238E27FC236}">
                <a16:creationId xmlns:a16="http://schemas.microsoft.com/office/drawing/2014/main" id="{DB1ED069-05E8-B9A8-4F62-4BB21145129F}"/>
              </a:ext>
            </a:extLst>
          </p:cNvPr>
          <p:cNvSpPr/>
          <p:nvPr/>
        </p:nvSpPr>
        <p:spPr>
          <a:xfrm>
            <a:off x="6486525" y="3039038"/>
            <a:ext cx="5035550" cy="1927225"/>
          </a:xfrm>
          <a:custGeom>
            <a:avLst/>
            <a:gdLst>
              <a:gd name="csX0" fmla="*/ 5035550 w 5035550"/>
              <a:gd name="csY0" fmla="*/ 1927225 h 1927225"/>
              <a:gd name="csX1" fmla="*/ 4298950 w 5035550"/>
              <a:gd name="csY1" fmla="*/ 1927225 h 1927225"/>
              <a:gd name="csX2" fmla="*/ 4298950 w 5035550"/>
              <a:gd name="csY2" fmla="*/ 1765300 h 1927225"/>
              <a:gd name="csX3" fmla="*/ 3749675 w 5035550"/>
              <a:gd name="csY3" fmla="*/ 1765300 h 1927225"/>
              <a:gd name="csX4" fmla="*/ 3749675 w 5035550"/>
              <a:gd name="csY4" fmla="*/ 1733550 h 1927225"/>
              <a:gd name="csX5" fmla="*/ 3657600 w 5035550"/>
              <a:gd name="csY5" fmla="*/ 1733550 h 1927225"/>
              <a:gd name="csX6" fmla="*/ 3657600 w 5035550"/>
              <a:gd name="csY6" fmla="*/ 1704975 h 1927225"/>
              <a:gd name="csX7" fmla="*/ 3613150 w 5035550"/>
              <a:gd name="csY7" fmla="*/ 1704975 h 1927225"/>
              <a:gd name="csX8" fmla="*/ 3613150 w 5035550"/>
              <a:gd name="csY8" fmla="*/ 1676400 h 1927225"/>
              <a:gd name="csX9" fmla="*/ 3581400 w 5035550"/>
              <a:gd name="csY9" fmla="*/ 1676400 h 1927225"/>
              <a:gd name="csX10" fmla="*/ 3581400 w 5035550"/>
              <a:gd name="csY10" fmla="*/ 1644650 h 1927225"/>
              <a:gd name="csX11" fmla="*/ 3375025 w 5035550"/>
              <a:gd name="csY11" fmla="*/ 1644650 h 1927225"/>
              <a:gd name="csX12" fmla="*/ 3375025 w 5035550"/>
              <a:gd name="csY12" fmla="*/ 1619250 h 1927225"/>
              <a:gd name="csX13" fmla="*/ 3321050 w 5035550"/>
              <a:gd name="csY13" fmla="*/ 1619250 h 1927225"/>
              <a:gd name="csX14" fmla="*/ 3321050 w 5035550"/>
              <a:gd name="csY14" fmla="*/ 1584325 h 1927225"/>
              <a:gd name="csX15" fmla="*/ 3311525 w 5035550"/>
              <a:gd name="csY15" fmla="*/ 1584325 h 1927225"/>
              <a:gd name="csX16" fmla="*/ 3311525 w 5035550"/>
              <a:gd name="csY16" fmla="*/ 1543050 h 1927225"/>
              <a:gd name="csX17" fmla="*/ 3292475 w 5035550"/>
              <a:gd name="csY17" fmla="*/ 1543050 h 1927225"/>
              <a:gd name="csX18" fmla="*/ 3292475 w 5035550"/>
              <a:gd name="csY18" fmla="*/ 1498600 h 1927225"/>
              <a:gd name="csX19" fmla="*/ 3279775 w 5035550"/>
              <a:gd name="csY19" fmla="*/ 1498600 h 1927225"/>
              <a:gd name="csX20" fmla="*/ 3279775 w 5035550"/>
              <a:gd name="csY20" fmla="*/ 1457325 h 1927225"/>
              <a:gd name="csX21" fmla="*/ 3009900 w 5035550"/>
              <a:gd name="csY21" fmla="*/ 1457325 h 1927225"/>
              <a:gd name="csX22" fmla="*/ 3009900 w 5035550"/>
              <a:gd name="csY22" fmla="*/ 1457325 h 1927225"/>
              <a:gd name="csX23" fmla="*/ 3009900 w 5035550"/>
              <a:gd name="csY23" fmla="*/ 1435100 h 1927225"/>
              <a:gd name="csX24" fmla="*/ 2873375 w 5035550"/>
              <a:gd name="csY24" fmla="*/ 1435100 h 1927225"/>
              <a:gd name="csX25" fmla="*/ 2873375 w 5035550"/>
              <a:gd name="csY25" fmla="*/ 1416050 h 1927225"/>
              <a:gd name="csX26" fmla="*/ 2841625 w 5035550"/>
              <a:gd name="csY26" fmla="*/ 1416050 h 1927225"/>
              <a:gd name="csX27" fmla="*/ 2797175 w 5035550"/>
              <a:gd name="csY27" fmla="*/ 1349375 h 1927225"/>
              <a:gd name="csX28" fmla="*/ 2765425 w 5035550"/>
              <a:gd name="csY28" fmla="*/ 1349375 h 1927225"/>
              <a:gd name="csX29" fmla="*/ 2743200 w 5035550"/>
              <a:gd name="csY29" fmla="*/ 1308100 h 1927225"/>
              <a:gd name="csX30" fmla="*/ 2676525 w 5035550"/>
              <a:gd name="csY30" fmla="*/ 1308100 h 1927225"/>
              <a:gd name="csX31" fmla="*/ 2660650 w 5035550"/>
              <a:gd name="csY31" fmla="*/ 1279525 h 1927225"/>
              <a:gd name="csX32" fmla="*/ 2501900 w 5035550"/>
              <a:gd name="csY32" fmla="*/ 1279525 h 1927225"/>
              <a:gd name="csX33" fmla="*/ 2460625 w 5035550"/>
              <a:gd name="csY33" fmla="*/ 1231900 h 1927225"/>
              <a:gd name="csX34" fmla="*/ 2432050 w 5035550"/>
              <a:gd name="csY34" fmla="*/ 1231900 h 1927225"/>
              <a:gd name="csX35" fmla="*/ 2432050 w 5035550"/>
              <a:gd name="csY35" fmla="*/ 1209675 h 1927225"/>
              <a:gd name="csX36" fmla="*/ 2387600 w 5035550"/>
              <a:gd name="csY36" fmla="*/ 1209675 h 1927225"/>
              <a:gd name="csX37" fmla="*/ 2387600 w 5035550"/>
              <a:gd name="csY37" fmla="*/ 1187450 h 1927225"/>
              <a:gd name="csX38" fmla="*/ 2343150 w 5035550"/>
              <a:gd name="csY38" fmla="*/ 1152525 h 1927225"/>
              <a:gd name="csX39" fmla="*/ 2247900 w 5035550"/>
              <a:gd name="csY39" fmla="*/ 1152525 h 1927225"/>
              <a:gd name="csX40" fmla="*/ 2247900 w 5035550"/>
              <a:gd name="csY40" fmla="*/ 1123950 h 1927225"/>
              <a:gd name="csX41" fmla="*/ 2216150 w 5035550"/>
              <a:gd name="csY41" fmla="*/ 1123950 h 1927225"/>
              <a:gd name="csX42" fmla="*/ 2216150 w 5035550"/>
              <a:gd name="csY42" fmla="*/ 1104900 h 1927225"/>
              <a:gd name="csX43" fmla="*/ 2178050 w 5035550"/>
              <a:gd name="csY43" fmla="*/ 1104900 h 1927225"/>
              <a:gd name="csX44" fmla="*/ 2178050 w 5035550"/>
              <a:gd name="csY44" fmla="*/ 1082675 h 1927225"/>
              <a:gd name="csX45" fmla="*/ 2108200 w 5035550"/>
              <a:gd name="csY45" fmla="*/ 1082675 h 1927225"/>
              <a:gd name="csX46" fmla="*/ 2079625 w 5035550"/>
              <a:gd name="csY46" fmla="*/ 1057275 h 1927225"/>
              <a:gd name="csX47" fmla="*/ 1978025 w 5035550"/>
              <a:gd name="csY47" fmla="*/ 1057275 h 1927225"/>
              <a:gd name="csX48" fmla="*/ 1914525 w 5035550"/>
              <a:gd name="csY48" fmla="*/ 993775 h 1927225"/>
              <a:gd name="csX49" fmla="*/ 1879600 w 5035550"/>
              <a:gd name="csY49" fmla="*/ 993775 h 1927225"/>
              <a:gd name="csX50" fmla="*/ 1828800 w 5035550"/>
              <a:gd name="csY50" fmla="*/ 952500 h 1927225"/>
              <a:gd name="csX51" fmla="*/ 1765300 w 5035550"/>
              <a:gd name="csY51" fmla="*/ 952500 h 1927225"/>
              <a:gd name="csX52" fmla="*/ 1765300 w 5035550"/>
              <a:gd name="csY52" fmla="*/ 936625 h 1927225"/>
              <a:gd name="csX53" fmla="*/ 1625600 w 5035550"/>
              <a:gd name="csY53" fmla="*/ 936625 h 1927225"/>
              <a:gd name="csX54" fmla="*/ 1581150 w 5035550"/>
              <a:gd name="csY54" fmla="*/ 876300 h 1927225"/>
              <a:gd name="csX55" fmla="*/ 1555750 w 5035550"/>
              <a:gd name="csY55" fmla="*/ 876300 h 1927225"/>
              <a:gd name="csX56" fmla="*/ 1555750 w 5035550"/>
              <a:gd name="csY56" fmla="*/ 828675 h 1927225"/>
              <a:gd name="csX57" fmla="*/ 1530350 w 5035550"/>
              <a:gd name="csY57" fmla="*/ 828675 h 1927225"/>
              <a:gd name="csX58" fmla="*/ 1530350 w 5035550"/>
              <a:gd name="csY58" fmla="*/ 796925 h 1927225"/>
              <a:gd name="csX59" fmla="*/ 1403350 w 5035550"/>
              <a:gd name="csY59" fmla="*/ 796925 h 1927225"/>
              <a:gd name="csX60" fmla="*/ 1403350 w 5035550"/>
              <a:gd name="csY60" fmla="*/ 774700 h 1927225"/>
              <a:gd name="csX61" fmla="*/ 1308100 w 5035550"/>
              <a:gd name="csY61" fmla="*/ 774700 h 1927225"/>
              <a:gd name="csX62" fmla="*/ 1308100 w 5035550"/>
              <a:gd name="csY62" fmla="*/ 723900 h 1927225"/>
              <a:gd name="csX63" fmla="*/ 1244600 w 5035550"/>
              <a:gd name="csY63" fmla="*/ 723900 h 1927225"/>
              <a:gd name="csX64" fmla="*/ 1244600 w 5035550"/>
              <a:gd name="csY64" fmla="*/ 676275 h 1927225"/>
              <a:gd name="csX65" fmla="*/ 1200150 w 5035550"/>
              <a:gd name="csY65" fmla="*/ 676275 h 1927225"/>
              <a:gd name="csX66" fmla="*/ 1200150 w 5035550"/>
              <a:gd name="csY66" fmla="*/ 644525 h 1927225"/>
              <a:gd name="csX67" fmla="*/ 1184275 w 5035550"/>
              <a:gd name="csY67" fmla="*/ 644525 h 1927225"/>
              <a:gd name="csX68" fmla="*/ 1184275 w 5035550"/>
              <a:gd name="csY68" fmla="*/ 619125 h 1927225"/>
              <a:gd name="csX69" fmla="*/ 1123950 w 5035550"/>
              <a:gd name="csY69" fmla="*/ 619125 h 1927225"/>
              <a:gd name="csX70" fmla="*/ 1123950 w 5035550"/>
              <a:gd name="csY70" fmla="*/ 596900 h 1927225"/>
              <a:gd name="csX71" fmla="*/ 1031875 w 5035550"/>
              <a:gd name="csY71" fmla="*/ 596900 h 1927225"/>
              <a:gd name="csX72" fmla="*/ 1031875 w 5035550"/>
              <a:gd name="csY72" fmla="*/ 561975 h 1927225"/>
              <a:gd name="csX73" fmla="*/ 984250 w 5035550"/>
              <a:gd name="csY73" fmla="*/ 561975 h 1927225"/>
              <a:gd name="csX74" fmla="*/ 984250 w 5035550"/>
              <a:gd name="csY74" fmla="*/ 539750 h 1927225"/>
              <a:gd name="csX75" fmla="*/ 930275 w 5035550"/>
              <a:gd name="csY75" fmla="*/ 539750 h 1927225"/>
              <a:gd name="csX76" fmla="*/ 809625 w 5035550"/>
              <a:gd name="csY76" fmla="*/ 419100 h 1927225"/>
              <a:gd name="csX77" fmla="*/ 777875 w 5035550"/>
              <a:gd name="csY77" fmla="*/ 377825 h 1927225"/>
              <a:gd name="csX78" fmla="*/ 746125 w 5035550"/>
              <a:gd name="csY78" fmla="*/ 377825 h 1927225"/>
              <a:gd name="csX79" fmla="*/ 746125 w 5035550"/>
              <a:gd name="csY79" fmla="*/ 352425 h 1927225"/>
              <a:gd name="csX80" fmla="*/ 692150 w 5035550"/>
              <a:gd name="csY80" fmla="*/ 352425 h 1927225"/>
              <a:gd name="csX81" fmla="*/ 682625 w 5035550"/>
              <a:gd name="csY81" fmla="*/ 317500 h 1927225"/>
              <a:gd name="csX82" fmla="*/ 612775 w 5035550"/>
              <a:gd name="csY82" fmla="*/ 317500 h 1927225"/>
              <a:gd name="csX83" fmla="*/ 612775 w 5035550"/>
              <a:gd name="csY83" fmla="*/ 282575 h 1927225"/>
              <a:gd name="csX84" fmla="*/ 574675 w 5035550"/>
              <a:gd name="csY84" fmla="*/ 282575 h 1927225"/>
              <a:gd name="csX85" fmla="*/ 565150 w 5035550"/>
              <a:gd name="csY85" fmla="*/ 273050 h 1927225"/>
              <a:gd name="csX86" fmla="*/ 565150 w 5035550"/>
              <a:gd name="csY86" fmla="*/ 254000 h 1927225"/>
              <a:gd name="csX87" fmla="*/ 542925 w 5035550"/>
              <a:gd name="csY87" fmla="*/ 254000 h 1927225"/>
              <a:gd name="csX88" fmla="*/ 498475 w 5035550"/>
              <a:gd name="csY88" fmla="*/ 206375 h 1927225"/>
              <a:gd name="csX89" fmla="*/ 412750 w 5035550"/>
              <a:gd name="csY89" fmla="*/ 206375 h 1927225"/>
              <a:gd name="csX90" fmla="*/ 412750 w 5035550"/>
              <a:gd name="csY90" fmla="*/ 174625 h 1927225"/>
              <a:gd name="csX91" fmla="*/ 349250 w 5035550"/>
              <a:gd name="csY91" fmla="*/ 174625 h 1927225"/>
              <a:gd name="csX92" fmla="*/ 349250 w 5035550"/>
              <a:gd name="csY92" fmla="*/ 146050 h 1927225"/>
              <a:gd name="csX93" fmla="*/ 288925 w 5035550"/>
              <a:gd name="csY93" fmla="*/ 146050 h 1927225"/>
              <a:gd name="csX94" fmla="*/ 288925 w 5035550"/>
              <a:gd name="csY94" fmla="*/ 130175 h 1927225"/>
              <a:gd name="csX95" fmla="*/ 171450 w 5035550"/>
              <a:gd name="csY95" fmla="*/ 130175 h 1927225"/>
              <a:gd name="csX96" fmla="*/ 171450 w 5035550"/>
              <a:gd name="csY96" fmla="*/ 98425 h 1927225"/>
              <a:gd name="csX97" fmla="*/ 123825 w 5035550"/>
              <a:gd name="csY97" fmla="*/ 98425 h 1927225"/>
              <a:gd name="csX98" fmla="*/ 123825 w 5035550"/>
              <a:gd name="csY98" fmla="*/ 73025 h 1927225"/>
              <a:gd name="csX99" fmla="*/ 76200 w 5035550"/>
              <a:gd name="csY99" fmla="*/ 73025 h 1927225"/>
              <a:gd name="csX100" fmla="*/ 76200 w 5035550"/>
              <a:gd name="csY100" fmla="*/ 41275 h 1927225"/>
              <a:gd name="csX101" fmla="*/ 31750 w 5035550"/>
              <a:gd name="csY101" fmla="*/ 41275 h 1927225"/>
              <a:gd name="csX102" fmla="*/ 0 w 5035550"/>
              <a:gd name="csY102" fmla="*/ 0 h 19272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Lst>
            <a:rect l="l" t="t" r="r" b="b"/>
            <a:pathLst>
              <a:path w="5035550" h="1927225">
                <a:moveTo>
                  <a:pt x="5035550" y="1927225"/>
                </a:moveTo>
                <a:lnTo>
                  <a:pt x="4298950" y="1927225"/>
                </a:lnTo>
                <a:lnTo>
                  <a:pt x="4298950" y="1765300"/>
                </a:lnTo>
                <a:lnTo>
                  <a:pt x="3749675" y="1765300"/>
                </a:lnTo>
                <a:lnTo>
                  <a:pt x="3749675" y="1733550"/>
                </a:lnTo>
                <a:lnTo>
                  <a:pt x="3657600" y="1733550"/>
                </a:lnTo>
                <a:lnTo>
                  <a:pt x="3657600" y="1704975"/>
                </a:lnTo>
                <a:lnTo>
                  <a:pt x="3613150" y="1704975"/>
                </a:lnTo>
                <a:lnTo>
                  <a:pt x="3613150" y="1676400"/>
                </a:lnTo>
                <a:lnTo>
                  <a:pt x="3581400" y="1676400"/>
                </a:lnTo>
                <a:lnTo>
                  <a:pt x="3581400" y="1644650"/>
                </a:lnTo>
                <a:lnTo>
                  <a:pt x="3375025" y="1644650"/>
                </a:lnTo>
                <a:lnTo>
                  <a:pt x="3375025" y="1619250"/>
                </a:lnTo>
                <a:lnTo>
                  <a:pt x="3321050" y="1619250"/>
                </a:lnTo>
                <a:lnTo>
                  <a:pt x="3321050" y="1584325"/>
                </a:lnTo>
                <a:lnTo>
                  <a:pt x="3311525" y="1584325"/>
                </a:lnTo>
                <a:lnTo>
                  <a:pt x="3311525" y="1543050"/>
                </a:lnTo>
                <a:lnTo>
                  <a:pt x="3292475" y="1543050"/>
                </a:lnTo>
                <a:lnTo>
                  <a:pt x="3292475" y="1498600"/>
                </a:lnTo>
                <a:lnTo>
                  <a:pt x="3279775" y="1498600"/>
                </a:lnTo>
                <a:lnTo>
                  <a:pt x="3279775" y="1457325"/>
                </a:lnTo>
                <a:lnTo>
                  <a:pt x="3009900" y="1457325"/>
                </a:lnTo>
                <a:lnTo>
                  <a:pt x="3009900" y="1457325"/>
                </a:lnTo>
                <a:lnTo>
                  <a:pt x="3009900" y="1435100"/>
                </a:lnTo>
                <a:lnTo>
                  <a:pt x="2873375" y="1435100"/>
                </a:lnTo>
                <a:lnTo>
                  <a:pt x="2873375" y="1416050"/>
                </a:lnTo>
                <a:lnTo>
                  <a:pt x="2841625" y="1416050"/>
                </a:lnTo>
                <a:lnTo>
                  <a:pt x="2797175" y="1349375"/>
                </a:lnTo>
                <a:lnTo>
                  <a:pt x="2765425" y="1349375"/>
                </a:lnTo>
                <a:lnTo>
                  <a:pt x="2743200" y="1308100"/>
                </a:lnTo>
                <a:lnTo>
                  <a:pt x="2676525" y="1308100"/>
                </a:lnTo>
                <a:lnTo>
                  <a:pt x="2660650" y="1279525"/>
                </a:lnTo>
                <a:lnTo>
                  <a:pt x="2501900" y="1279525"/>
                </a:lnTo>
                <a:lnTo>
                  <a:pt x="2460625" y="1231900"/>
                </a:lnTo>
                <a:lnTo>
                  <a:pt x="2432050" y="1231900"/>
                </a:lnTo>
                <a:lnTo>
                  <a:pt x="2432050" y="1209675"/>
                </a:lnTo>
                <a:lnTo>
                  <a:pt x="2387600" y="1209675"/>
                </a:lnTo>
                <a:lnTo>
                  <a:pt x="2387600" y="1187450"/>
                </a:lnTo>
                <a:lnTo>
                  <a:pt x="2343150" y="1152525"/>
                </a:lnTo>
                <a:lnTo>
                  <a:pt x="2247900" y="1152525"/>
                </a:lnTo>
                <a:lnTo>
                  <a:pt x="2247900" y="1123950"/>
                </a:lnTo>
                <a:lnTo>
                  <a:pt x="2216150" y="1123950"/>
                </a:lnTo>
                <a:lnTo>
                  <a:pt x="2216150" y="1104900"/>
                </a:lnTo>
                <a:lnTo>
                  <a:pt x="2178050" y="1104900"/>
                </a:lnTo>
                <a:lnTo>
                  <a:pt x="2178050" y="1082675"/>
                </a:lnTo>
                <a:lnTo>
                  <a:pt x="2108200" y="1082675"/>
                </a:lnTo>
                <a:lnTo>
                  <a:pt x="2079625" y="1057275"/>
                </a:lnTo>
                <a:lnTo>
                  <a:pt x="1978025" y="1057275"/>
                </a:lnTo>
                <a:lnTo>
                  <a:pt x="1914525" y="993775"/>
                </a:lnTo>
                <a:lnTo>
                  <a:pt x="1879600" y="993775"/>
                </a:lnTo>
                <a:lnTo>
                  <a:pt x="1828800" y="952500"/>
                </a:lnTo>
                <a:lnTo>
                  <a:pt x="1765300" y="952500"/>
                </a:lnTo>
                <a:lnTo>
                  <a:pt x="1765300" y="936625"/>
                </a:lnTo>
                <a:lnTo>
                  <a:pt x="1625600" y="936625"/>
                </a:lnTo>
                <a:lnTo>
                  <a:pt x="1581150" y="876300"/>
                </a:lnTo>
                <a:lnTo>
                  <a:pt x="1555750" y="876300"/>
                </a:lnTo>
                <a:lnTo>
                  <a:pt x="1555750" y="828675"/>
                </a:lnTo>
                <a:lnTo>
                  <a:pt x="1530350" y="828675"/>
                </a:lnTo>
                <a:lnTo>
                  <a:pt x="1530350" y="796925"/>
                </a:lnTo>
                <a:lnTo>
                  <a:pt x="1403350" y="796925"/>
                </a:lnTo>
                <a:lnTo>
                  <a:pt x="1403350" y="774700"/>
                </a:lnTo>
                <a:lnTo>
                  <a:pt x="1308100" y="774700"/>
                </a:lnTo>
                <a:lnTo>
                  <a:pt x="1308100" y="723900"/>
                </a:lnTo>
                <a:lnTo>
                  <a:pt x="1244600" y="723900"/>
                </a:lnTo>
                <a:lnTo>
                  <a:pt x="1244600" y="676275"/>
                </a:lnTo>
                <a:lnTo>
                  <a:pt x="1200150" y="676275"/>
                </a:lnTo>
                <a:lnTo>
                  <a:pt x="1200150" y="644525"/>
                </a:lnTo>
                <a:lnTo>
                  <a:pt x="1184275" y="644525"/>
                </a:lnTo>
                <a:lnTo>
                  <a:pt x="1184275" y="619125"/>
                </a:lnTo>
                <a:lnTo>
                  <a:pt x="1123950" y="619125"/>
                </a:lnTo>
                <a:lnTo>
                  <a:pt x="1123950" y="596900"/>
                </a:lnTo>
                <a:lnTo>
                  <a:pt x="1031875" y="596900"/>
                </a:lnTo>
                <a:lnTo>
                  <a:pt x="1031875" y="561975"/>
                </a:lnTo>
                <a:lnTo>
                  <a:pt x="984250" y="561975"/>
                </a:lnTo>
                <a:lnTo>
                  <a:pt x="984250" y="539750"/>
                </a:lnTo>
                <a:lnTo>
                  <a:pt x="930275" y="539750"/>
                </a:lnTo>
                <a:lnTo>
                  <a:pt x="809625" y="419100"/>
                </a:lnTo>
                <a:lnTo>
                  <a:pt x="777875" y="377825"/>
                </a:lnTo>
                <a:lnTo>
                  <a:pt x="746125" y="377825"/>
                </a:lnTo>
                <a:lnTo>
                  <a:pt x="746125" y="352425"/>
                </a:lnTo>
                <a:lnTo>
                  <a:pt x="692150" y="352425"/>
                </a:lnTo>
                <a:lnTo>
                  <a:pt x="682625" y="317500"/>
                </a:lnTo>
                <a:lnTo>
                  <a:pt x="612775" y="317500"/>
                </a:lnTo>
                <a:lnTo>
                  <a:pt x="612775" y="282575"/>
                </a:lnTo>
                <a:lnTo>
                  <a:pt x="574675" y="282575"/>
                </a:lnTo>
                <a:lnTo>
                  <a:pt x="565150" y="273050"/>
                </a:lnTo>
                <a:lnTo>
                  <a:pt x="565150" y="254000"/>
                </a:lnTo>
                <a:lnTo>
                  <a:pt x="542925" y="254000"/>
                </a:lnTo>
                <a:lnTo>
                  <a:pt x="498475" y="206375"/>
                </a:lnTo>
                <a:lnTo>
                  <a:pt x="412750" y="206375"/>
                </a:lnTo>
                <a:lnTo>
                  <a:pt x="412750" y="174625"/>
                </a:lnTo>
                <a:lnTo>
                  <a:pt x="349250" y="174625"/>
                </a:lnTo>
                <a:lnTo>
                  <a:pt x="349250" y="146050"/>
                </a:lnTo>
                <a:lnTo>
                  <a:pt x="288925" y="146050"/>
                </a:lnTo>
                <a:lnTo>
                  <a:pt x="288925" y="130175"/>
                </a:lnTo>
                <a:lnTo>
                  <a:pt x="171450" y="130175"/>
                </a:lnTo>
                <a:lnTo>
                  <a:pt x="171450" y="98425"/>
                </a:lnTo>
                <a:lnTo>
                  <a:pt x="123825" y="98425"/>
                </a:lnTo>
                <a:lnTo>
                  <a:pt x="123825" y="73025"/>
                </a:lnTo>
                <a:lnTo>
                  <a:pt x="76200" y="73025"/>
                </a:lnTo>
                <a:lnTo>
                  <a:pt x="76200" y="41275"/>
                </a:lnTo>
                <a:lnTo>
                  <a:pt x="31750" y="41275"/>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396" name="Group 395">
            <a:extLst>
              <a:ext uri="{FF2B5EF4-FFF2-40B4-BE49-F238E27FC236}">
                <a16:creationId xmlns:a16="http://schemas.microsoft.com/office/drawing/2014/main" id="{2EFEA0D1-B8BD-F45D-66F1-AB123F3F4C4D}"/>
              </a:ext>
            </a:extLst>
          </p:cNvPr>
          <p:cNvGrpSpPr/>
          <p:nvPr/>
        </p:nvGrpSpPr>
        <p:grpSpPr>
          <a:xfrm>
            <a:off x="6422339" y="2904259"/>
            <a:ext cx="5132096" cy="2233398"/>
            <a:chOff x="6422339" y="2722721"/>
            <a:chExt cx="5132096" cy="2233398"/>
          </a:xfrm>
        </p:grpSpPr>
        <p:sp>
          <p:nvSpPr>
            <p:cNvPr id="397" name="TextBox 396">
              <a:extLst>
                <a:ext uri="{FF2B5EF4-FFF2-40B4-BE49-F238E27FC236}">
                  <a16:creationId xmlns:a16="http://schemas.microsoft.com/office/drawing/2014/main" id="{9C8733C8-5D32-6E5C-F751-A096882B2DEF}"/>
                </a:ext>
              </a:extLst>
            </p:cNvPr>
            <p:cNvSpPr txBox="1"/>
            <p:nvPr/>
          </p:nvSpPr>
          <p:spPr>
            <a:xfrm>
              <a:off x="6422339" y="272272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398" name="TextBox 397">
              <a:extLst>
                <a:ext uri="{FF2B5EF4-FFF2-40B4-BE49-F238E27FC236}">
                  <a16:creationId xmlns:a16="http://schemas.microsoft.com/office/drawing/2014/main" id="{0E126D51-3EAF-62C6-A9F3-AECB56FC7687}"/>
                </a:ext>
              </a:extLst>
            </p:cNvPr>
            <p:cNvSpPr txBox="1"/>
            <p:nvPr/>
          </p:nvSpPr>
          <p:spPr>
            <a:xfrm>
              <a:off x="6520776" y="278838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399" name="TextBox 398">
              <a:extLst>
                <a:ext uri="{FF2B5EF4-FFF2-40B4-BE49-F238E27FC236}">
                  <a16:creationId xmlns:a16="http://schemas.microsoft.com/office/drawing/2014/main" id="{12EA4E82-A66F-1BDD-DD89-3458D3D43E30}"/>
                </a:ext>
              </a:extLst>
            </p:cNvPr>
            <p:cNvSpPr txBox="1"/>
            <p:nvPr/>
          </p:nvSpPr>
          <p:spPr>
            <a:xfrm>
              <a:off x="6671846" y="285311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0" name="TextBox 399">
              <a:extLst>
                <a:ext uri="{FF2B5EF4-FFF2-40B4-BE49-F238E27FC236}">
                  <a16:creationId xmlns:a16="http://schemas.microsoft.com/office/drawing/2014/main" id="{F9839F2B-293D-967D-FF75-F70A4BE8D1E8}"/>
                </a:ext>
              </a:extLst>
            </p:cNvPr>
            <p:cNvSpPr txBox="1"/>
            <p:nvPr/>
          </p:nvSpPr>
          <p:spPr>
            <a:xfrm>
              <a:off x="6896970" y="292417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1" name="TextBox 400">
              <a:extLst>
                <a:ext uri="{FF2B5EF4-FFF2-40B4-BE49-F238E27FC236}">
                  <a16:creationId xmlns:a16="http://schemas.microsoft.com/office/drawing/2014/main" id="{34FA0400-5E65-352D-EF74-49CED9174197}"/>
                </a:ext>
              </a:extLst>
            </p:cNvPr>
            <p:cNvSpPr txBox="1"/>
            <p:nvPr/>
          </p:nvSpPr>
          <p:spPr>
            <a:xfrm>
              <a:off x="6928419" y="292417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2" name="TextBox 401">
              <a:extLst>
                <a:ext uri="{FF2B5EF4-FFF2-40B4-BE49-F238E27FC236}">
                  <a16:creationId xmlns:a16="http://schemas.microsoft.com/office/drawing/2014/main" id="{F548A9D6-240F-BD48-AAA2-E670ECC73CE5}"/>
                </a:ext>
              </a:extLst>
            </p:cNvPr>
            <p:cNvSpPr txBox="1"/>
            <p:nvPr/>
          </p:nvSpPr>
          <p:spPr>
            <a:xfrm>
              <a:off x="7133516" y="305675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3" name="TextBox 402">
              <a:extLst>
                <a:ext uri="{FF2B5EF4-FFF2-40B4-BE49-F238E27FC236}">
                  <a16:creationId xmlns:a16="http://schemas.microsoft.com/office/drawing/2014/main" id="{7817033D-268B-77D6-124B-7F2472D65F50}"/>
                </a:ext>
              </a:extLst>
            </p:cNvPr>
            <p:cNvSpPr txBox="1"/>
            <p:nvPr/>
          </p:nvSpPr>
          <p:spPr>
            <a:xfrm>
              <a:off x="7159473" y="307249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4" name="TextBox 403">
              <a:extLst>
                <a:ext uri="{FF2B5EF4-FFF2-40B4-BE49-F238E27FC236}">
                  <a16:creationId xmlns:a16="http://schemas.microsoft.com/office/drawing/2014/main" id="{4DD68FF2-07B8-AF67-9446-B695BDB37875}"/>
                </a:ext>
              </a:extLst>
            </p:cNvPr>
            <p:cNvSpPr txBox="1"/>
            <p:nvPr/>
          </p:nvSpPr>
          <p:spPr>
            <a:xfrm>
              <a:off x="7228753" y="311475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5" name="TextBox 404">
              <a:extLst>
                <a:ext uri="{FF2B5EF4-FFF2-40B4-BE49-F238E27FC236}">
                  <a16:creationId xmlns:a16="http://schemas.microsoft.com/office/drawing/2014/main" id="{3F36D175-44FE-E78E-9F1F-56034F575A5D}"/>
                </a:ext>
              </a:extLst>
            </p:cNvPr>
            <p:cNvSpPr txBox="1"/>
            <p:nvPr/>
          </p:nvSpPr>
          <p:spPr>
            <a:xfrm>
              <a:off x="7254488" y="313742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6" name="TextBox 405">
              <a:extLst>
                <a:ext uri="{FF2B5EF4-FFF2-40B4-BE49-F238E27FC236}">
                  <a16:creationId xmlns:a16="http://schemas.microsoft.com/office/drawing/2014/main" id="{385A7721-AEA8-B735-FE07-C8994E71F013}"/>
                </a:ext>
              </a:extLst>
            </p:cNvPr>
            <p:cNvSpPr txBox="1"/>
            <p:nvPr/>
          </p:nvSpPr>
          <p:spPr>
            <a:xfrm>
              <a:off x="7274078" y="316009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7" name="TextBox 406">
              <a:extLst>
                <a:ext uri="{FF2B5EF4-FFF2-40B4-BE49-F238E27FC236}">
                  <a16:creationId xmlns:a16="http://schemas.microsoft.com/office/drawing/2014/main" id="{C7EA56F7-FC94-3123-0B83-04F5696C3F10}"/>
                </a:ext>
              </a:extLst>
            </p:cNvPr>
            <p:cNvSpPr txBox="1"/>
            <p:nvPr/>
          </p:nvSpPr>
          <p:spPr>
            <a:xfrm>
              <a:off x="7310906" y="318809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8" name="TextBox 407">
              <a:extLst>
                <a:ext uri="{FF2B5EF4-FFF2-40B4-BE49-F238E27FC236}">
                  <a16:creationId xmlns:a16="http://schemas.microsoft.com/office/drawing/2014/main" id="{ED5D0E67-4A9F-85A2-28C3-43E4A6BABE82}"/>
                </a:ext>
              </a:extLst>
            </p:cNvPr>
            <p:cNvSpPr txBox="1"/>
            <p:nvPr/>
          </p:nvSpPr>
          <p:spPr>
            <a:xfrm>
              <a:off x="7357934" y="322253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09" name="TextBox 408">
              <a:extLst>
                <a:ext uri="{FF2B5EF4-FFF2-40B4-BE49-F238E27FC236}">
                  <a16:creationId xmlns:a16="http://schemas.microsoft.com/office/drawing/2014/main" id="{7924AEE1-B768-7856-C5EE-71CCE722AA27}"/>
                </a:ext>
              </a:extLst>
            </p:cNvPr>
            <p:cNvSpPr txBox="1"/>
            <p:nvPr/>
          </p:nvSpPr>
          <p:spPr>
            <a:xfrm>
              <a:off x="7452790" y="32972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0" name="TextBox 409">
              <a:extLst>
                <a:ext uri="{FF2B5EF4-FFF2-40B4-BE49-F238E27FC236}">
                  <a16:creationId xmlns:a16="http://schemas.microsoft.com/office/drawing/2014/main" id="{5C7B0100-CD29-0E9D-5144-FBCDC9FF5672}"/>
                </a:ext>
              </a:extLst>
            </p:cNvPr>
            <p:cNvSpPr txBox="1"/>
            <p:nvPr/>
          </p:nvSpPr>
          <p:spPr>
            <a:xfrm>
              <a:off x="7482878" y="329727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1" name="TextBox 410">
              <a:extLst>
                <a:ext uri="{FF2B5EF4-FFF2-40B4-BE49-F238E27FC236}">
                  <a16:creationId xmlns:a16="http://schemas.microsoft.com/office/drawing/2014/main" id="{F0DC7A45-BA3A-F409-AF5B-160D359E614B}"/>
                </a:ext>
              </a:extLst>
            </p:cNvPr>
            <p:cNvSpPr txBox="1"/>
            <p:nvPr/>
          </p:nvSpPr>
          <p:spPr>
            <a:xfrm>
              <a:off x="7539480" y="332359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2" name="TextBox 411">
              <a:extLst>
                <a:ext uri="{FF2B5EF4-FFF2-40B4-BE49-F238E27FC236}">
                  <a16:creationId xmlns:a16="http://schemas.microsoft.com/office/drawing/2014/main" id="{396F85C4-2134-4D8F-0BE5-727A5B0914F8}"/>
                </a:ext>
              </a:extLst>
            </p:cNvPr>
            <p:cNvSpPr txBox="1"/>
            <p:nvPr/>
          </p:nvSpPr>
          <p:spPr>
            <a:xfrm>
              <a:off x="7650504" y="339886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3" name="TextBox 412">
              <a:extLst>
                <a:ext uri="{FF2B5EF4-FFF2-40B4-BE49-F238E27FC236}">
                  <a16:creationId xmlns:a16="http://schemas.microsoft.com/office/drawing/2014/main" id="{82FAEFE6-D018-FAB7-90DD-3E767F1C4A7F}"/>
                </a:ext>
              </a:extLst>
            </p:cNvPr>
            <p:cNvSpPr txBox="1"/>
            <p:nvPr/>
          </p:nvSpPr>
          <p:spPr>
            <a:xfrm>
              <a:off x="7704402" y="345266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4" name="TextBox 413">
              <a:extLst>
                <a:ext uri="{FF2B5EF4-FFF2-40B4-BE49-F238E27FC236}">
                  <a16:creationId xmlns:a16="http://schemas.microsoft.com/office/drawing/2014/main" id="{B0924044-593C-E09A-C119-DC7CE2244355}"/>
                </a:ext>
              </a:extLst>
            </p:cNvPr>
            <p:cNvSpPr txBox="1"/>
            <p:nvPr/>
          </p:nvSpPr>
          <p:spPr>
            <a:xfrm>
              <a:off x="7772415" y="348677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5" name="TextBox 414">
              <a:extLst>
                <a:ext uri="{FF2B5EF4-FFF2-40B4-BE49-F238E27FC236}">
                  <a16:creationId xmlns:a16="http://schemas.microsoft.com/office/drawing/2014/main" id="{D02DCE93-428B-E3DC-90C4-84D4C7279D7E}"/>
                </a:ext>
              </a:extLst>
            </p:cNvPr>
            <p:cNvSpPr txBox="1"/>
            <p:nvPr/>
          </p:nvSpPr>
          <p:spPr>
            <a:xfrm>
              <a:off x="7835902" y="349408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6" name="TextBox 415">
              <a:extLst>
                <a:ext uri="{FF2B5EF4-FFF2-40B4-BE49-F238E27FC236}">
                  <a16:creationId xmlns:a16="http://schemas.microsoft.com/office/drawing/2014/main" id="{6211996B-450E-BEA4-C933-EB262C4CBC55}"/>
                </a:ext>
              </a:extLst>
            </p:cNvPr>
            <p:cNvSpPr txBox="1"/>
            <p:nvPr/>
          </p:nvSpPr>
          <p:spPr>
            <a:xfrm>
              <a:off x="7877105" y="351409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7" name="TextBox 416">
              <a:extLst>
                <a:ext uri="{FF2B5EF4-FFF2-40B4-BE49-F238E27FC236}">
                  <a16:creationId xmlns:a16="http://schemas.microsoft.com/office/drawing/2014/main" id="{D9449E59-7184-F3BE-E9EA-0BA039C53EFC}"/>
                </a:ext>
              </a:extLst>
            </p:cNvPr>
            <p:cNvSpPr txBox="1"/>
            <p:nvPr/>
          </p:nvSpPr>
          <p:spPr>
            <a:xfrm>
              <a:off x="8007243" y="360297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8" name="TextBox 417">
              <a:extLst>
                <a:ext uri="{FF2B5EF4-FFF2-40B4-BE49-F238E27FC236}">
                  <a16:creationId xmlns:a16="http://schemas.microsoft.com/office/drawing/2014/main" id="{FC00B71C-2046-57CB-FD06-425A2C498608}"/>
                </a:ext>
              </a:extLst>
            </p:cNvPr>
            <p:cNvSpPr txBox="1"/>
            <p:nvPr/>
          </p:nvSpPr>
          <p:spPr>
            <a:xfrm>
              <a:off x="8048476" y="363443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19" name="TextBox 418">
              <a:extLst>
                <a:ext uri="{FF2B5EF4-FFF2-40B4-BE49-F238E27FC236}">
                  <a16:creationId xmlns:a16="http://schemas.microsoft.com/office/drawing/2014/main" id="{B4B4FA8B-BB7C-A048-11F3-B9F5BC1AE57A}"/>
                </a:ext>
              </a:extLst>
            </p:cNvPr>
            <p:cNvSpPr txBox="1"/>
            <p:nvPr/>
          </p:nvSpPr>
          <p:spPr>
            <a:xfrm>
              <a:off x="8084421" y="363613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0" name="TextBox 419">
              <a:extLst>
                <a:ext uri="{FF2B5EF4-FFF2-40B4-BE49-F238E27FC236}">
                  <a16:creationId xmlns:a16="http://schemas.microsoft.com/office/drawing/2014/main" id="{58C7EC75-F6F3-F09E-3B0B-9183654B4F8D}"/>
                </a:ext>
              </a:extLst>
            </p:cNvPr>
            <p:cNvSpPr txBox="1"/>
            <p:nvPr/>
          </p:nvSpPr>
          <p:spPr>
            <a:xfrm>
              <a:off x="8116038" y="364495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1" name="TextBox 420">
              <a:extLst>
                <a:ext uri="{FF2B5EF4-FFF2-40B4-BE49-F238E27FC236}">
                  <a16:creationId xmlns:a16="http://schemas.microsoft.com/office/drawing/2014/main" id="{3465877E-08F6-F6C6-5545-438215F5C79E}"/>
                </a:ext>
              </a:extLst>
            </p:cNvPr>
            <p:cNvSpPr txBox="1"/>
            <p:nvPr/>
          </p:nvSpPr>
          <p:spPr>
            <a:xfrm>
              <a:off x="8153975" y="364054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2" name="TextBox 421">
              <a:extLst>
                <a:ext uri="{FF2B5EF4-FFF2-40B4-BE49-F238E27FC236}">
                  <a16:creationId xmlns:a16="http://schemas.microsoft.com/office/drawing/2014/main" id="{34243FFE-BE09-6BEF-48F8-EDC9A0E813C0}"/>
                </a:ext>
              </a:extLst>
            </p:cNvPr>
            <p:cNvSpPr txBox="1"/>
            <p:nvPr/>
          </p:nvSpPr>
          <p:spPr>
            <a:xfrm>
              <a:off x="8207335" y="366345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3" name="TextBox 422">
              <a:extLst>
                <a:ext uri="{FF2B5EF4-FFF2-40B4-BE49-F238E27FC236}">
                  <a16:creationId xmlns:a16="http://schemas.microsoft.com/office/drawing/2014/main" id="{64FBA006-EA1E-9695-8830-613E93746C70}"/>
                </a:ext>
              </a:extLst>
            </p:cNvPr>
            <p:cNvSpPr txBox="1"/>
            <p:nvPr/>
          </p:nvSpPr>
          <p:spPr>
            <a:xfrm>
              <a:off x="8232654" y="3670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4" name="TextBox 423">
              <a:extLst>
                <a:ext uri="{FF2B5EF4-FFF2-40B4-BE49-F238E27FC236}">
                  <a16:creationId xmlns:a16="http://schemas.microsoft.com/office/drawing/2014/main" id="{69761EEA-49CD-C18F-751F-01BDBD7556CE}"/>
                </a:ext>
              </a:extLst>
            </p:cNvPr>
            <p:cNvSpPr txBox="1"/>
            <p:nvPr/>
          </p:nvSpPr>
          <p:spPr>
            <a:xfrm>
              <a:off x="8275348" y="367051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5" name="TextBox 424">
              <a:extLst>
                <a:ext uri="{FF2B5EF4-FFF2-40B4-BE49-F238E27FC236}">
                  <a16:creationId xmlns:a16="http://schemas.microsoft.com/office/drawing/2014/main" id="{4A9E62AE-A69C-D13A-D24E-C038AC9BC8AD}"/>
                </a:ext>
              </a:extLst>
            </p:cNvPr>
            <p:cNvSpPr txBox="1"/>
            <p:nvPr/>
          </p:nvSpPr>
          <p:spPr>
            <a:xfrm>
              <a:off x="8305658" y="369415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6" name="TextBox 425">
              <a:extLst>
                <a:ext uri="{FF2B5EF4-FFF2-40B4-BE49-F238E27FC236}">
                  <a16:creationId xmlns:a16="http://schemas.microsoft.com/office/drawing/2014/main" id="{1B574574-0893-60EC-E99E-71C8A3171F61}"/>
                </a:ext>
              </a:extLst>
            </p:cNvPr>
            <p:cNvSpPr txBox="1"/>
            <p:nvPr/>
          </p:nvSpPr>
          <p:spPr>
            <a:xfrm>
              <a:off x="8344470" y="3707315"/>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7" name="TextBox 426">
              <a:extLst>
                <a:ext uri="{FF2B5EF4-FFF2-40B4-BE49-F238E27FC236}">
                  <a16:creationId xmlns:a16="http://schemas.microsoft.com/office/drawing/2014/main" id="{D7901807-6C09-95E5-2505-53067659B730}"/>
                </a:ext>
              </a:extLst>
            </p:cNvPr>
            <p:cNvSpPr txBox="1"/>
            <p:nvPr/>
          </p:nvSpPr>
          <p:spPr>
            <a:xfrm>
              <a:off x="8380038" y="373990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8" name="TextBox 427">
              <a:extLst>
                <a:ext uri="{FF2B5EF4-FFF2-40B4-BE49-F238E27FC236}">
                  <a16:creationId xmlns:a16="http://schemas.microsoft.com/office/drawing/2014/main" id="{A09C9F9A-F819-9D6E-D814-80B4C93F9FB4}"/>
                </a:ext>
              </a:extLst>
            </p:cNvPr>
            <p:cNvSpPr txBox="1"/>
            <p:nvPr/>
          </p:nvSpPr>
          <p:spPr>
            <a:xfrm>
              <a:off x="8494643" y="377369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29" name="TextBox 428">
              <a:extLst>
                <a:ext uri="{FF2B5EF4-FFF2-40B4-BE49-F238E27FC236}">
                  <a16:creationId xmlns:a16="http://schemas.microsoft.com/office/drawing/2014/main" id="{062C589B-85FE-94A3-ED5B-95A754535F9E}"/>
                </a:ext>
              </a:extLst>
            </p:cNvPr>
            <p:cNvSpPr txBox="1"/>
            <p:nvPr/>
          </p:nvSpPr>
          <p:spPr>
            <a:xfrm>
              <a:off x="8561549" y="380100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0" name="TextBox 429">
              <a:extLst>
                <a:ext uri="{FF2B5EF4-FFF2-40B4-BE49-F238E27FC236}">
                  <a16:creationId xmlns:a16="http://schemas.microsoft.com/office/drawing/2014/main" id="{3CE14B33-8966-2C46-CC2B-704C7C929BE0}"/>
                </a:ext>
              </a:extLst>
            </p:cNvPr>
            <p:cNvSpPr txBox="1"/>
            <p:nvPr/>
          </p:nvSpPr>
          <p:spPr>
            <a:xfrm>
              <a:off x="8612667" y="382663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1" name="TextBox 430">
              <a:extLst>
                <a:ext uri="{FF2B5EF4-FFF2-40B4-BE49-F238E27FC236}">
                  <a16:creationId xmlns:a16="http://schemas.microsoft.com/office/drawing/2014/main" id="{3646E527-7BBE-4046-95CD-8F19DBEC875F}"/>
                </a:ext>
              </a:extLst>
            </p:cNvPr>
            <p:cNvSpPr txBox="1"/>
            <p:nvPr/>
          </p:nvSpPr>
          <p:spPr>
            <a:xfrm>
              <a:off x="8645854" y="383929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2" name="TextBox 431">
              <a:extLst>
                <a:ext uri="{FF2B5EF4-FFF2-40B4-BE49-F238E27FC236}">
                  <a16:creationId xmlns:a16="http://schemas.microsoft.com/office/drawing/2014/main" id="{5E5FE084-4249-5344-1AA8-DFB6D48F1467}"/>
                </a:ext>
              </a:extLst>
            </p:cNvPr>
            <p:cNvSpPr txBox="1"/>
            <p:nvPr/>
          </p:nvSpPr>
          <p:spPr>
            <a:xfrm>
              <a:off x="8671616" y="385194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3" name="TextBox 432">
              <a:extLst>
                <a:ext uri="{FF2B5EF4-FFF2-40B4-BE49-F238E27FC236}">
                  <a16:creationId xmlns:a16="http://schemas.microsoft.com/office/drawing/2014/main" id="{FD66CEC2-FB75-80A4-8CC3-4D0BB90BE01C}"/>
                </a:ext>
              </a:extLst>
            </p:cNvPr>
            <p:cNvSpPr txBox="1"/>
            <p:nvPr/>
          </p:nvSpPr>
          <p:spPr>
            <a:xfrm>
              <a:off x="8716093" y="386273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4" name="TextBox 433">
              <a:extLst>
                <a:ext uri="{FF2B5EF4-FFF2-40B4-BE49-F238E27FC236}">
                  <a16:creationId xmlns:a16="http://schemas.microsoft.com/office/drawing/2014/main" id="{775AE40C-FB5B-85E6-A0EC-5B55DBC563FE}"/>
                </a:ext>
              </a:extLst>
            </p:cNvPr>
            <p:cNvSpPr txBox="1"/>
            <p:nvPr/>
          </p:nvSpPr>
          <p:spPr>
            <a:xfrm>
              <a:off x="8763878" y="387543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5" name="TextBox 434">
              <a:extLst>
                <a:ext uri="{FF2B5EF4-FFF2-40B4-BE49-F238E27FC236}">
                  <a16:creationId xmlns:a16="http://schemas.microsoft.com/office/drawing/2014/main" id="{91BB9971-A757-80E6-C9C9-FCD41483746B}"/>
                </a:ext>
              </a:extLst>
            </p:cNvPr>
            <p:cNvSpPr txBox="1"/>
            <p:nvPr/>
          </p:nvSpPr>
          <p:spPr>
            <a:xfrm>
              <a:off x="8807500" y="392277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6" name="TextBox 435">
              <a:extLst>
                <a:ext uri="{FF2B5EF4-FFF2-40B4-BE49-F238E27FC236}">
                  <a16:creationId xmlns:a16="http://schemas.microsoft.com/office/drawing/2014/main" id="{612D99F2-79D7-C95C-59C6-EE87915BFE12}"/>
                </a:ext>
              </a:extLst>
            </p:cNvPr>
            <p:cNvSpPr txBox="1"/>
            <p:nvPr/>
          </p:nvSpPr>
          <p:spPr>
            <a:xfrm>
              <a:off x="8855989" y="394036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7" name="TextBox 436">
              <a:extLst>
                <a:ext uri="{FF2B5EF4-FFF2-40B4-BE49-F238E27FC236}">
                  <a16:creationId xmlns:a16="http://schemas.microsoft.com/office/drawing/2014/main" id="{42BCA8CF-EC69-A394-0A72-CB553EDEDB21}"/>
                </a:ext>
              </a:extLst>
            </p:cNvPr>
            <p:cNvSpPr txBox="1"/>
            <p:nvPr/>
          </p:nvSpPr>
          <p:spPr>
            <a:xfrm>
              <a:off x="9007058" y="3989821"/>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8" name="TextBox 437">
              <a:extLst>
                <a:ext uri="{FF2B5EF4-FFF2-40B4-BE49-F238E27FC236}">
                  <a16:creationId xmlns:a16="http://schemas.microsoft.com/office/drawing/2014/main" id="{CE69FBCE-EC9A-7D4B-29F2-C0CF5AFDFD4C}"/>
                </a:ext>
              </a:extLst>
            </p:cNvPr>
            <p:cNvSpPr txBox="1"/>
            <p:nvPr/>
          </p:nvSpPr>
          <p:spPr>
            <a:xfrm>
              <a:off x="8899747" y="3960537"/>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39" name="TextBox 438">
              <a:extLst>
                <a:ext uri="{FF2B5EF4-FFF2-40B4-BE49-F238E27FC236}">
                  <a16:creationId xmlns:a16="http://schemas.microsoft.com/office/drawing/2014/main" id="{446C81D1-DF6B-D434-39A3-3E5EF9E3395D}"/>
                </a:ext>
              </a:extLst>
            </p:cNvPr>
            <p:cNvSpPr txBox="1"/>
            <p:nvPr/>
          </p:nvSpPr>
          <p:spPr>
            <a:xfrm>
              <a:off x="9141839" y="4028352"/>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0" name="TextBox 439">
              <a:extLst>
                <a:ext uri="{FF2B5EF4-FFF2-40B4-BE49-F238E27FC236}">
                  <a16:creationId xmlns:a16="http://schemas.microsoft.com/office/drawing/2014/main" id="{75A04955-3C7F-6307-1F65-09828E502A33}"/>
                </a:ext>
              </a:extLst>
            </p:cNvPr>
            <p:cNvSpPr txBox="1"/>
            <p:nvPr/>
          </p:nvSpPr>
          <p:spPr>
            <a:xfrm>
              <a:off x="9215158" y="407618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1" name="TextBox 440">
              <a:extLst>
                <a:ext uri="{FF2B5EF4-FFF2-40B4-BE49-F238E27FC236}">
                  <a16:creationId xmlns:a16="http://schemas.microsoft.com/office/drawing/2014/main" id="{A2E13582-9013-428E-6123-9DA2753DAFC6}"/>
                </a:ext>
              </a:extLst>
            </p:cNvPr>
            <p:cNvSpPr txBox="1"/>
            <p:nvPr/>
          </p:nvSpPr>
          <p:spPr>
            <a:xfrm>
              <a:off x="9241343" y="4091223"/>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2" name="TextBox 441">
              <a:extLst>
                <a:ext uri="{FF2B5EF4-FFF2-40B4-BE49-F238E27FC236}">
                  <a16:creationId xmlns:a16="http://schemas.microsoft.com/office/drawing/2014/main" id="{E65271C8-EFE3-4A4B-247D-F282F69E6DA4}"/>
                </a:ext>
              </a:extLst>
            </p:cNvPr>
            <p:cNvSpPr txBox="1"/>
            <p:nvPr/>
          </p:nvSpPr>
          <p:spPr>
            <a:xfrm>
              <a:off x="9280484" y="412615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3" name="TextBox 442">
              <a:extLst>
                <a:ext uri="{FF2B5EF4-FFF2-40B4-BE49-F238E27FC236}">
                  <a16:creationId xmlns:a16="http://schemas.microsoft.com/office/drawing/2014/main" id="{E2E22DF7-F0AF-D06D-D562-744560DC3A30}"/>
                </a:ext>
              </a:extLst>
            </p:cNvPr>
            <p:cNvSpPr txBox="1"/>
            <p:nvPr/>
          </p:nvSpPr>
          <p:spPr>
            <a:xfrm>
              <a:off x="9310433" y="4148429"/>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4" name="TextBox 443">
              <a:extLst>
                <a:ext uri="{FF2B5EF4-FFF2-40B4-BE49-F238E27FC236}">
                  <a16:creationId xmlns:a16="http://schemas.microsoft.com/office/drawing/2014/main" id="{497690C9-126E-D56C-C2F7-FB53B9F89897}"/>
                </a:ext>
              </a:extLst>
            </p:cNvPr>
            <p:cNvSpPr txBox="1"/>
            <p:nvPr/>
          </p:nvSpPr>
          <p:spPr>
            <a:xfrm>
              <a:off x="9356362" y="415300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5" name="TextBox 444">
              <a:extLst>
                <a:ext uri="{FF2B5EF4-FFF2-40B4-BE49-F238E27FC236}">
                  <a16:creationId xmlns:a16="http://schemas.microsoft.com/office/drawing/2014/main" id="{1D1A30C1-C8A1-0059-4558-1C16E2E8690A}"/>
                </a:ext>
              </a:extLst>
            </p:cNvPr>
            <p:cNvSpPr txBox="1"/>
            <p:nvPr/>
          </p:nvSpPr>
          <p:spPr>
            <a:xfrm>
              <a:off x="9392548" y="4153006"/>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6" name="TextBox 445">
              <a:extLst>
                <a:ext uri="{FF2B5EF4-FFF2-40B4-BE49-F238E27FC236}">
                  <a16:creationId xmlns:a16="http://schemas.microsoft.com/office/drawing/2014/main" id="{AB836535-7593-407D-0951-ECF1F1254466}"/>
                </a:ext>
              </a:extLst>
            </p:cNvPr>
            <p:cNvSpPr txBox="1"/>
            <p:nvPr/>
          </p:nvSpPr>
          <p:spPr>
            <a:xfrm>
              <a:off x="9428472" y="41751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7" name="TextBox 446">
              <a:extLst>
                <a:ext uri="{FF2B5EF4-FFF2-40B4-BE49-F238E27FC236}">
                  <a16:creationId xmlns:a16="http://schemas.microsoft.com/office/drawing/2014/main" id="{D05D806E-EA30-693C-7CEE-E9B5E29804CF}"/>
                </a:ext>
              </a:extLst>
            </p:cNvPr>
            <p:cNvSpPr txBox="1"/>
            <p:nvPr/>
          </p:nvSpPr>
          <p:spPr>
            <a:xfrm>
              <a:off x="9492589" y="41751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8" name="TextBox 447">
              <a:extLst>
                <a:ext uri="{FF2B5EF4-FFF2-40B4-BE49-F238E27FC236}">
                  <a16:creationId xmlns:a16="http://schemas.microsoft.com/office/drawing/2014/main" id="{AECBF876-8AFD-910E-9DDF-EF1EDF88451D}"/>
                </a:ext>
              </a:extLst>
            </p:cNvPr>
            <p:cNvSpPr txBox="1"/>
            <p:nvPr/>
          </p:nvSpPr>
          <p:spPr>
            <a:xfrm>
              <a:off x="9527944" y="41751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49" name="TextBox 448">
              <a:extLst>
                <a:ext uri="{FF2B5EF4-FFF2-40B4-BE49-F238E27FC236}">
                  <a16:creationId xmlns:a16="http://schemas.microsoft.com/office/drawing/2014/main" id="{FD91F759-DD56-AE81-1EE8-091CCC0E5A16}"/>
                </a:ext>
              </a:extLst>
            </p:cNvPr>
            <p:cNvSpPr txBox="1"/>
            <p:nvPr/>
          </p:nvSpPr>
          <p:spPr>
            <a:xfrm>
              <a:off x="9570296" y="41751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0" name="TextBox 449">
              <a:extLst>
                <a:ext uri="{FF2B5EF4-FFF2-40B4-BE49-F238E27FC236}">
                  <a16:creationId xmlns:a16="http://schemas.microsoft.com/office/drawing/2014/main" id="{A71A4402-41F5-C8E2-6B82-6CB0C25F4317}"/>
                </a:ext>
              </a:extLst>
            </p:cNvPr>
            <p:cNvSpPr txBox="1"/>
            <p:nvPr/>
          </p:nvSpPr>
          <p:spPr>
            <a:xfrm>
              <a:off x="9607304" y="417513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1" name="TextBox 450">
              <a:extLst>
                <a:ext uri="{FF2B5EF4-FFF2-40B4-BE49-F238E27FC236}">
                  <a16:creationId xmlns:a16="http://schemas.microsoft.com/office/drawing/2014/main" id="{AD242A52-BA8F-DDF8-137C-4DCF4B6D85C4}"/>
                </a:ext>
              </a:extLst>
            </p:cNvPr>
            <p:cNvSpPr txBox="1"/>
            <p:nvPr/>
          </p:nvSpPr>
          <p:spPr>
            <a:xfrm>
              <a:off x="9798867" y="433348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2" name="TextBox 451">
              <a:extLst>
                <a:ext uri="{FF2B5EF4-FFF2-40B4-BE49-F238E27FC236}">
                  <a16:creationId xmlns:a16="http://schemas.microsoft.com/office/drawing/2014/main" id="{AF9AE154-1B05-897D-4CF3-677CFEFAA709}"/>
                </a:ext>
              </a:extLst>
            </p:cNvPr>
            <p:cNvSpPr txBox="1"/>
            <p:nvPr/>
          </p:nvSpPr>
          <p:spPr>
            <a:xfrm>
              <a:off x="9924008" y="434943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3" name="TextBox 452">
              <a:extLst>
                <a:ext uri="{FF2B5EF4-FFF2-40B4-BE49-F238E27FC236}">
                  <a16:creationId xmlns:a16="http://schemas.microsoft.com/office/drawing/2014/main" id="{08106A08-1396-E573-8B32-4213BD4B7946}"/>
                </a:ext>
              </a:extLst>
            </p:cNvPr>
            <p:cNvSpPr txBox="1"/>
            <p:nvPr/>
          </p:nvSpPr>
          <p:spPr>
            <a:xfrm>
              <a:off x="9978021" y="4349430"/>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4" name="TextBox 453">
              <a:extLst>
                <a:ext uri="{FF2B5EF4-FFF2-40B4-BE49-F238E27FC236}">
                  <a16:creationId xmlns:a16="http://schemas.microsoft.com/office/drawing/2014/main" id="{D15E1CC5-F40E-22F2-2FDF-9366DE40BC8F}"/>
                </a:ext>
              </a:extLst>
            </p:cNvPr>
            <p:cNvSpPr txBox="1"/>
            <p:nvPr/>
          </p:nvSpPr>
          <p:spPr>
            <a:xfrm>
              <a:off x="10041508" y="441953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5" name="TextBox 454">
              <a:extLst>
                <a:ext uri="{FF2B5EF4-FFF2-40B4-BE49-F238E27FC236}">
                  <a16:creationId xmlns:a16="http://schemas.microsoft.com/office/drawing/2014/main" id="{C34B6AC7-25D1-FAEF-2E79-7C8B09BC2933}"/>
                </a:ext>
              </a:extLst>
            </p:cNvPr>
            <p:cNvSpPr txBox="1"/>
            <p:nvPr/>
          </p:nvSpPr>
          <p:spPr>
            <a:xfrm>
              <a:off x="10196634"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6" name="TextBox 455">
              <a:extLst>
                <a:ext uri="{FF2B5EF4-FFF2-40B4-BE49-F238E27FC236}">
                  <a16:creationId xmlns:a16="http://schemas.microsoft.com/office/drawing/2014/main" id="{7597D6B2-8DF6-6C36-B0C5-6DB51D3338B4}"/>
                </a:ext>
              </a:extLst>
            </p:cNvPr>
            <p:cNvSpPr txBox="1"/>
            <p:nvPr/>
          </p:nvSpPr>
          <p:spPr>
            <a:xfrm>
              <a:off x="10218348"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7" name="TextBox 456">
              <a:extLst>
                <a:ext uri="{FF2B5EF4-FFF2-40B4-BE49-F238E27FC236}">
                  <a16:creationId xmlns:a16="http://schemas.microsoft.com/office/drawing/2014/main" id="{ED87FC36-0EF6-CE2F-F936-FF1A0C93A156}"/>
                </a:ext>
              </a:extLst>
            </p:cNvPr>
            <p:cNvSpPr txBox="1"/>
            <p:nvPr/>
          </p:nvSpPr>
          <p:spPr>
            <a:xfrm>
              <a:off x="10244563"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8" name="TextBox 457">
              <a:extLst>
                <a:ext uri="{FF2B5EF4-FFF2-40B4-BE49-F238E27FC236}">
                  <a16:creationId xmlns:a16="http://schemas.microsoft.com/office/drawing/2014/main" id="{3D8F3BE9-4939-5F70-98BE-38ED31697394}"/>
                </a:ext>
              </a:extLst>
            </p:cNvPr>
            <p:cNvSpPr txBox="1"/>
            <p:nvPr/>
          </p:nvSpPr>
          <p:spPr>
            <a:xfrm>
              <a:off x="10274022"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59" name="TextBox 458">
              <a:extLst>
                <a:ext uri="{FF2B5EF4-FFF2-40B4-BE49-F238E27FC236}">
                  <a16:creationId xmlns:a16="http://schemas.microsoft.com/office/drawing/2014/main" id="{FE8B100E-5BBB-97DA-1FC8-114CC708FA78}"/>
                </a:ext>
              </a:extLst>
            </p:cNvPr>
            <p:cNvSpPr txBox="1"/>
            <p:nvPr/>
          </p:nvSpPr>
          <p:spPr>
            <a:xfrm>
              <a:off x="10353363"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0" name="TextBox 459">
              <a:extLst>
                <a:ext uri="{FF2B5EF4-FFF2-40B4-BE49-F238E27FC236}">
                  <a16:creationId xmlns:a16="http://schemas.microsoft.com/office/drawing/2014/main" id="{1895F5D0-EEA0-7A5A-63F1-5BC43F847ED1}"/>
                </a:ext>
              </a:extLst>
            </p:cNvPr>
            <p:cNvSpPr txBox="1"/>
            <p:nvPr/>
          </p:nvSpPr>
          <p:spPr>
            <a:xfrm>
              <a:off x="10443111"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1" name="TextBox 460">
              <a:extLst>
                <a:ext uri="{FF2B5EF4-FFF2-40B4-BE49-F238E27FC236}">
                  <a16:creationId xmlns:a16="http://schemas.microsoft.com/office/drawing/2014/main" id="{49BCB070-1A14-3127-A1B1-8977DBF8793B}"/>
                </a:ext>
              </a:extLst>
            </p:cNvPr>
            <p:cNvSpPr txBox="1"/>
            <p:nvPr/>
          </p:nvSpPr>
          <p:spPr>
            <a:xfrm>
              <a:off x="10506908"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2" name="TextBox 461">
              <a:extLst>
                <a:ext uri="{FF2B5EF4-FFF2-40B4-BE49-F238E27FC236}">
                  <a16:creationId xmlns:a16="http://schemas.microsoft.com/office/drawing/2014/main" id="{254A50BF-2548-0227-838A-CBD5A0373F10}"/>
                </a:ext>
              </a:extLst>
            </p:cNvPr>
            <p:cNvSpPr txBox="1"/>
            <p:nvPr/>
          </p:nvSpPr>
          <p:spPr>
            <a:xfrm>
              <a:off x="10543466"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3" name="TextBox 462">
              <a:extLst>
                <a:ext uri="{FF2B5EF4-FFF2-40B4-BE49-F238E27FC236}">
                  <a16:creationId xmlns:a16="http://schemas.microsoft.com/office/drawing/2014/main" id="{61EBE8A2-5279-2624-FA81-383DDF9586D3}"/>
                </a:ext>
              </a:extLst>
            </p:cNvPr>
            <p:cNvSpPr txBox="1"/>
            <p:nvPr/>
          </p:nvSpPr>
          <p:spPr>
            <a:xfrm>
              <a:off x="10570395"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4" name="TextBox 463">
              <a:extLst>
                <a:ext uri="{FF2B5EF4-FFF2-40B4-BE49-F238E27FC236}">
                  <a16:creationId xmlns:a16="http://schemas.microsoft.com/office/drawing/2014/main" id="{58FF5CAA-D6CB-834A-8FF3-38558C6FEBFA}"/>
                </a:ext>
              </a:extLst>
            </p:cNvPr>
            <p:cNvSpPr txBox="1"/>
            <p:nvPr/>
          </p:nvSpPr>
          <p:spPr>
            <a:xfrm>
              <a:off x="10593898"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5" name="TextBox 464">
              <a:extLst>
                <a:ext uri="{FF2B5EF4-FFF2-40B4-BE49-F238E27FC236}">
                  <a16:creationId xmlns:a16="http://schemas.microsoft.com/office/drawing/2014/main" id="{C885F9B7-5709-2D6F-C082-4FA328EB1942}"/>
                </a:ext>
              </a:extLst>
            </p:cNvPr>
            <p:cNvSpPr txBox="1"/>
            <p:nvPr/>
          </p:nvSpPr>
          <p:spPr>
            <a:xfrm>
              <a:off x="10621471"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6" name="TextBox 465">
              <a:extLst>
                <a:ext uri="{FF2B5EF4-FFF2-40B4-BE49-F238E27FC236}">
                  <a16:creationId xmlns:a16="http://schemas.microsoft.com/office/drawing/2014/main" id="{EA9BCB86-A450-F909-4B17-E3EDFF763325}"/>
                </a:ext>
              </a:extLst>
            </p:cNvPr>
            <p:cNvSpPr txBox="1"/>
            <p:nvPr/>
          </p:nvSpPr>
          <p:spPr>
            <a:xfrm>
              <a:off x="10684958" y="4470794"/>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7" name="TextBox 466">
              <a:extLst>
                <a:ext uri="{FF2B5EF4-FFF2-40B4-BE49-F238E27FC236}">
                  <a16:creationId xmlns:a16="http://schemas.microsoft.com/office/drawing/2014/main" id="{B3F68835-B0C6-1390-0C15-60FD8221F3B7}"/>
                </a:ext>
              </a:extLst>
            </p:cNvPr>
            <p:cNvSpPr txBox="1"/>
            <p:nvPr/>
          </p:nvSpPr>
          <p:spPr>
            <a:xfrm>
              <a:off x="10789787" y="46297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8" name="TextBox 467">
              <a:extLst>
                <a:ext uri="{FF2B5EF4-FFF2-40B4-BE49-F238E27FC236}">
                  <a16:creationId xmlns:a16="http://schemas.microsoft.com/office/drawing/2014/main" id="{8E549B2E-8594-311B-BA0D-E2E360F67AF8}"/>
                </a:ext>
              </a:extLst>
            </p:cNvPr>
            <p:cNvSpPr txBox="1"/>
            <p:nvPr/>
          </p:nvSpPr>
          <p:spPr>
            <a:xfrm>
              <a:off x="11113973" y="46297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sp>
          <p:nvSpPr>
            <p:cNvPr id="469" name="TextBox 468">
              <a:extLst>
                <a:ext uri="{FF2B5EF4-FFF2-40B4-BE49-F238E27FC236}">
                  <a16:creationId xmlns:a16="http://schemas.microsoft.com/office/drawing/2014/main" id="{F338914D-455E-06FD-9808-9C420B064BDA}"/>
                </a:ext>
              </a:extLst>
            </p:cNvPr>
            <p:cNvSpPr txBox="1"/>
            <p:nvPr/>
          </p:nvSpPr>
          <p:spPr>
            <a:xfrm>
              <a:off x="11427461" y="4629748"/>
              <a:ext cx="126974" cy="326371"/>
            </a:xfrm>
            <a:prstGeom prst="rect">
              <a:avLst/>
            </a:prstGeom>
          </p:spPr>
          <p:txBody>
            <a:bodyPr vert="horz" wrap="none" lIns="45720" tIns="45720" rIns="45720" bIns="45720" rtlCol="0">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E04507"/>
                  </a:solidFill>
                  <a:effectLst/>
                  <a:uLnTx/>
                  <a:uFillTx/>
                  <a:latin typeface="Poppins"/>
                  <a:ea typeface="+mn-ea"/>
                  <a:cs typeface="+mn-cs"/>
                </a:rPr>
                <a:t>+</a:t>
              </a:r>
            </a:p>
          </p:txBody>
        </p:sp>
      </p:grpSp>
      <p:sp>
        <p:nvSpPr>
          <p:cNvPr id="9" name="TextBox 8">
            <a:extLst>
              <a:ext uri="{FF2B5EF4-FFF2-40B4-BE49-F238E27FC236}">
                <a16:creationId xmlns:a16="http://schemas.microsoft.com/office/drawing/2014/main" id="{48E3F545-804B-7A8B-A057-571D86C692F5}"/>
              </a:ext>
            </a:extLst>
          </p:cNvPr>
          <p:cNvSpPr txBox="1"/>
          <p:nvPr/>
        </p:nvSpPr>
        <p:spPr>
          <a:xfrm>
            <a:off x="7049729" y="79749"/>
            <a:ext cx="5044544" cy="779929"/>
          </a:xfrm>
          <a:prstGeom prst="rect">
            <a:avLst/>
          </a:prstGeom>
          <a:solidFill>
            <a:schemeClr val="accent1">
              <a:lumMod val="20000"/>
              <a:lumOff val="80000"/>
            </a:schemeClr>
          </a:solidFill>
        </p:spPr>
        <p:txBody>
          <a:bodyPr vert="horz" wrap="square" lIns="45720" tIns="45720" rIns="45720" bIns="45720" rtlCol="0" anchor="ctr">
            <a:noAutofit/>
          </a:bodyPr>
          <a:lstStyle/>
          <a:p>
            <a:pPr marL="7938"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effectLst/>
                <a:uLnTx/>
                <a:uFillTx/>
                <a:latin typeface="Poppins"/>
                <a:ea typeface="+mn-ea"/>
                <a:cs typeface="+mn-cs"/>
              </a:rPr>
              <a:t>Zanidatamab has received Orphan Drug designation from the FDA for GEA, and from the European Medicines Agency for the treatment of gastric cancer</a:t>
            </a:r>
          </a:p>
        </p:txBody>
      </p:sp>
      <p:sp>
        <p:nvSpPr>
          <p:cNvPr id="10" name="Content Placeholder 3">
            <a:extLst>
              <a:ext uri="{FF2B5EF4-FFF2-40B4-BE49-F238E27FC236}">
                <a16:creationId xmlns:a16="http://schemas.microsoft.com/office/drawing/2014/main" id="{C7EA4220-315D-E6AD-5061-9164C3E55C41}"/>
              </a:ext>
            </a:extLst>
          </p:cNvPr>
          <p:cNvSpPr>
            <a:spLocks noGrp="1"/>
          </p:cNvSpPr>
          <p:nvPr>
            <p:ph sz="quarter" idx="10"/>
          </p:nvPr>
        </p:nvSpPr>
        <p:spPr>
          <a:xfrm>
            <a:off x="4514045" y="6302375"/>
            <a:ext cx="4777593" cy="327025"/>
          </a:xfrm>
        </p:spPr>
        <p:txBody>
          <a:bodyPr/>
          <a:lstStyle/>
          <a:p>
            <a:r>
              <a:rPr lang="en-US" dirty="0"/>
              <a:t>Elimova. ASCO GI 2026. Abstr LBA285. </a:t>
            </a:r>
          </a:p>
        </p:txBody>
      </p:sp>
    </p:spTree>
    <p:extLst>
      <p:ext uri="{BB962C8B-B14F-4D97-AF65-F5344CB8AC3E}">
        <p14:creationId xmlns:p14="http://schemas.microsoft.com/office/powerpoint/2010/main" val="3078114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67970A3E-CAAC-4220-8DA6-611A0CD201C9}"/>
              </a:ext>
            </a:extLst>
          </p:cNvPr>
          <p:cNvSpPr>
            <a:spLocks noGrp="1"/>
          </p:cNvSpPr>
          <p:nvPr>
            <p:ph type="title"/>
          </p:nvPr>
        </p:nvSpPr>
        <p:spPr>
          <a:xfrm>
            <a:off x="228600" y="1292295"/>
            <a:ext cx="11742738" cy="2221121"/>
          </a:xfrm>
        </p:spPr>
        <p:txBody>
          <a:bodyPr>
            <a:spAutoFit/>
          </a:bodyPr>
          <a:lstStyle/>
          <a:p>
            <a:r>
              <a:rPr lang="en-US" dirty="0"/>
              <a:t>Subcutaneous Formulations of Immunotherapy: Applying New Data and Approvals to Management of Gastric/GEJ Cancers</a:t>
            </a:r>
            <a:endParaRPr lang="en-US" altLang="en-US" sz="4000" dirty="0">
              <a:latin typeface="Poppins" pitchFamily="2" charset="77"/>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05882-9D78-2619-D14C-E8E9FA669671}"/>
              </a:ext>
            </a:extLst>
          </p:cNvPr>
          <p:cNvSpPr>
            <a:spLocks noGrp="1"/>
          </p:cNvSpPr>
          <p:nvPr>
            <p:ph type="title"/>
          </p:nvPr>
        </p:nvSpPr>
        <p:spPr>
          <a:xfrm>
            <a:off x="225870" y="411495"/>
            <a:ext cx="11740260" cy="502445"/>
          </a:xfrm>
        </p:spPr>
        <p:txBody>
          <a:bodyPr/>
          <a:lstStyle/>
          <a:p>
            <a:r>
              <a:rPr lang="en-US" dirty="0"/>
              <a:t>Overview of ICI Administration</a:t>
            </a:r>
            <a:endParaRPr lang="en-US" b="0" dirty="0"/>
          </a:p>
        </p:txBody>
      </p:sp>
      <p:pic>
        <p:nvPicPr>
          <p:cNvPr id="9" name="Graphic 8" descr="Needle with solid fill">
            <a:extLst>
              <a:ext uri="{FF2B5EF4-FFF2-40B4-BE49-F238E27FC236}">
                <a16:creationId xmlns:a16="http://schemas.microsoft.com/office/drawing/2014/main" id="{8AB78603-5C33-C339-AE62-16D96EE4CB9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92384" y="74780"/>
            <a:ext cx="789422" cy="789422"/>
          </a:xfrm>
          <a:prstGeom prst="rect">
            <a:avLst/>
          </a:prstGeom>
        </p:spPr>
      </p:pic>
      <p:graphicFrame>
        <p:nvGraphicFramePr>
          <p:cNvPr id="11" name="Table 10">
            <a:extLst>
              <a:ext uri="{FF2B5EF4-FFF2-40B4-BE49-F238E27FC236}">
                <a16:creationId xmlns:a16="http://schemas.microsoft.com/office/drawing/2014/main" id="{B7499767-3470-8E3A-0D82-7113DDDBDB64}"/>
              </a:ext>
            </a:extLst>
          </p:cNvPr>
          <p:cNvGraphicFramePr>
            <a:graphicFrameLocks noGrp="1"/>
          </p:cNvGraphicFramePr>
          <p:nvPr>
            <p:extLst>
              <p:ext uri="{D42A27DB-BD31-4B8C-83A1-F6EECF244321}">
                <p14:modId xmlns:p14="http://schemas.microsoft.com/office/powerpoint/2010/main" val="568511703"/>
              </p:ext>
            </p:extLst>
          </p:nvPr>
        </p:nvGraphicFramePr>
        <p:xfrm>
          <a:off x="228600" y="1032063"/>
          <a:ext cx="11466926" cy="5308600"/>
        </p:xfrm>
        <a:graphic>
          <a:graphicData uri="http://schemas.openxmlformats.org/drawingml/2006/table">
            <a:tbl>
              <a:tblPr firstRow="1" bandRow="1">
                <a:tableStyleId>{5C22544A-7EE6-4342-B048-85BDC9FD1C3A}</a:tableStyleId>
              </a:tblPr>
              <a:tblGrid>
                <a:gridCol w="1990556">
                  <a:extLst>
                    <a:ext uri="{9D8B030D-6E8A-4147-A177-3AD203B41FA5}">
                      <a16:colId xmlns:a16="http://schemas.microsoft.com/office/drawing/2014/main" val="4079461607"/>
                    </a:ext>
                  </a:extLst>
                </a:gridCol>
                <a:gridCol w="2246244">
                  <a:extLst>
                    <a:ext uri="{9D8B030D-6E8A-4147-A177-3AD203B41FA5}">
                      <a16:colId xmlns:a16="http://schemas.microsoft.com/office/drawing/2014/main" val="2662961803"/>
                    </a:ext>
                  </a:extLst>
                </a:gridCol>
                <a:gridCol w="2526241">
                  <a:extLst>
                    <a:ext uri="{9D8B030D-6E8A-4147-A177-3AD203B41FA5}">
                      <a16:colId xmlns:a16="http://schemas.microsoft.com/office/drawing/2014/main" val="2369425585"/>
                    </a:ext>
                  </a:extLst>
                </a:gridCol>
                <a:gridCol w="1770423">
                  <a:extLst>
                    <a:ext uri="{9D8B030D-6E8A-4147-A177-3AD203B41FA5}">
                      <a16:colId xmlns:a16="http://schemas.microsoft.com/office/drawing/2014/main" val="1231858497"/>
                    </a:ext>
                  </a:extLst>
                </a:gridCol>
                <a:gridCol w="2933462">
                  <a:extLst>
                    <a:ext uri="{9D8B030D-6E8A-4147-A177-3AD203B41FA5}">
                      <a16:colId xmlns:a16="http://schemas.microsoft.com/office/drawing/2014/main" val="1983602023"/>
                    </a:ext>
                  </a:extLst>
                </a:gridCol>
              </a:tblGrid>
              <a:tr h="370840">
                <a:tc>
                  <a:txBody>
                    <a:bodyPr/>
                    <a:lstStyle/>
                    <a:p>
                      <a:pPr algn="l"/>
                      <a:r>
                        <a:rPr lang="en-US" sz="1400" dirty="0">
                          <a:solidFill>
                            <a:schemeClr val="bg2"/>
                          </a:solidFill>
                          <a:latin typeface="+mn-lt"/>
                        </a:rPr>
                        <a:t>Drug</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solidFill>
                            <a:schemeClr val="bg2"/>
                          </a:solidFill>
                          <a:latin typeface="+mn-lt"/>
                        </a:rPr>
                        <a:t>Indication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solidFill>
                            <a:schemeClr val="bg2"/>
                          </a:solidFill>
                          <a:latin typeface="+mn-lt"/>
                        </a:rPr>
                        <a:t>Combination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solidFill>
                            <a:schemeClr val="bg2"/>
                          </a:solidFill>
                          <a:latin typeface="+mn-lt"/>
                        </a:rPr>
                        <a:t>Administration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400" dirty="0">
                          <a:solidFill>
                            <a:schemeClr val="bg2"/>
                          </a:solidFill>
                          <a:latin typeface="+mn-lt"/>
                        </a:rPr>
                        <a:t>Dosing Options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149446869"/>
                  </a:ext>
                </a:extLst>
              </a:tr>
              <a:tr h="370840">
                <a:tc>
                  <a:txBody>
                    <a:bodyPr/>
                    <a:lstStyle/>
                    <a:p>
                      <a:r>
                        <a:rPr lang="en-US" sz="1400" dirty="0">
                          <a:latin typeface="+mn-lt"/>
                        </a:rPr>
                        <a:t>Nivolumab IV</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mn-lt"/>
                        </a:rPr>
                        <a:t>1L adv/met GC and GEJ in PD-L1+ (CPS </a:t>
                      </a:r>
                      <a:r>
                        <a:rPr lang="en-US" sz="1400" dirty="0">
                          <a:latin typeface="+mn-lt"/>
                          <a:ea typeface="Calibri" panose="020F0502020204030204" pitchFamily="34" charset="0"/>
                          <a:cs typeface="Calibri" panose="020F0502020204030204" pitchFamily="34" charset="0"/>
                        </a:rPr>
                        <a:t>≥</a:t>
                      </a:r>
                      <a:r>
                        <a:rPr lang="en-US" sz="1400" dirty="0">
                          <a:latin typeface="+mn-lt"/>
                        </a:rPr>
                        <a:t>1) tumors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mn-lt"/>
                        </a:rPr>
                        <a:t>Fluoropyrimidine- and platinum-containing chemotherapy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mn-lt"/>
                        </a:rPr>
                        <a:t>30-min infusion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mn-lt"/>
                        </a:rPr>
                        <a:t>Q2W (240 mg)</a:t>
                      </a:r>
                    </a:p>
                    <a:p>
                      <a:pPr algn="ctr"/>
                      <a:r>
                        <a:rPr lang="en-US" sz="1400" dirty="0">
                          <a:latin typeface="+mn-lt"/>
                        </a:rPr>
                        <a:t>or</a:t>
                      </a:r>
                    </a:p>
                    <a:p>
                      <a:pPr algn="ctr"/>
                      <a:r>
                        <a:rPr lang="en-US" sz="1400" dirty="0">
                          <a:latin typeface="+mn-lt"/>
                        </a:rPr>
                        <a:t>Q3W (360 mg)</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82690211"/>
                  </a:ext>
                </a:extLst>
              </a:tr>
              <a:tr h="370840">
                <a:tc>
                  <a:txBody>
                    <a:bodyPr/>
                    <a:lstStyle/>
                    <a:p>
                      <a:r>
                        <a:rPr lang="en-US" sz="1400" dirty="0">
                          <a:latin typeface="+mn-lt"/>
                        </a:rPr>
                        <a:t>Nivolumab SC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Same as above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Fluoropyrimidine- and platinum-containing chemotherapy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3- to 5-min injection in the abdomen or thigh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Q2W (600 mg/10,000 units)</a:t>
                      </a:r>
                    </a:p>
                    <a:p>
                      <a:pPr algn="ctr"/>
                      <a:r>
                        <a:rPr lang="en-US" sz="1400" dirty="0">
                          <a:latin typeface="+mn-lt"/>
                        </a:rPr>
                        <a:t>or</a:t>
                      </a:r>
                    </a:p>
                    <a:p>
                      <a:pPr algn="ctr"/>
                      <a:r>
                        <a:rPr lang="en-US" sz="1400" dirty="0">
                          <a:latin typeface="+mn-lt"/>
                        </a:rPr>
                        <a:t>Q3W (900 mg/15,000 units)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53733559"/>
                  </a:ext>
                </a:extLst>
              </a:tr>
              <a:tr h="370840">
                <a:tc>
                  <a:txBody>
                    <a:bodyPr/>
                    <a:lstStyle/>
                    <a:p>
                      <a:r>
                        <a:rPr lang="en-US" sz="1400" dirty="0">
                          <a:latin typeface="+mn-lt"/>
                        </a:rPr>
                        <a:t>Pembrolizumab IV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mn-lt"/>
                        </a:rPr>
                        <a:t>1L adv/met GC and GEJ with HER2 negative and PD-L1+ (CPS </a:t>
                      </a:r>
                      <a:r>
                        <a:rPr lang="en-US" sz="1400" dirty="0">
                          <a:latin typeface="+mn-lt"/>
                          <a:ea typeface="Calibri" panose="020F0502020204030204" pitchFamily="34" charset="0"/>
                          <a:cs typeface="Calibri" panose="020F0502020204030204" pitchFamily="34" charset="0"/>
                        </a:rPr>
                        <a:t>≥</a:t>
                      </a:r>
                      <a:r>
                        <a:rPr lang="en-US" sz="1400" dirty="0">
                          <a:latin typeface="+mn-lt"/>
                        </a:rPr>
                        <a:t>1) </a:t>
                      </a:r>
                    </a:p>
                    <a:p>
                      <a:pPr algn="ctr"/>
                      <a:endParaRPr lang="en-US" sz="1400" dirty="0">
                        <a:latin typeface="+mn-lt"/>
                      </a:endParaRPr>
                    </a:p>
                    <a:p>
                      <a:pPr algn="ctr"/>
                      <a:r>
                        <a:rPr lang="en-US" sz="1400" dirty="0">
                          <a:latin typeface="+mn-lt"/>
                        </a:rPr>
                        <a:t>Or HER2 positive and PD-L1+ (CPS </a:t>
                      </a:r>
                      <a:r>
                        <a:rPr lang="en-US" sz="1400" dirty="0">
                          <a:latin typeface="+mn-lt"/>
                          <a:ea typeface="Calibri" panose="020F0502020204030204" pitchFamily="34" charset="0"/>
                          <a:cs typeface="Calibri" panose="020F0502020204030204" pitchFamily="34" charset="0"/>
                        </a:rPr>
                        <a:t>≥</a:t>
                      </a:r>
                      <a:r>
                        <a:rPr lang="en-US" sz="1400" dirty="0">
                          <a:latin typeface="+mn-lt"/>
                        </a:rPr>
                        <a:t>1)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Fluoropyrimidine- and platinum-containing chemotherapy</a:t>
                      </a:r>
                    </a:p>
                    <a:p>
                      <a:pPr algn="ctr"/>
                      <a:endParaRPr lang="en-US" sz="1400" dirty="0">
                        <a:latin typeface="+mn-lt"/>
                      </a:endParaRPr>
                    </a:p>
                    <a:p>
                      <a:pPr algn="ctr"/>
                      <a:r>
                        <a:rPr lang="en-US" sz="1400" dirty="0">
                          <a:latin typeface="+mn-lt"/>
                        </a:rPr>
                        <a:t>Above + trastuzumab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30-min infusion</a:t>
                      </a:r>
                    </a:p>
                    <a:p>
                      <a:pPr algn="ctr"/>
                      <a:endParaRPr lang="en-US" sz="14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latin typeface="+mn-lt"/>
                        </a:rPr>
                        <a:t>Q3W (200 mg)</a:t>
                      </a:r>
                    </a:p>
                    <a:p>
                      <a:pPr algn="ctr"/>
                      <a:r>
                        <a:rPr lang="en-US" sz="1400" dirty="0">
                          <a:latin typeface="+mn-lt"/>
                        </a:rPr>
                        <a:t>or</a:t>
                      </a:r>
                    </a:p>
                    <a:p>
                      <a:pPr algn="ctr"/>
                      <a:r>
                        <a:rPr lang="en-US" sz="1400" dirty="0">
                          <a:latin typeface="+mn-lt"/>
                        </a:rPr>
                        <a:t>Q6W (400 mg)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7520889"/>
                  </a:ext>
                </a:extLst>
              </a:tr>
              <a:tr h="370840">
                <a:tc>
                  <a:txBody>
                    <a:bodyPr/>
                    <a:lstStyle/>
                    <a:p>
                      <a:r>
                        <a:rPr lang="en-US" sz="1400" dirty="0">
                          <a:latin typeface="+mn-lt"/>
                        </a:rPr>
                        <a:t>Pembrolizumab SC</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Same as above</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Fluoropyrimidine- and platinum-containing chemotherapy</a:t>
                      </a:r>
                    </a:p>
                    <a:p>
                      <a:pPr algn="ctr"/>
                      <a:endParaRPr lang="en-US" sz="1400" dirty="0">
                        <a:latin typeface="+mn-lt"/>
                      </a:endParaRPr>
                    </a:p>
                    <a:p>
                      <a:pPr algn="ctr"/>
                      <a:r>
                        <a:rPr lang="en-US" sz="1400" dirty="0">
                          <a:latin typeface="+mn-lt"/>
                        </a:rPr>
                        <a:t>Above + trastuzumab</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1-min injection</a:t>
                      </a:r>
                    </a:p>
                    <a:p>
                      <a:pPr algn="ctr"/>
                      <a:endParaRPr lang="en-US" sz="1400" dirty="0">
                        <a:latin typeface="+mn-lt"/>
                      </a:endParaRPr>
                    </a:p>
                    <a:p>
                      <a:pPr algn="ctr"/>
                      <a:r>
                        <a:rPr lang="en-US" sz="1400" dirty="0">
                          <a:latin typeface="+mn-lt"/>
                        </a:rPr>
                        <a:t>2-min injection in the abdomen or thigh</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400" dirty="0">
                          <a:latin typeface="+mn-lt"/>
                        </a:rPr>
                        <a:t>Q3W </a:t>
                      </a:r>
                      <a:r>
                        <a:rPr lang="en-US" sz="1400" dirty="0"/>
                        <a:t>(395 mg/4800 units)</a:t>
                      </a:r>
                      <a:endParaRPr lang="en-US" sz="1400" dirty="0">
                        <a:latin typeface="+mn-lt"/>
                      </a:endParaRPr>
                    </a:p>
                    <a:p>
                      <a:pPr algn="ctr"/>
                      <a:endParaRPr lang="en-US" sz="1400" dirty="0">
                        <a:latin typeface="+mn-lt"/>
                      </a:endParaRPr>
                    </a:p>
                    <a:p>
                      <a:pPr algn="ctr"/>
                      <a:r>
                        <a:rPr lang="en-US" sz="1400" dirty="0">
                          <a:latin typeface="+mn-lt"/>
                        </a:rPr>
                        <a:t>Q6W </a:t>
                      </a:r>
                      <a:r>
                        <a:rPr lang="en-US" sz="1400" dirty="0"/>
                        <a:t>(790 mg/9600 units)</a:t>
                      </a:r>
                      <a:endParaRPr lang="en-US" sz="1400" dirty="0">
                        <a:latin typeface="+mn-lt"/>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62024234"/>
                  </a:ext>
                </a:extLst>
              </a:tr>
              <a:tr h="370840">
                <a:tc>
                  <a:txBody>
                    <a:bodyPr/>
                    <a:lstStyle/>
                    <a:p>
                      <a:r>
                        <a:rPr lang="en-US" sz="1400" dirty="0"/>
                        <a:t>Tislelizumab IV</a:t>
                      </a:r>
                      <a:endParaRPr lang="en-US" sz="1400" dirty="0">
                        <a:latin typeface="+mn-lt"/>
                      </a:endParaRPr>
                    </a:p>
                  </a:txBody>
                  <a:tcPr>
                    <a:lnL w="12700" cmpd="sng">
                      <a:noFill/>
                    </a:lnL>
                    <a:lnR w="12700" cmpd="sng">
                      <a:noFill/>
                    </a:lnR>
                    <a:lnT w="127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dirty="0"/>
                        <a:t>1L GC unresect/met or GEJ with PD-L1+ </a:t>
                      </a:r>
                      <a:br>
                        <a:rPr lang="en-US" sz="1400" dirty="0"/>
                      </a:br>
                      <a:r>
                        <a:rPr lang="en-US" sz="1400" dirty="0"/>
                        <a:t>(</a:t>
                      </a:r>
                      <a:r>
                        <a:rPr lang="en-US" sz="1400" dirty="0">
                          <a:latin typeface="+mn-lt"/>
                        </a:rPr>
                        <a:t>CPS </a:t>
                      </a:r>
                      <a:r>
                        <a:rPr lang="en-US" sz="1400" dirty="0"/>
                        <a:t>≥1) tumors </a:t>
                      </a:r>
                      <a:endParaRPr lang="en-US" sz="1400" dirty="0">
                        <a:latin typeface="+mn-lt"/>
                      </a:endParaRPr>
                    </a:p>
                  </a:txBody>
                  <a:tcPr>
                    <a:lnL w="12700" cmpd="sng">
                      <a:noFill/>
                    </a:lnL>
                    <a:lnR w="12700" cmpd="sng">
                      <a:noFill/>
                    </a:lnR>
                    <a:lnT w="127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dirty="0"/>
                        <a:t>Platinum and fluoropyrimidine-based chemotherapy </a:t>
                      </a:r>
                      <a:endParaRPr lang="en-US" sz="1400" dirty="0">
                        <a:latin typeface="+mn-lt"/>
                      </a:endParaRPr>
                    </a:p>
                  </a:txBody>
                  <a:tcPr>
                    <a:lnL w="12700" cmpd="sng">
                      <a:noFill/>
                    </a:lnL>
                    <a:lnR w="12700" cmpd="sng">
                      <a:noFill/>
                    </a:lnR>
                    <a:lnT w="127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mn-lt"/>
                        </a:rPr>
                        <a:t>30-min infusion</a:t>
                      </a:r>
                    </a:p>
                    <a:p>
                      <a:pPr algn="ctr"/>
                      <a:endParaRPr lang="en-US" sz="1400" dirty="0">
                        <a:latin typeface="+mn-lt"/>
                      </a:endParaRPr>
                    </a:p>
                  </a:txBody>
                  <a:tcPr>
                    <a:lnL w="12700" cmpd="sng">
                      <a:noFill/>
                    </a:lnL>
                    <a:lnR w="12700" cmpd="sng">
                      <a:noFill/>
                    </a:lnR>
                    <a:lnT w="127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en-US" sz="1400" dirty="0"/>
                        <a:t>Q2W (150 mg), Q3W (200 mg), Q4W (300 mg) or Q6W </a:t>
                      </a:r>
                      <a:br>
                        <a:rPr lang="en-US" sz="1400" dirty="0"/>
                      </a:br>
                      <a:r>
                        <a:rPr lang="en-US" sz="1400" dirty="0"/>
                        <a:t>(400 mg) </a:t>
                      </a:r>
                      <a:endParaRPr lang="en-US" sz="1400" dirty="0">
                        <a:latin typeface="+mn-lt"/>
                      </a:endParaRPr>
                    </a:p>
                  </a:txBody>
                  <a:tcPr>
                    <a:lnL w="12700" cmpd="sng">
                      <a:noFill/>
                    </a:lnL>
                    <a:lnR w="12700" cmpd="sng">
                      <a:noFill/>
                    </a:lnR>
                    <a:lnT w="127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65232962"/>
                  </a:ext>
                </a:extLst>
              </a:tr>
            </a:tbl>
          </a:graphicData>
        </a:graphic>
      </p:graphicFrame>
      <p:sp>
        <p:nvSpPr>
          <p:cNvPr id="16" name="TextBox 15">
            <a:extLst>
              <a:ext uri="{FF2B5EF4-FFF2-40B4-BE49-F238E27FC236}">
                <a16:creationId xmlns:a16="http://schemas.microsoft.com/office/drawing/2014/main" id="{2D9B96DA-A456-360C-2973-93396032161E}"/>
              </a:ext>
            </a:extLst>
          </p:cNvPr>
          <p:cNvSpPr txBox="1"/>
          <p:nvPr/>
        </p:nvSpPr>
        <p:spPr>
          <a:xfrm>
            <a:off x="1341444" y="6481675"/>
            <a:ext cx="8620242" cy="262026"/>
          </a:xfrm>
          <a:prstGeom prst="rect">
            <a:avLst/>
          </a:prstGeom>
        </p:spPr>
        <p:txBody>
          <a:bodyPr vert="horz" wrap="square" lIns="0" tIns="0" rIns="0" bIns="0" rtlCol="0">
            <a:noAutofit/>
          </a:bodyPr>
          <a:lstStyle/>
          <a:p>
            <a:pPr algn="ctr"/>
            <a:r>
              <a:rPr lang="en-US" sz="1000" dirty="0"/>
              <a:t>Nivolumab PI. Nivolumab and hyaluronidase PI. Pembrolizumab PI. Pembrolizumab and berahyaluronidase alfa PI. Tislelizumab PI.</a:t>
            </a:r>
          </a:p>
        </p:txBody>
      </p:sp>
      <p:pic>
        <p:nvPicPr>
          <p:cNvPr id="7" name="Content Placeholder 6" descr="IV with solid fill">
            <a:extLst>
              <a:ext uri="{FF2B5EF4-FFF2-40B4-BE49-F238E27FC236}">
                <a16:creationId xmlns:a16="http://schemas.microsoft.com/office/drawing/2014/main" id="{B94655B8-6F4B-88DC-2B9E-1563EDA973CB}"/>
              </a:ext>
            </a:extLst>
          </p:cNvPr>
          <p:cNvPicPr>
            <a:picLocks noGrp="1" noChangeAspect="1"/>
          </p:cNvPicPr>
          <p:nvPr>
            <p:ph idx="10"/>
          </p:nvPr>
        </p:nvPicPr>
        <p:blipFill>
          <a:blip>
            <a:extLst>
              <a:ext uri="{96DAC541-7B7A-43D3-8B79-37D633B846F1}">
                <asvg:svgBlip xmlns:asvg="http://schemas.microsoft.com/office/drawing/2016/SVG/main" r:embed="rId3"/>
              </a:ext>
            </a:extLst>
          </a:blip>
          <a:stretch>
            <a:fillRect/>
          </a:stretch>
        </p:blipFill>
        <p:spPr>
          <a:xfrm>
            <a:off x="10569054" y="74779"/>
            <a:ext cx="789422" cy="789422"/>
          </a:xfrm>
        </p:spPr>
      </p:pic>
    </p:spTree>
    <p:extLst>
      <p:ext uri="{BB962C8B-B14F-4D97-AF65-F5344CB8AC3E}">
        <p14:creationId xmlns:p14="http://schemas.microsoft.com/office/powerpoint/2010/main" val="1457119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D9E43-8E37-BB5E-8318-3185437E8770}"/>
              </a:ext>
            </a:extLst>
          </p:cNvPr>
          <p:cNvSpPr>
            <a:spLocks noGrp="1"/>
          </p:cNvSpPr>
          <p:nvPr>
            <p:ph type="title"/>
          </p:nvPr>
        </p:nvSpPr>
        <p:spPr/>
        <p:txBody>
          <a:bodyPr/>
          <a:lstStyle/>
          <a:p>
            <a:r>
              <a:rPr lang="en-US" dirty="0"/>
              <a:t>Maintenance and Transitioning to a Subcutaneous Formulation</a:t>
            </a:r>
          </a:p>
        </p:txBody>
      </p:sp>
      <p:graphicFrame>
        <p:nvGraphicFramePr>
          <p:cNvPr id="5" name="Content Placeholder 4">
            <a:extLst>
              <a:ext uri="{FF2B5EF4-FFF2-40B4-BE49-F238E27FC236}">
                <a16:creationId xmlns:a16="http://schemas.microsoft.com/office/drawing/2014/main" id="{55929FCF-96BE-163F-8A07-4440E9A7559A}"/>
              </a:ext>
            </a:extLst>
          </p:cNvPr>
          <p:cNvGraphicFramePr>
            <a:graphicFrameLocks noGrp="1"/>
          </p:cNvGraphicFramePr>
          <p:nvPr>
            <p:ph sz="quarter" idx="10"/>
            <p:extLst>
              <p:ext uri="{D42A27DB-BD31-4B8C-83A1-F6EECF244321}">
                <p14:modId xmlns:p14="http://schemas.microsoft.com/office/powerpoint/2010/main" val="2118635528"/>
              </p:ext>
            </p:extLst>
          </p:nvPr>
        </p:nvGraphicFramePr>
        <p:xfrm>
          <a:off x="231078" y="1169377"/>
          <a:ext cx="11254154" cy="4774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386743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29FF0-EC3B-0383-53A0-78A259E929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916C4D-7348-30A4-3456-3E2EEF57B47C}"/>
              </a:ext>
            </a:extLst>
          </p:cNvPr>
          <p:cNvSpPr>
            <a:spLocks noGrp="1"/>
          </p:cNvSpPr>
          <p:nvPr>
            <p:ph type="title"/>
          </p:nvPr>
        </p:nvSpPr>
        <p:spPr/>
        <p:txBody>
          <a:bodyPr/>
          <a:lstStyle/>
          <a:p>
            <a:r>
              <a:rPr lang="en-US" dirty="0"/>
              <a:t>CheckMate 67T: SC Nivolumab (+ Hyaluronidase) vs </a:t>
            </a:r>
            <a:br>
              <a:rPr lang="en-US" dirty="0"/>
            </a:br>
            <a:r>
              <a:rPr lang="en-US" dirty="0"/>
              <a:t>IV Nivolumab in Advanced/Metastatic ccRCC</a:t>
            </a:r>
          </a:p>
        </p:txBody>
      </p:sp>
      <p:sp>
        <p:nvSpPr>
          <p:cNvPr id="3" name="Content Placeholder 2">
            <a:extLst>
              <a:ext uri="{FF2B5EF4-FFF2-40B4-BE49-F238E27FC236}">
                <a16:creationId xmlns:a16="http://schemas.microsoft.com/office/drawing/2014/main" id="{66D46250-6AFC-6960-45C7-4A0071262D94}"/>
              </a:ext>
            </a:extLst>
          </p:cNvPr>
          <p:cNvSpPr>
            <a:spLocks noGrp="1"/>
          </p:cNvSpPr>
          <p:nvPr>
            <p:ph idx="1"/>
          </p:nvPr>
        </p:nvSpPr>
        <p:spPr/>
        <p:txBody>
          <a:bodyPr/>
          <a:lstStyle/>
          <a:p>
            <a:r>
              <a:rPr lang="en-US" sz="2000" dirty="0"/>
              <a:t>International, open-label, randomized noninferiority phase III study</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b="1" dirty="0"/>
              <a:t>Coprimary endpoints: </a:t>
            </a:r>
            <a:r>
              <a:rPr lang="en-US" sz="2000" dirty="0"/>
              <a:t>time-averaged serum concentration over 28 days (C</a:t>
            </a:r>
            <a:r>
              <a:rPr lang="en-US" sz="2000" baseline="-25000" dirty="0"/>
              <a:t>avgd28</a:t>
            </a:r>
            <a:r>
              <a:rPr lang="en-US" sz="2000" dirty="0"/>
              <a:t>), minimum serum concentration at steady state (C</a:t>
            </a:r>
            <a:r>
              <a:rPr lang="en-US" sz="2000" baseline="-25000" dirty="0"/>
              <a:t>minss</a:t>
            </a:r>
            <a:r>
              <a:rPr lang="en-US" sz="2000" dirty="0"/>
              <a:t>)</a:t>
            </a:r>
          </a:p>
          <a:p>
            <a:r>
              <a:rPr lang="en-US" sz="2000" b="1" dirty="0"/>
              <a:t>Key secondary endpoints: </a:t>
            </a:r>
            <a:r>
              <a:rPr lang="en-US" sz="2000" dirty="0"/>
              <a:t>ORR by BICR, PK, safety, immunogenicity </a:t>
            </a:r>
          </a:p>
        </p:txBody>
      </p:sp>
      <p:sp>
        <p:nvSpPr>
          <p:cNvPr id="4" name="Content Placeholder 3">
            <a:extLst>
              <a:ext uri="{FF2B5EF4-FFF2-40B4-BE49-F238E27FC236}">
                <a16:creationId xmlns:a16="http://schemas.microsoft.com/office/drawing/2014/main" id="{EEFFCF8F-FF44-E0E9-C9B5-55C4A1FEE9CE}"/>
              </a:ext>
            </a:extLst>
          </p:cNvPr>
          <p:cNvSpPr>
            <a:spLocks noGrp="1"/>
          </p:cNvSpPr>
          <p:nvPr>
            <p:ph sz="quarter" idx="10"/>
          </p:nvPr>
        </p:nvSpPr>
        <p:spPr/>
        <p:txBody>
          <a:bodyPr/>
          <a:lstStyle/>
          <a:p>
            <a:pPr algn="ctr"/>
            <a:r>
              <a:rPr lang="en-US" altLang="en-US" dirty="0"/>
              <a:t>NCT04810078. George. ASCO GU 2024. Abstr LBA360. Albiges. Ann Oncol. 2025;36:99.</a:t>
            </a:r>
          </a:p>
        </p:txBody>
      </p:sp>
      <p:sp>
        <p:nvSpPr>
          <p:cNvPr id="5" name="Text Box 23">
            <a:extLst>
              <a:ext uri="{FF2B5EF4-FFF2-40B4-BE49-F238E27FC236}">
                <a16:creationId xmlns:a16="http://schemas.microsoft.com/office/drawing/2014/main" id="{67F1A2FF-26AB-70ED-8D11-5E53964DAB90}"/>
              </a:ext>
            </a:extLst>
          </p:cNvPr>
          <p:cNvSpPr txBox="1">
            <a:spLocks noChangeArrowheads="1"/>
          </p:cNvSpPr>
          <p:nvPr/>
        </p:nvSpPr>
        <p:spPr bwMode="auto">
          <a:xfrm>
            <a:off x="309436" y="2524946"/>
            <a:ext cx="408098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Adults with advanced or metastatic ccRCC; measurable disease </a:t>
            </a:r>
            <a:b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(RECIST v1.1); received ≤2 previous systemic therapies with intolerance or progression on/after last tx regimen and ≤6 mo prior to randomization; no previous ICI; Karnofsky PS ≥70</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495)</a:t>
            </a:r>
            <a:endParaRPr kumimoji="0" lang="en-US"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6" name="Line 33">
            <a:extLst>
              <a:ext uri="{FF2B5EF4-FFF2-40B4-BE49-F238E27FC236}">
                <a16:creationId xmlns:a16="http://schemas.microsoft.com/office/drawing/2014/main" id="{3609A293-8712-D6EF-5ABA-7D735E351AD7}"/>
              </a:ext>
            </a:extLst>
          </p:cNvPr>
          <p:cNvSpPr>
            <a:spLocks noChangeShapeType="1"/>
          </p:cNvSpPr>
          <p:nvPr/>
        </p:nvSpPr>
        <p:spPr bwMode="auto">
          <a:xfrm flipV="1">
            <a:off x="4338162" y="2904385"/>
            <a:ext cx="411820" cy="390969"/>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7" name="Rectangle 24">
            <a:extLst>
              <a:ext uri="{FF2B5EF4-FFF2-40B4-BE49-F238E27FC236}">
                <a16:creationId xmlns:a16="http://schemas.microsoft.com/office/drawing/2014/main" id="{B965E658-F567-E3E7-8059-6D2A6B09FD7F}"/>
              </a:ext>
            </a:extLst>
          </p:cNvPr>
          <p:cNvSpPr>
            <a:spLocks noChangeArrowheads="1"/>
          </p:cNvSpPr>
          <p:nvPr/>
        </p:nvSpPr>
        <p:spPr bwMode="auto">
          <a:xfrm>
            <a:off x="4880229" y="2336567"/>
            <a:ext cx="3077465" cy="1219151"/>
          </a:xfrm>
          <a:prstGeom prst="rect">
            <a:avLst/>
          </a:prstGeom>
          <a:solidFill>
            <a:srgbClr val="E1471D"/>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Nivolumab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1200 mg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rHuPH20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 Q4W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248)</a:t>
            </a:r>
          </a:p>
        </p:txBody>
      </p:sp>
      <p:sp>
        <p:nvSpPr>
          <p:cNvPr id="8" name="Text Box 23">
            <a:extLst>
              <a:ext uri="{FF2B5EF4-FFF2-40B4-BE49-F238E27FC236}">
                <a16:creationId xmlns:a16="http://schemas.microsoft.com/office/drawing/2014/main" id="{3C895521-823A-B45E-E995-07D371876EDE}"/>
              </a:ext>
            </a:extLst>
          </p:cNvPr>
          <p:cNvSpPr txBox="1">
            <a:spLocks noChangeArrowheads="1"/>
          </p:cNvSpPr>
          <p:nvPr/>
        </p:nvSpPr>
        <p:spPr bwMode="auto">
          <a:xfrm>
            <a:off x="8447504" y="3020180"/>
            <a:ext cx="249611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Until PD, unacceptable toxicity, consent withdrawal, completion of 2 yr of treatment, or death</a:t>
            </a:r>
            <a:endParaRPr kumimoji="0" lang="en-US" altLang="en-US" sz="16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9" name="Line 33">
            <a:extLst>
              <a:ext uri="{FF2B5EF4-FFF2-40B4-BE49-F238E27FC236}">
                <a16:creationId xmlns:a16="http://schemas.microsoft.com/office/drawing/2014/main" id="{E6165757-E50A-392F-5F2A-4730D6C36B08}"/>
              </a:ext>
            </a:extLst>
          </p:cNvPr>
          <p:cNvSpPr>
            <a:spLocks noChangeShapeType="1"/>
          </p:cNvSpPr>
          <p:nvPr/>
        </p:nvSpPr>
        <p:spPr bwMode="auto">
          <a:xfrm>
            <a:off x="8006951" y="3608112"/>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0" name="TextBox 9">
            <a:extLst>
              <a:ext uri="{FF2B5EF4-FFF2-40B4-BE49-F238E27FC236}">
                <a16:creationId xmlns:a16="http://schemas.microsoft.com/office/drawing/2014/main" id="{65C8BD25-A959-E092-7948-2686404C73D7}"/>
              </a:ext>
            </a:extLst>
          </p:cNvPr>
          <p:cNvSpPr txBox="1"/>
          <p:nvPr/>
        </p:nvSpPr>
        <p:spPr bwMode="auto">
          <a:xfrm>
            <a:off x="4749982" y="4880457"/>
            <a:ext cx="276562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*Average injection time &lt;5 min. </a:t>
            </a:r>
          </a:p>
        </p:txBody>
      </p:sp>
      <p:sp>
        <p:nvSpPr>
          <p:cNvPr id="11" name="Text Box 23">
            <a:extLst>
              <a:ext uri="{FF2B5EF4-FFF2-40B4-BE49-F238E27FC236}">
                <a16:creationId xmlns:a16="http://schemas.microsoft.com/office/drawing/2014/main" id="{E0AE8C47-83AF-7DE0-D07E-7EE0F5B2DD47}"/>
              </a:ext>
            </a:extLst>
          </p:cNvPr>
          <p:cNvSpPr txBox="1">
            <a:spLocks noChangeArrowheads="1"/>
          </p:cNvSpPr>
          <p:nvPr/>
        </p:nvSpPr>
        <p:spPr bwMode="auto">
          <a:xfrm>
            <a:off x="1844208" y="1812007"/>
            <a:ext cx="52355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Stratified by IMDC risk group (favorable vs intermediate vs poor), baseline body weight (&lt;80 kg vs ≥80 kg)</a:t>
            </a:r>
            <a:endParaRPr kumimoji="0" lang="en-US"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12" name="Straight Arrow Connector 11">
            <a:extLst>
              <a:ext uri="{FF2B5EF4-FFF2-40B4-BE49-F238E27FC236}">
                <a16:creationId xmlns:a16="http://schemas.microsoft.com/office/drawing/2014/main" id="{35E77D82-062E-BEAC-CF07-86E72F1745A9}"/>
              </a:ext>
            </a:extLst>
          </p:cNvPr>
          <p:cNvCxnSpPr>
            <a:cxnSpLocks/>
          </p:cNvCxnSpPr>
          <p:nvPr/>
        </p:nvCxnSpPr>
        <p:spPr bwMode="auto">
          <a:xfrm>
            <a:off x="4461986" y="2329533"/>
            <a:ext cx="0" cy="607727"/>
          </a:xfrm>
          <a:prstGeom prst="straightConnector1">
            <a:avLst/>
          </a:prstGeom>
          <a:noFill/>
          <a:ln w="28575" cap="flat" cmpd="sng" algn="ctr">
            <a:solidFill>
              <a:srgbClr val="000000"/>
            </a:solidFill>
            <a:prstDash val="dash"/>
            <a:round/>
            <a:headEnd type="none" w="med" len="med"/>
            <a:tailEnd type="triangle"/>
          </a:ln>
          <a:effectLst/>
        </p:spPr>
      </p:cxnSp>
      <p:sp>
        <p:nvSpPr>
          <p:cNvPr id="13" name="Content Placeholder 4">
            <a:extLst>
              <a:ext uri="{FF2B5EF4-FFF2-40B4-BE49-F238E27FC236}">
                <a16:creationId xmlns:a16="http://schemas.microsoft.com/office/drawing/2014/main" id="{20A6BD47-6054-E2B2-7DE3-F1EC1D234F17}"/>
              </a:ext>
            </a:extLst>
          </p:cNvPr>
          <p:cNvSpPr txBox="1">
            <a:spLocks/>
          </p:cNvSpPr>
          <p:nvPr/>
        </p:nvSpPr>
        <p:spPr>
          <a:xfrm>
            <a:off x="8915401" y="1888902"/>
            <a:ext cx="2862152" cy="702234"/>
          </a:xfrm>
          <a:prstGeom prst="rect">
            <a:avLst/>
          </a:prstGeom>
          <a:solidFill>
            <a:schemeClr val="bg2"/>
          </a:solidFill>
          <a:ln>
            <a:noFill/>
          </a:ln>
        </p:spPr>
        <p:txBody>
          <a:bodyPr anchor="t"/>
          <a:lstStyle>
            <a:lvl1pPr marL="0" indent="0" algn="l" defTabSz="914400" rtl="0" eaLnBrk="1" latinLnBrk="0" hangingPunct="1">
              <a:lnSpc>
                <a:spcPct val="90000"/>
              </a:lnSpc>
              <a:spcBef>
                <a:spcPts val="600"/>
              </a:spcBef>
              <a:spcAft>
                <a:spcPts val="300"/>
              </a:spcAft>
              <a:buClr>
                <a:schemeClr val="tx2"/>
              </a:buClr>
              <a:buFont typeface="Arial" panose="020B0604020202020204" pitchFamily="34" charset="0"/>
              <a:buNone/>
              <a:defRPr sz="1800" b="0" kern="1200">
                <a:solidFill>
                  <a:schemeClr val="tx1"/>
                </a:solidFill>
                <a:latin typeface="+mn-lt"/>
                <a:ea typeface="+mn-ea"/>
                <a:cs typeface="+mn-cs"/>
              </a:defRPr>
            </a:lvl1pPr>
            <a:lvl2pPr marL="192024" indent="-192024" algn="l" defTabSz="914400" rtl="0" eaLnBrk="1" latinLnBrk="0" hangingPunct="1">
              <a:lnSpc>
                <a:spcPct val="90000"/>
              </a:lnSpc>
              <a:spcBef>
                <a:spcPts val="0"/>
              </a:spcBef>
              <a:spcAft>
                <a:spcPts val="600"/>
              </a:spcAft>
              <a:buClr>
                <a:schemeClr val="tx2"/>
              </a:buClr>
              <a:buFont typeface="Arial" panose="020B0604020202020204" pitchFamily="34" charset="0"/>
              <a:buChar char="•"/>
              <a:defRPr sz="1600" kern="1200">
                <a:solidFill>
                  <a:schemeClr val="tx1"/>
                </a:solidFill>
                <a:latin typeface="+mn-lt"/>
                <a:ea typeface="+mn-ea"/>
                <a:cs typeface="+mn-cs"/>
              </a:defRPr>
            </a:lvl2pPr>
            <a:lvl3pPr marL="566928" indent="-256032" algn="l" defTabSz="914400" rtl="0" eaLnBrk="1" latinLnBrk="0" hangingPunct="1">
              <a:lnSpc>
                <a:spcPct val="90000"/>
              </a:lnSpc>
              <a:spcBef>
                <a:spcPts val="0"/>
              </a:spcBef>
              <a:spcAft>
                <a:spcPts val="600"/>
              </a:spcAft>
              <a:buClr>
                <a:schemeClr val="tx2"/>
              </a:buClr>
              <a:buFont typeface="Arial" panose="020B0604020202020204" pitchFamily="34" charset="0"/>
              <a:buChar char="–"/>
              <a:defRPr sz="1400" kern="1200">
                <a:solidFill>
                  <a:schemeClr val="tx1"/>
                </a:solidFill>
                <a:latin typeface="+mn-lt"/>
                <a:ea typeface="+mn-ea"/>
                <a:cs typeface="+mn-cs"/>
              </a:defRPr>
            </a:lvl3pPr>
            <a:lvl4pPr marL="886968" indent="-201168" algn="l" defTabSz="914400" rtl="0" eaLnBrk="1" latinLnBrk="0" hangingPunct="1">
              <a:lnSpc>
                <a:spcPct val="90000"/>
              </a:lnSpc>
              <a:spcBef>
                <a:spcPts val="0"/>
              </a:spcBef>
              <a:spcAft>
                <a:spcPts val="600"/>
              </a:spcAft>
              <a:buClr>
                <a:schemeClr val="tx2"/>
              </a:buClr>
              <a:buFont typeface="Arial" panose="020B0604020202020204" pitchFamily="34" charset="0"/>
              <a:buChar char="•"/>
              <a:defRPr sz="1200" kern="1200">
                <a:solidFill>
                  <a:schemeClr val="tx1"/>
                </a:solidFill>
                <a:latin typeface="+mn-lt"/>
                <a:ea typeface="+mn-ea"/>
                <a:cs typeface="+mn-cs"/>
              </a:defRPr>
            </a:lvl4pPr>
            <a:lvl5pPr marL="1207008" indent="-228600" algn="l" defTabSz="914400" rtl="0" eaLnBrk="1" latinLnBrk="0" hangingPunct="1">
              <a:lnSpc>
                <a:spcPct val="90000"/>
              </a:lnSpc>
              <a:spcBef>
                <a:spcPts val="0"/>
              </a:spcBef>
              <a:spcAft>
                <a:spcPts val="600"/>
              </a:spcAft>
              <a:buClr>
                <a:schemeClr val="tx2"/>
              </a:buClr>
              <a:buFont typeface="Arial" panose="020B0604020202020204" pitchFamily="34" charset="0"/>
              <a:buChar char="–"/>
              <a:tabLst/>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1" indent="0" algn="l" defTabSz="1219170" rtl="0" eaLnBrk="1" fontAlgn="base" latinLnBrk="0" hangingPunct="1">
              <a:lnSpc>
                <a:spcPct val="90000"/>
              </a:lnSpc>
              <a:spcBef>
                <a:spcPts val="0"/>
              </a:spcBef>
              <a:spcAft>
                <a:spcPts val="500"/>
              </a:spcAft>
              <a:buClr>
                <a:srgbClr val="595454"/>
              </a:buClr>
              <a:buSzTx/>
              <a:buFont typeface="Arial" panose="020B0604020202020204" pitchFamily="34" charset="0"/>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Patients were enrolled across 73 sites in 17 countries</a:t>
            </a:r>
            <a:r>
              <a:rPr kumimoji="0" lang="en-US" sz="1400" b="0"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 </a:t>
            </a:r>
          </a:p>
          <a:p>
            <a:pPr marL="192024" marR="0" lvl="1" indent="-192024" algn="l" defTabSz="1219170" rtl="0" eaLnBrk="1" fontAlgn="base" latinLnBrk="0" hangingPunct="1">
              <a:lnSpc>
                <a:spcPct val="90000"/>
              </a:lnSpc>
              <a:spcBef>
                <a:spcPts val="0"/>
              </a:spcBef>
              <a:spcAft>
                <a:spcPts val="5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Minimum follow-up: 8 mo</a:t>
            </a:r>
          </a:p>
        </p:txBody>
      </p:sp>
      <p:cxnSp>
        <p:nvCxnSpPr>
          <p:cNvPr id="14" name="Straight Arrow Connector 13">
            <a:extLst>
              <a:ext uri="{FF2B5EF4-FFF2-40B4-BE49-F238E27FC236}">
                <a16:creationId xmlns:a16="http://schemas.microsoft.com/office/drawing/2014/main" id="{6746B824-614E-1915-B5AF-3CE3CF8E6EF1}"/>
              </a:ext>
            </a:extLst>
          </p:cNvPr>
          <p:cNvCxnSpPr>
            <a:cxnSpLocks/>
          </p:cNvCxnSpPr>
          <p:nvPr/>
        </p:nvCxnSpPr>
        <p:spPr bwMode="auto">
          <a:xfrm>
            <a:off x="4338161" y="3470156"/>
            <a:ext cx="411821" cy="485488"/>
          </a:xfrm>
          <a:prstGeom prst="straightConnector1">
            <a:avLst/>
          </a:prstGeom>
          <a:noFill/>
          <a:ln w="28575" cap="flat" cmpd="sng" algn="ctr">
            <a:solidFill>
              <a:srgbClr val="000000"/>
            </a:solidFill>
            <a:prstDash val="solid"/>
            <a:round/>
            <a:headEnd type="none" w="med" len="med"/>
            <a:tailEnd type="triangle"/>
          </a:ln>
          <a:effectLst/>
        </p:spPr>
      </p:cxnSp>
      <p:sp>
        <p:nvSpPr>
          <p:cNvPr id="15" name="Rectangle 14">
            <a:extLst>
              <a:ext uri="{FF2B5EF4-FFF2-40B4-BE49-F238E27FC236}">
                <a16:creationId xmlns:a16="http://schemas.microsoft.com/office/drawing/2014/main" id="{0631F331-9078-4C20-3127-E4A15FE8C8A0}"/>
              </a:ext>
            </a:extLst>
          </p:cNvPr>
          <p:cNvSpPr/>
          <p:nvPr/>
        </p:nvSpPr>
        <p:spPr bwMode="auto">
          <a:xfrm>
            <a:off x="4880229" y="3650421"/>
            <a:ext cx="3060627" cy="1219151"/>
          </a:xfrm>
          <a:prstGeom prst="rect">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16" name="Rectangle 24">
            <a:extLst>
              <a:ext uri="{FF2B5EF4-FFF2-40B4-BE49-F238E27FC236}">
                <a16:creationId xmlns:a16="http://schemas.microsoft.com/office/drawing/2014/main" id="{4FB02673-B5E1-2C19-661A-D6C254850B3D}"/>
              </a:ext>
            </a:extLst>
          </p:cNvPr>
          <p:cNvSpPr>
            <a:spLocks noChangeArrowheads="1"/>
          </p:cNvSpPr>
          <p:nvPr/>
        </p:nvSpPr>
        <p:spPr bwMode="auto">
          <a:xfrm>
            <a:off x="4944027" y="3958114"/>
            <a:ext cx="2932531" cy="641383"/>
          </a:xfrm>
          <a:prstGeom prst="rect">
            <a:avLst/>
          </a:prstGeom>
          <a:solidFill>
            <a:schemeClr val="accent6"/>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Nivolumab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3 mg/kg IV Q2W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247)</a:t>
            </a:r>
          </a:p>
        </p:txBody>
      </p:sp>
    </p:spTree>
    <p:extLst>
      <p:ext uri="{BB962C8B-B14F-4D97-AF65-F5344CB8AC3E}">
        <p14:creationId xmlns:p14="http://schemas.microsoft.com/office/powerpoint/2010/main" val="3975995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1F520-7AA4-A8D2-911D-81D9FC0753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EA17F2-9D36-E610-609E-526701CDC022}"/>
              </a:ext>
            </a:extLst>
          </p:cNvPr>
          <p:cNvSpPr>
            <a:spLocks noGrp="1"/>
          </p:cNvSpPr>
          <p:nvPr>
            <p:ph type="title"/>
          </p:nvPr>
        </p:nvSpPr>
        <p:spPr/>
        <p:txBody>
          <a:bodyPr/>
          <a:lstStyle/>
          <a:p>
            <a:r>
              <a:rPr lang="en-US" dirty="0"/>
              <a:t>CheckMate 67T: Efficacy and Safety</a:t>
            </a:r>
          </a:p>
        </p:txBody>
      </p:sp>
      <p:sp>
        <p:nvSpPr>
          <p:cNvPr id="4" name="Content Placeholder 3">
            <a:extLst>
              <a:ext uri="{FF2B5EF4-FFF2-40B4-BE49-F238E27FC236}">
                <a16:creationId xmlns:a16="http://schemas.microsoft.com/office/drawing/2014/main" id="{FEA21266-DA57-2F0B-A12A-E9142EAB1704}"/>
              </a:ext>
            </a:extLst>
          </p:cNvPr>
          <p:cNvSpPr>
            <a:spLocks noGrp="1"/>
          </p:cNvSpPr>
          <p:nvPr>
            <p:ph sz="quarter" idx="10"/>
          </p:nvPr>
        </p:nvSpPr>
        <p:spPr/>
        <p:txBody>
          <a:bodyPr/>
          <a:lstStyle/>
          <a:p>
            <a:pPr algn="ctr"/>
            <a:r>
              <a:rPr lang="en-US" dirty="0"/>
              <a:t>1. George. ASCO GU 2024. Abstr LBA360. 2. Albiges. Ann Oncol. 2025;36:99. ​3. Adamczyk. ONS 2025. Abstr 16944.</a:t>
            </a:r>
          </a:p>
        </p:txBody>
      </p:sp>
      <p:graphicFrame>
        <p:nvGraphicFramePr>
          <p:cNvPr id="25" name="Group 32">
            <a:extLst>
              <a:ext uri="{FF2B5EF4-FFF2-40B4-BE49-F238E27FC236}">
                <a16:creationId xmlns:a16="http://schemas.microsoft.com/office/drawing/2014/main" id="{38CECC6B-2E3D-7AED-5B91-2D46B0F93878}"/>
              </a:ext>
            </a:extLst>
          </p:cNvPr>
          <p:cNvGraphicFramePr>
            <a:graphicFrameLocks noGrp="1"/>
          </p:cNvGraphicFramePr>
          <p:nvPr/>
        </p:nvGraphicFramePr>
        <p:xfrm>
          <a:off x="227318" y="1636326"/>
          <a:ext cx="5673055" cy="2380354"/>
        </p:xfrm>
        <a:graphic>
          <a:graphicData uri="http://schemas.openxmlformats.org/drawingml/2006/table">
            <a:tbl>
              <a:tblPr/>
              <a:tblGrid>
                <a:gridCol w="2399275">
                  <a:extLst>
                    <a:ext uri="{9D8B030D-6E8A-4147-A177-3AD203B41FA5}">
                      <a16:colId xmlns:a16="http://schemas.microsoft.com/office/drawing/2014/main" val="20000"/>
                    </a:ext>
                  </a:extLst>
                </a:gridCol>
                <a:gridCol w="1636890">
                  <a:extLst>
                    <a:ext uri="{9D8B030D-6E8A-4147-A177-3AD203B41FA5}">
                      <a16:colId xmlns:a16="http://schemas.microsoft.com/office/drawing/2014/main" val="20001"/>
                    </a:ext>
                  </a:extLst>
                </a:gridCol>
                <a:gridCol w="1636890">
                  <a:extLst>
                    <a:ext uri="{9D8B030D-6E8A-4147-A177-3AD203B41FA5}">
                      <a16:colId xmlns:a16="http://schemas.microsoft.com/office/drawing/2014/main" val="3198578830"/>
                    </a:ext>
                  </a:extLst>
                </a:gridCol>
              </a:tblGrid>
              <a:tr h="217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Parameter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a:t>
                      </a:r>
                      <a:r>
                        <a:rPr lang="en-US" sz="1400" b="1" kern="0" dirty="0">
                          <a:solidFill>
                            <a:schemeClr val="bg2"/>
                          </a:solidFill>
                          <a:effectLst/>
                          <a:latin typeface="Poppins" panose="00000500000000000000" pitchFamily="2" charset="0"/>
                          <a:cs typeface="Poppins" panose="00000500000000000000" pitchFamily="2" charset="0"/>
                        </a:rPr>
                        <a:t>+ rHuPH20 </a:t>
                      </a: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SC</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IV</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0765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ORR,* %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24.2 (19.0-30.0)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18.2 (13.6-23.6)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37514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Relative risk </a:t>
                      </a:r>
                      <a:b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b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1.33 (0.94-1.87)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a:ln>
                          <a:noFill/>
                        </a:ln>
                        <a:solidFill>
                          <a:schemeClr val="bg1"/>
                        </a:solidFill>
                        <a:effectLst/>
                        <a:latin typeface="+mj-lt"/>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5691704"/>
                  </a:ext>
                </a:extLst>
              </a:tr>
              <a:tr h="37594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Median PFS,* mo</a:t>
                      </a: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(5.13-7.49)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(5.29-7.39)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17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ADA positive, n/N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46 /202 (22.8)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15/215 (7.0)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14591749"/>
                  </a:ext>
                </a:extLst>
              </a:tr>
            </a:tbl>
          </a:graphicData>
        </a:graphic>
      </p:graphicFrame>
      <p:graphicFrame>
        <p:nvGraphicFramePr>
          <p:cNvPr id="26" name="Group 32">
            <a:extLst>
              <a:ext uri="{FF2B5EF4-FFF2-40B4-BE49-F238E27FC236}">
                <a16:creationId xmlns:a16="http://schemas.microsoft.com/office/drawing/2014/main" id="{9F2E4E50-6BD7-D633-1BB8-BCC26BEF87F7}"/>
              </a:ext>
            </a:extLst>
          </p:cNvPr>
          <p:cNvGraphicFramePr>
            <a:graphicFrameLocks noGrp="1"/>
          </p:cNvGraphicFramePr>
          <p:nvPr>
            <p:extLst>
              <p:ext uri="{D42A27DB-BD31-4B8C-83A1-F6EECF244321}">
                <p14:modId xmlns:p14="http://schemas.microsoft.com/office/powerpoint/2010/main" val="2682528164"/>
              </p:ext>
            </p:extLst>
          </p:nvPr>
        </p:nvGraphicFramePr>
        <p:xfrm>
          <a:off x="227318" y="4020977"/>
          <a:ext cx="5673056" cy="1950800"/>
        </p:xfrm>
        <a:graphic>
          <a:graphicData uri="http://schemas.openxmlformats.org/drawingml/2006/table">
            <a:tbl>
              <a:tblPr/>
              <a:tblGrid>
                <a:gridCol w="2432385">
                  <a:extLst>
                    <a:ext uri="{9D8B030D-6E8A-4147-A177-3AD203B41FA5}">
                      <a16:colId xmlns:a16="http://schemas.microsoft.com/office/drawing/2014/main" val="20000"/>
                    </a:ext>
                  </a:extLst>
                </a:gridCol>
                <a:gridCol w="1588803">
                  <a:extLst>
                    <a:ext uri="{9D8B030D-6E8A-4147-A177-3AD203B41FA5}">
                      <a16:colId xmlns:a16="http://schemas.microsoft.com/office/drawing/2014/main" val="20001"/>
                    </a:ext>
                  </a:extLst>
                </a:gridCol>
                <a:gridCol w="1651868">
                  <a:extLst>
                    <a:ext uri="{9D8B030D-6E8A-4147-A177-3AD203B41FA5}">
                      <a16:colId xmlns:a16="http://schemas.microsoft.com/office/drawing/2014/main" val="3198578830"/>
                    </a:ext>
                  </a:extLst>
                </a:gridCol>
              </a:tblGrid>
              <a:tr h="14490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Safety,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Nivolumab </a:t>
                      </a:r>
                      <a:r>
                        <a:rPr lang="en-US" sz="1400" b="1" kern="0" dirty="0">
                          <a:solidFill>
                            <a:schemeClr val="bg2"/>
                          </a:solidFill>
                          <a:effectLst/>
                          <a:latin typeface="Poppins" panose="00000500000000000000" pitchFamily="2" charset="0"/>
                          <a:cs typeface="Poppins" panose="00000500000000000000" pitchFamily="2" charset="0"/>
                        </a:rPr>
                        <a:t>+ rHuPH20 </a:t>
                      </a: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SC</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(n =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Nivolumab IV</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15818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Grade 3/4 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87 (35.2)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100 (40.8)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4490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Treatment-related 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24 (9.7)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36 (14.7)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Serious 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52 (21.1)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56 (22.9)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Treatment-related SAEs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16 (6.5)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16 (16.5)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27" name="Group 32">
            <a:extLst>
              <a:ext uri="{FF2B5EF4-FFF2-40B4-BE49-F238E27FC236}">
                <a16:creationId xmlns:a16="http://schemas.microsoft.com/office/drawing/2014/main" id="{B792BBF2-9464-58AF-0AE7-CF3215D42303}"/>
              </a:ext>
            </a:extLst>
          </p:cNvPr>
          <p:cNvGraphicFramePr>
            <a:graphicFrameLocks noGrp="1"/>
          </p:cNvGraphicFramePr>
          <p:nvPr>
            <p:extLst>
              <p:ext uri="{D42A27DB-BD31-4B8C-83A1-F6EECF244321}">
                <p14:modId xmlns:p14="http://schemas.microsoft.com/office/powerpoint/2010/main" val="1163727394"/>
              </p:ext>
            </p:extLst>
          </p:nvPr>
        </p:nvGraphicFramePr>
        <p:xfrm>
          <a:off x="6023430" y="1636326"/>
          <a:ext cx="5947908" cy="2926144"/>
        </p:xfrm>
        <a:graphic>
          <a:graphicData uri="http://schemas.openxmlformats.org/drawingml/2006/table">
            <a:tbl>
              <a:tblPr/>
              <a:tblGrid>
                <a:gridCol w="2670594">
                  <a:extLst>
                    <a:ext uri="{9D8B030D-6E8A-4147-A177-3AD203B41FA5}">
                      <a16:colId xmlns:a16="http://schemas.microsoft.com/office/drawing/2014/main" val="20000"/>
                    </a:ext>
                  </a:extLst>
                </a:gridCol>
                <a:gridCol w="1638657">
                  <a:extLst>
                    <a:ext uri="{9D8B030D-6E8A-4147-A177-3AD203B41FA5}">
                      <a16:colId xmlns:a16="http://schemas.microsoft.com/office/drawing/2014/main" val="20001"/>
                    </a:ext>
                  </a:extLst>
                </a:gridCol>
                <a:gridCol w="1638657">
                  <a:extLst>
                    <a:ext uri="{9D8B030D-6E8A-4147-A177-3AD203B41FA5}">
                      <a16:colId xmlns:a16="http://schemas.microsoft.com/office/drawing/2014/main" val="3198578830"/>
                    </a:ext>
                  </a:extLst>
                </a:gridCol>
              </a:tblGrid>
              <a:tr h="20838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Efficacy Endpoint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a:t>
                      </a:r>
                      <a:r>
                        <a:rPr lang="en-US" sz="1400" b="1" kern="0" dirty="0">
                          <a:solidFill>
                            <a:schemeClr val="bg2"/>
                          </a:solidFill>
                          <a:effectLst/>
                          <a:latin typeface="Poppins" panose="00000500000000000000" pitchFamily="2" charset="0"/>
                          <a:cs typeface="Poppins" panose="00000500000000000000" pitchFamily="2" charset="0"/>
                        </a:rPr>
                        <a:t>+ rHuPH20 </a:t>
                      </a: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SC</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IV</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96613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Best overall response, n (%)</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CR</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PR</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SD</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PD</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UTD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 (2.0)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61 (24.6)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89 (35.9)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63 (25.4)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30 (12.1)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 (2.8)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44 (17.8)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104 (42.1)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66 (26.7)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26 (10.5)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ORR,* %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26.6 (21.2-32.6)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20.6 (15.8-26.2)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85750" marR="0" lvl="0" indent="-173736"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defRPr/>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Risk ratio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dirty="0">
                          <a:solidFill>
                            <a:schemeClr val="tx1"/>
                          </a:solidFill>
                          <a:latin typeface="Poppins" panose="00000500000000000000" pitchFamily="2" charset="0"/>
                          <a:cs typeface="Poppins" panose="00000500000000000000" pitchFamily="2" charset="0"/>
                        </a:rPr>
                        <a:t>1.28 (0.93-1.77)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sz="1600">
                        <a:solidFill>
                          <a:schemeClr val="bg1"/>
                        </a:solidFill>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38989661"/>
                  </a:ext>
                </a:extLst>
              </a:tr>
            </a:tbl>
          </a:graphicData>
        </a:graphic>
      </p:graphicFrame>
      <p:sp>
        <p:nvSpPr>
          <p:cNvPr id="28" name="TextBox 27">
            <a:extLst>
              <a:ext uri="{FF2B5EF4-FFF2-40B4-BE49-F238E27FC236}">
                <a16:creationId xmlns:a16="http://schemas.microsoft.com/office/drawing/2014/main" id="{C3D7B254-BA9D-E1F1-8385-B1804CAB71DD}"/>
              </a:ext>
            </a:extLst>
          </p:cNvPr>
          <p:cNvSpPr txBox="1"/>
          <p:nvPr/>
        </p:nvSpPr>
        <p:spPr bwMode="auto">
          <a:xfrm>
            <a:off x="1743530" y="1273026"/>
            <a:ext cx="29225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Primary Data Analysis</a:t>
            </a:r>
            <a:r>
              <a:rPr kumimoji="0" lang="en-US" sz="1800" b="1"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1</a:t>
            </a:r>
          </a:p>
        </p:txBody>
      </p:sp>
      <p:sp>
        <p:nvSpPr>
          <p:cNvPr id="29" name="TextBox 28">
            <a:extLst>
              <a:ext uri="{FF2B5EF4-FFF2-40B4-BE49-F238E27FC236}">
                <a16:creationId xmlns:a16="http://schemas.microsoft.com/office/drawing/2014/main" id="{12CCA470-BBD5-EE50-A019-DD4E1AE4F1FD}"/>
              </a:ext>
            </a:extLst>
          </p:cNvPr>
          <p:cNvSpPr txBox="1"/>
          <p:nvPr/>
        </p:nvSpPr>
        <p:spPr bwMode="auto">
          <a:xfrm>
            <a:off x="7416585" y="1266994"/>
            <a:ext cx="35028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Secondary Data Analysis</a:t>
            </a:r>
            <a:r>
              <a:rPr kumimoji="0" lang="en-US" sz="1800" b="1"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2,3</a:t>
            </a:r>
          </a:p>
        </p:txBody>
      </p:sp>
      <p:sp>
        <p:nvSpPr>
          <p:cNvPr id="30" name="TextBox 29">
            <a:extLst>
              <a:ext uri="{FF2B5EF4-FFF2-40B4-BE49-F238E27FC236}">
                <a16:creationId xmlns:a16="http://schemas.microsoft.com/office/drawing/2014/main" id="{E12EB62F-9719-E0BD-CFAA-EF905E8749B6}"/>
              </a:ext>
            </a:extLst>
          </p:cNvPr>
          <p:cNvSpPr txBox="1"/>
          <p:nvPr/>
        </p:nvSpPr>
        <p:spPr bwMode="auto">
          <a:xfrm>
            <a:off x="227318" y="5994505"/>
            <a:ext cx="36898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*By BICR. </a:t>
            </a:r>
          </a:p>
        </p:txBody>
      </p:sp>
      <p:sp>
        <p:nvSpPr>
          <p:cNvPr id="31" name="TextBox 30">
            <a:extLst>
              <a:ext uri="{FF2B5EF4-FFF2-40B4-BE49-F238E27FC236}">
                <a16:creationId xmlns:a16="http://schemas.microsoft.com/office/drawing/2014/main" id="{BB254341-4158-1E5E-3314-7DC13943C287}"/>
              </a:ext>
            </a:extLst>
          </p:cNvPr>
          <p:cNvSpPr txBox="1"/>
          <p:nvPr/>
        </p:nvSpPr>
        <p:spPr bwMode="auto">
          <a:xfrm>
            <a:off x="5952731" y="5686635"/>
            <a:ext cx="2765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*By BICR. </a:t>
            </a:r>
          </a:p>
        </p:txBody>
      </p:sp>
      <p:graphicFrame>
        <p:nvGraphicFramePr>
          <p:cNvPr id="32" name="Group 32">
            <a:extLst>
              <a:ext uri="{FF2B5EF4-FFF2-40B4-BE49-F238E27FC236}">
                <a16:creationId xmlns:a16="http://schemas.microsoft.com/office/drawing/2014/main" id="{63A1DD68-85D1-7C56-A6CC-F54B65191127}"/>
              </a:ext>
            </a:extLst>
          </p:cNvPr>
          <p:cNvGraphicFramePr>
            <a:graphicFrameLocks noGrp="1"/>
          </p:cNvGraphicFramePr>
          <p:nvPr/>
        </p:nvGraphicFramePr>
        <p:xfrm>
          <a:off x="6019732" y="4562470"/>
          <a:ext cx="5951604" cy="1062425"/>
        </p:xfrm>
        <a:graphic>
          <a:graphicData uri="http://schemas.openxmlformats.org/drawingml/2006/table">
            <a:tbl>
              <a:tblPr/>
              <a:tblGrid>
                <a:gridCol w="2672254">
                  <a:extLst>
                    <a:ext uri="{9D8B030D-6E8A-4147-A177-3AD203B41FA5}">
                      <a16:colId xmlns:a16="http://schemas.microsoft.com/office/drawing/2014/main" val="20000"/>
                    </a:ext>
                  </a:extLst>
                </a:gridCol>
                <a:gridCol w="1639675">
                  <a:extLst>
                    <a:ext uri="{9D8B030D-6E8A-4147-A177-3AD203B41FA5}">
                      <a16:colId xmlns:a16="http://schemas.microsoft.com/office/drawing/2014/main" val="20001"/>
                    </a:ext>
                  </a:extLst>
                </a:gridCol>
                <a:gridCol w="1639675">
                  <a:extLst>
                    <a:ext uri="{9D8B030D-6E8A-4147-A177-3AD203B41FA5}">
                      <a16:colId xmlns:a16="http://schemas.microsoft.com/office/drawing/2014/main" val="3198578830"/>
                    </a:ext>
                  </a:extLst>
                </a:gridCol>
              </a:tblGrid>
              <a:tr h="33088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Median TTR,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3.71 (1.7-11.3)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3.68 (1.6-13.8)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OS, % (95% CI)</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 mo</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12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83.8 (78.5-87.9)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72.4 (66.2-77.6)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86.4 (81.3-90.2)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72.9 (66.7-78.2)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202521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F56FC-175E-400F-B3AD-AC589CAA4A6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4DA5AC6-9050-EE8C-F503-3DDB07EC1C2A}"/>
              </a:ext>
            </a:extLst>
          </p:cNvPr>
          <p:cNvSpPr>
            <a:spLocks noGrp="1"/>
          </p:cNvSpPr>
          <p:nvPr>
            <p:ph type="title"/>
          </p:nvPr>
        </p:nvSpPr>
        <p:spPr/>
        <p:txBody>
          <a:bodyPr/>
          <a:lstStyle/>
          <a:p>
            <a:r>
              <a:rPr lang="en-US" dirty="0"/>
              <a:t>CheckMate 67T: </a:t>
            </a:r>
            <a:r>
              <a:rPr lang="en-US" kern="0" dirty="0"/>
              <a:t>PFS by BICR</a:t>
            </a:r>
            <a:endParaRPr lang="en-US" dirty="0"/>
          </a:p>
        </p:txBody>
      </p:sp>
      <p:graphicFrame>
        <p:nvGraphicFramePr>
          <p:cNvPr id="6" name="Table 5">
            <a:extLst>
              <a:ext uri="{FF2B5EF4-FFF2-40B4-BE49-F238E27FC236}">
                <a16:creationId xmlns:a16="http://schemas.microsoft.com/office/drawing/2014/main" id="{720009A1-C57D-B661-DF39-3E3FFA99402E}"/>
              </a:ext>
            </a:extLst>
          </p:cNvPr>
          <p:cNvGraphicFramePr>
            <a:graphicFrameLocks noGrp="1"/>
          </p:cNvGraphicFramePr>
          <p:nvPr>
            <p:extLst>
              <p:ext uri="{D42A27DB-BD31-4B8C-83A1-F6EECF244321}">
                <p14:modId xmlns:p14="http://schemas.microsoft.com/office/powerpoint/2010/main" val="2505683004"/>
              </p:ext>
            </p:extLst>
          </p:nvPr>
        </p:nvGraphicFramePr>
        <p:xfrm>
          <a:off x="5722512" y="1333500"/>
          <a:ext cx="5382730" cy="1750358"/>
        </p:xfrm>
        <a:graphic>
          <a:graphicData uri="http://schemas.openxmlformats.org/drawingml/2006/table">
            <a:tbl>
              <a:tblPr firstRow="1" firstCol="1" bandRow="1"/>
              <a:tblGrid>
                <a:gridCol w="2193593">
                  <a:extLst>
                    <a:ext uri="{9D8B030D-6E8A-4147-A177-3AD203B41FA5}">
                      <a16:colId xmlns:a16="http://schemas.microsoft.com/office/drawing/2014/main" val="1063367104"/>
                    </a:ext>
                  </a:extLst>
                </a:gridCol>
                <a:gridCol w="1686855">
                  <a:extLst>
                    <a:ext uri="{9D8B030D-6E8A-4147-A177-3AD203B41FA5}">
                      <a16:colId xmlns:a16="http://schemas.microsoft.com/office/drawing/2014/main" val="1974550005"/>
                    </a:ext>
                  </a:extLst>
                </a:gridCol>
                <a:gridCol w="1502282">
                  <a:extLst>
                    <a:ext uri="{9D8B030D-6E8A-4147-A177-3AD203B41FA5}">
                      <a16:colId xmlns:a16="http://schemas.microsoft.com/office/drawing/2014/main" val="4195927480"/>
                    </a:ext>
                  </a:extLst>
                </a:gridCol>
              </a:tblGrid>
              <a:tr h="569734">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a:lnSpc>
                          <a:spcPct val="100000"/>
                        </a:lnSpc>
                        <a:spcAft>
                          <a:spcPts val="600"/>
                        </a:spcAft>
                      </a:pPr>
                      <a:endParaRPr lang="en-US" sz="1600" b="0" kern="0" dirty="0">
                        <a:effectLst/>
                        <a:latin typeface="+mn-lt"/>
                        <a:cs typeface="Times New Roman" panose="02020603050405020304" pitchFamily="18" charset="0"/>
                      </a:endParaRPr>
                    </a:p>
                  </a:txBody>
                  <a:tcPr marL="32421" marR="32421"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algn="ctr">
                        <a:lnSpc>
                          <a:spcPct val="100000"/>
                        </a:lnSpc>
                      </a:pPr>
                      <a:r>
                        <a:rPr lang="en-US" sz="1600" b="1" kern="0" dirty="0">
                          <a:solidFill>
                            <a:schemeClr val="bg2"/>
                          </a:solidFill>
                          <a:effectLst/>
                          <a:latin typeface="+mn-lt"/>
                          <a:cs typeface="Times New Roman" panose="02020603050405020304" pitchFamily="18" charset="0"/>
                        </a:rPr>
                        <a:t>Nivo SC + HuPH20</a:t>
                      </a:r>
                    </a:p>
                    <a:p>
                      <a:pPr algn="ctr">
                        <a:lnSpc>
                          <a:spcPct val="100000"/>
                        </a:lnSpc>
                      </a:pPr>
                      <a:r>
                        <a:rPr lang="en-US" sz="1600" b="1" kern="0" dirty="0">
                          <a:solidFill>
                            <a:schemeClr val="bg2"/>
                          </a:solidFill>
                          <a:effectLst/>
                          <a:latin typeface="+mn-lt"/>
                          <a:cs typeface="Times New Roman" panose="02020603050405020304" pitchFamily="18" charset="0"/>
                        </a:rPr>
                        <a:t>(n = 248)</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marL="0" algn="ctr" defTabSz="914400" rtl="0" eaLnBrk="1" latinLnBrk="0" hangingPunct="1">
                        <a:lnSpc>
                          <a:spcPct val="100000"/>
                        </a:lnSpc>
                      </a:pPr>
                      <a:r>
                        <a:rPr lang="en-US" sz="1600" b="1" kern="0" dirty="0">
                          <a:solidFill>
                            <a:schemeClr val="bg2"/>
                          </a:solidFill>
                          <a:effectLst/>
                          <a:latin typeface="+mn-lt"/>
                          <a:ea typeface="+mn-ea"/>
                          <a:cs typeface="Times New Roman" panose="02020603050405020304" pitchFamily="18" charset="0"/>
                        </a:rPr>
                        <a:t>Nivo IV</a:t>
                      </a:r>
                    </a:p>
                    <a:p>
                      <a:pPr marL="0" algn="ctr" defTabSz="914400" rtl="0" eaLnBrk="1" latinLnBrk="0" hangingPunct="1">
                        <a:lnSpc>
                          <a:spcPct val="100000"/>
                        </a:lnSpc>
                      </a:pPr>
                      <a:r>
                        <a:rPr lang="en-US" sz="1600" b="1" kern="0" dirty="0">
                          <a:solidFill>
                            <a:schemeClr val="bg2"/>
                          </a:solidFill>
                          <a:effectLst/>
                          <a:latin typeface="+mn-lt"/>
                          <a:ea typeface="+mn-ea"/>
                          <a:cs typeface="Times New Roman" panose="02020603050405020304" pitchFamily="18" charset="0"/>
                        </a:rPr>
                        <a:t>(n = 247)</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3266964575"/>
                  </a:ext>
                </a:extLst>
              </a:tr>
              <a:tr h="530704">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marL="72000" algn="r">
                        <a:lnSpc>
                          <a:spcPct val="100000"/>
                        </a:lnSpc>
                      </a:pPr>
                      <a:r>
                        <a:rPr lang="en-US" sz="1600" b="0" kern="0" dirty="0">
                          <a:solidFill>
                            <a:schemeClr val="tx1"/>
                          </a:solidFill>
                          <a:effectLst/>
                          <a:latin typeface="+mn-lt"/>
                          <a:ea typeface="Times New Roman" panose="02020603050405020304" pitchFamily="18" charset="0"/>
                          <a:cs typeface="Times New Roman" panose="02020603050405020304" pitchFamily="18" charset="0"/>
                        </a:rPr>
                        <a:t>Median PFS, mo</a:t>
                      </a:r>
                    </a:p>
                    <a:p>
                      <a:pPr marL="72000" algn="r">
                        <a:lnSpc>
                          <a:spcPct val="100000"/>
                        </a:lnSpc>
                      </a:pPr>
                      <a:r>
                        <a:rPr lang="en-US" sz="1600" b="0" kern="0" dirty="0">
                          <a:solidFill>
                            <a:schemeClr val="tx1"/>
                          </a:solidFill>
                          <a:effectLst/>
                          <a:latin typeface="+mn-lt"/>
                          <a:ea typeface="Times New Roman" panose="02020603050405020304" pitchFamily="18" charset="0"/>
                          <a:cs typeface="Times New Roman" panose="02020603050405020304" pitchFamily="18" charset="0"/>
                        </a:rPr>
                        <a:t>(95% CI)</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algn="ctr">
                        <a:lnSpc>
                          <a:spcPct val="100000"/>
                        </a:lnSpc>
                      </a:pPr>
                      <a:r>
                        <a:rPr lang="en-US" sz="1600" b="0" kern="0" dirty="0">
                          <a:solidFill>
                            <a:schemeClr val="tx1"/>
                          </a:solidFill>
                          <a:effectLst/>
                          <a:latin typeface="+mn-lt"/>
                          <a:cs typeface="Times New Roman" panose="02020603050405020304" pitchFamily="18" charset="0"/>
                        </a:rPr>
                        <a:t>6.34</a:t>
                      </a:r>
                    </a:p>
                    <a:p>
                      <a:pPr algn="ctr">
                        <a:lnSpc>
                          <a:spcPct val="100000"/>
                        </a:lnSpc>
                      </a:pPr>
                      <a:r>
                        <a:rPr lang="en-US" sz="1600" b="0" kern="0" dirty="0">
                          <a:solidFill>
                            <a:schemeClr val="tx1"/>
                          </a:solidFill>
                          <a:effectLst/>
                          <a:latin typeface="+mn-lt"/>
                          <a:cs typeface="Times New Roman" panose="02020603050405020304" pitchFamily="18" charset="0"/>
                        </a:rPr>
                        <a:t>(5.13-7.49)</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algn="ctr">
                        <a:lnSpc>
                          <a:spcPct val="100000"/>
                        </a:lnSpc>
                      </a:pPr>
                      <a:r>
                        <a:rPr lang="en-US" sz="1600" b="0" kern="0" dirty="0">
                          <a:solidFill>
                            <a:schemeClr val="tx1"/>
                          </a:solidFill>
                          <a:effectLst/>
                          <a:latin typeface="+mn-lt"/>
                          <a:cs typeface="Times New Roman" panose="02020603050405020304" pitchFamily="18" charset="0"/>
                        </a:rPr>
                        <a:t>5.65</a:t>
                      </a:r>
                    </a:p>
                    <a:p>
                      <a:pPr algn="ctr">
                        <a:lnSpc>
                          <a:spcPct val="100000"/>
                        </a:lnSpc>
                      </a:pPr>
                      <a:r>
                        <a:rPr lang="en-US" sz="1600" b="0" kern="0" dirty="0">
                          <a:solidFill>
                            <a:schemeClr val="tx1"/>
                          </a:solidFill>
                          <a:effectLst/>
                          <a:latin typeface="+mn-lt"/>
                          <a:cs typeface="Times New Roman" panose="02020603050405020304" pitchFamily="18" charset="0"/>
                        </a:rPr>
                        <a:t>(5.19-7.39)</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153480998"/>
                  </a:ext>
                </a:extLst>
              </a:tr>
              <a:tr h="488134">
                <a:tc>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marL="174625" marR="0" lvl="0" indent="0" algn="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effectLst/>
                          <a:latin typeface="+mn-lt"/>
                          <a:ea typeface="Times New Roman" panose="02020603050405020304" pitchFamily="18" charset="0"/>
                          <a:cs typeface="Times New Roman" panose="02020603050405020304" pitchFamily="18" charset="0"/>
                        </a:rPr>
                        <a:t>HR (95% CI)</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lvl1pPr marL="0" algn="l" defTabSz="914400" rtl="0" eaLnBrk="1" latinLnBrk="0" hangingPunct="1">
                        <a:defRPr sz="1800" kern="1200">
                          <a:solidFill>
                            <a:schemeClr val="tx1"/>
                          </a:solidFill>
                          <a:latin typeface="Trebuchet MS" panose="020B0603020202020204"/>
                        </a:defRPr>
                      </a:lvl1pPr>
                      <a:lvl2pPr marL="457200" algn="l" defTabSz="914400" rtl="0" eaLnBrk="1" latinLnBrk="0" hangingPunct="1">
                        <a:defRPr sz="1800" kern="1200">
                          <a:solidFill>
                            <a:schemeClr val="tx1"/>
                          </a:solidFill>
                          <a:latin typeface="Trebuchet MS" panose="020B0603020202020204"/>
                        </a:defRPr>
                      </a:lvl2pPr>
                      <a:lvl3pPr marL="914400" algn="l" defTabSz="914400" rtl="0" eaLnBrk="1" latinLnBrk="0" hangingPunct="1">
                        <a:defRPr sz="1800" kern="1200">
                          <a:solidFill>
                            <a:schemeClr val="tx1"/>
                          </a:solidFill>
                          <a:latin typeface="Trebuchet MS" panose="020B0603020202020204"/>
                        </a:defRPr>
                      </a:lvl3pPr>
                      <a:lvl4pPr marL="1371600" algn="l" defTabSz="914400" rtl="0" eaLnBrk="1" latinLnBrk="0" hangingPunct="1">
                        <a:defRPr sz="1800" kern="1200">
                          <a:solidFill>
                            <a:schemeClr val="tx1"/>
                          </a:solidFill>
                          <a:latin typeface="Trebuchet MS" panose="020B0603020202020204"/>
                        </a:defRPr>
                      </a:lvl4pPr>
                      <a:lvl5pPr marL="1828800" algn="l" defTabSz="914400" rtl="0" eaLnBrk="1" latinLnBrk="0" hangingPunct="1">
                        <a:defRPr sz="1800" kern="1200">
                          <a:solidFill>
                            <a:schemeClr val="tx1"/>
                          </a:solidFill>
                          <a:latin typeface="Trebuchet MS" panose="020B0603020202020204"/>
                        </a:defRPr>
                      </a:lvl5pPr>
                      <a:lvl6pPr marL="2286000" algn="l" defTabSz="914400" rtl="0" eaLnBrk="1" latinLnBrk="0" hangingPunct="1">
                        <a:defRPr sz="1800" kern="1200">
                          <a:solidFill>
                            <a:schemeClr val="tx1"/>
                          </a:solidFill>
                          <a:latin typeface="Trebuchet MS" panose="020B0603020202020204"/>
                        </a:defRPr>
                      </a:lvl6pPr>
                      <a:lvl7pPr marL="2743200" algn="l" defTabSz="914400" rtl="0" eaLnBrk="1" latinLnBrk="0" hangingPunct="1">
                        <a:defRPr sz="1800" kern="1200">
                          <a:solidFill>
                            <a:schemeClr val="tx1"/>
                          </a:solidFill>
                          <a:latin typeface="Trebuchet MS" panose="020B0603020202020204"/>
                        </a:defRPr>
                      </a:lvl7pPr>
                      <a:lvl8pPr marL="3200400" algn="l" defTabSz="914400" rtl="0" eaLnBrk="1" latinLnBrk="0" hangingPunct="1">
                        <a:defRPr sz="1800" kern="1200">
                          <a:solidFill>
                            <a:schemeClr val="tx1"/>
                          </a:solidFill>
                          <a:latin typeface="Trebuchet MS" panose="020B0603020202020204"/>
                        </a:defRPr>
                      </a:lvl8pPr>
                      <a:lvl9pPr marL="3657600" algn="l" defTabSz="914400" rtl="0" eaLnBrk="1" latinLnBrk="0" hangingPunct="1">
                        <a:defRPr sz="1800" kern="1200">
                          <a:solidFill>
                            <a:schemeClr val="tx1"/>
                          </a:solidFill>
                          <a:latin typeface="Trebuchet MS" panose="020B060302020202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kern="0" dirty="0">
                          <a:solidFill>
                            <a:schemeClr val="tx1"/>
                          </a:solidFill>
                          <a:effectLst/>
                          <a:latin typeface="+mn-lt"/>
                          <a:cs typeface="Times New Roman" panose="02020603050405020304" pitchFamily="18" charset="0"/>
                        </a:rPr>
                        <a:t>1.06 (0.85-1.32)</a:t>
                      </a:r>
                    </a:p>
                  </a:txBody>
                  <a:tcPr marL="32421" marR="32421"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lnSpc>
                          <a:spcPct val="100000"/>
                        </a:lnSpc>
                      </a:pPr>
                      <a:endParaRPr lang="en-GB" sz="1600" b="0" kern="0">
                        <a:effectLst/>
                        <a:latin typeface="+mn-lt"/>
                        <a:cs typeface="Times New Roman" panose="02020603050405020304" pitchFamily="18" charset="0"/>
                      </a:endParaRPr>
                    </a:p>
                  </a:txBody>
                  <a:tcPr marL="32421" marR="32421" marT="0" marB="0" anchor="ctr">
                    <a:lnL w="12700" cap="flat" cmpd="sng" algn="ctr">
                      <a:solidFill>
                        <a:srgbClr val="595454"/>
                      </a:solidFill>
                      <a:prstDash val="solid"/>
                      <a:round/>
                      <a:headEnd type="none" w="med" len="med"/>
                      <a:tailEnd type="none" w="med" len="med"/>
                    </a:lnL>
                    <a:lnR w="12700" cap="flat" cmpd="sng" algn="ctr">
                      <a:solidFill>
                        <a:srgbClr val="595454"/>
                      </a:solidFill>
                      <a:prstDash val="solid"/>
                      <a:round/>
                      <a:headEnd type="none" w="med" len="med"/>
                      <a:tailEnd type="none" w="med" len="med"/>
                    </a:lnR>
                    <a:lnT w="12700" cap="flat" cmpd="sng" algn="ctr">
                      <a:solidFill>
                        <a:srgbClr val="595454"/>
                      </a:solidFill>
                      <a:prstDash val="solid"/>
                      <a:round/>
                      <a:headEnd type="none" w="med" len="med"/>
                      <a:tailEnd type="none" w="med" len="med"/>
                    </a:lnT>
                    <a:lnB w="12700" cap="flat" cmpd="sng" algn="ctr">
                      <a:solidFill>
                        <a:srgbClr val="595454"/>
                      </a:solidFill>
                      <a:prstDash val="solid"/>
                      <a:round/>
                      <a:headEnd type="none" w="med" len="med"/>
                      <a:tailEnd type="none" w="med" len="med"/>
                    </a:lnB>
                  </a:tcPr>
                </a:tc>
                <a:extLst>
                  <a:ext uri="{0D108BD9-81ED-4DB2-BD59-A6C34878D82A}">
                    <a16:rowId xmlns:a16="http://schemas.microsoft.com/office/drawing/2014/main" val="3871674961"/>
                  </a:ext>
                </a:extLst>
              </a:tr>
            </a:tbl>
          </a:graphicData>
        </a:graphic>
      </p:graphicFrame>
      <p:grpSp>
        <p:nvGrpSpPr>
          <p:cNvPr id="40" name="Group 39">
            <a:extLst>
              <a:ext uri="{FF2B5EF4-FFF2-40B4-BE49-F238E27FC236}">
                <a16:creationId xmlns:a16="http://schemas.microsoft.com/office/drawing/2014/main" id="{87F44800-F033-B133-3743-AD76D5C54BFC}"/>
              </a:ext>
            </a:extLst>
          </p:cNvPr>
          <p:cNvGrpSpPr/>
          <p:nvPr/>
        </p:nvGrpSpPr>
        <p:grpSpPr>
          <a:xfrm>
            <a:off x="2759717" y="1447305"/>
            <a:ext cx="546945" cy="2969491"/>
            <a:chOff x="3108871" y="2172862"/>
            <a:chExt cx="546945" cy="2969491"/>
          </a:xfrm>
        </p:grpSpPr>
        <p:sp>
          <p:nvSpPr>
            <p:cNvPr id="60" name="TextBox 59">
              <a:extLst>
                <a:ext uri="{FF2B5EF4-FFF2-40B4-BE49-F238E27FC236}">
                  <a16:creationId xmlns:a16="http://schemas.microsoft.com/office/drawing/2014/main" id="{CDF7506B-0706-D7DB-4B5D-9E81BD884A18}"/>
                </a:ext>
              </a:extLst>
            </p:cNvPr>
            <p:cNvSpPr txBox="1"/>
            <p:nvPr/>
          </p:nvSpPr>
          <p:spPr bwMode="auto">
            <a:xfrm>
              <a:off x="3108871" y="2172862"/>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Bef>
                  <a:spcPct val="50000"/>
                </a:spcBef>
                <a:spcAft>
                  <a:spcPct val="0"/>
                </a:spcAft>
              </a:pPr>
              <a:r>
                <a:rPr lang="en-US" dirty="0">
                  <a:solidFill>
                    <a:srgbClr val="000000"/>
                  </a:solidFill>
                  <a:cs typeface="Arial" panose="020B0604020202020204" pitchFamily="34" charset="0"/>
                </a:rPr>
                <a:t>100</a:t>
              </a:r>
            </a:p>
          </p:txBody>
        </p:sp>
        <p:sp>
          <p:nvSpPr>
            <p:cNvPr id="61" name="TextBox 60">
              <a:extLst>
                <a:ext uri="{FF2B5EF4-FFF2-40B4-BE49-F238E27FC236}">
                  <a16:creationId xmlns:a16="http://schemas.microsoft.com/office/drawing/2014/main" id="{5FF11F4B-648A-0CED-0036-EA31BE1DD6B3}"/>
                </a:ext>
              </a:extLst>
            </p:cNvPr>
            <p:cNvSpPr txBox="1"/>
            <p:nvPr/>
          </p:nvSpPr>
          <p:spPr bwMode="auto">
            <a:xfrm>
              <a:off x="3181006" y="2689962"/>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Bef>
                  <a:spcPct val="50000"/>
                </a:spcBef>
                <a:spcAft>
                  <a:spcPct val="0"/>
                </a:spcAft>
              </a:pPr>
              <a:r>
                <a:rPr lang="en-US" dirty="0">
                  <a:solidFill>
                    <a:srgbClr val="000000"/>
                  </a:solidFill>
                  <a:cs typeface="Arial" panose="020B0604020202020204" pitchFamily="34" charset="0"/>
                </a:rPr>
                <a:t>80</a:t>
              </a:r>
            </a:p>
          </p:txBody>
        </p:sp>
        <p:sp>
          <p:nvSpPr>
            <p:cNvPr id="62" name="TextBox 61">
              <a:extLst>
                <a:ext uri="{FF2B5EF4-FFF2-40B4-BE49-F238E27FC236}">
                  <a16:creationId xmlns:a16="http://schemas.microsoft.com/office/drawing/2014/main" id="{D932008E-179D-D5F4-1873-7537F4F48FAF}"/>
                </a:ext>
              </a:extLst>
            </p:cNvPr>
            <p:cNvSpPr txBox="1"/>
            <p:nvPr/>
          </p:nvSpPr>
          <p:spPr bwMode="auto">
            <a:xfrm>
              <a:off x="3181006" y="3207062"/>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Bef>
                  <a:spcPct val="50000"/>
                </a:spcBef>
                <a:spcAft>
                  <a:spcPct val="0"/>
                </a:spcAft>
              </a:pPr>
              <a:r>
                <a:rPr lang="en-US" dirty="0">
                  <a:solidFill>
                    <a:srgbClr val="000000"/>
                  </a:solidFill>
                  <a:cs typeface="Arial" panose="020B0604020202020204" pitchFamily="34" charset="0"/>
                </a:rPr>
                <a:t>60</a:t>
              </a:r>
            </a:p>
          </p:txBody>
        </p:sp>
        <p:sp>
          <p:nvSpPr>
            <p:cNvPr id="63" name="TextBox 62">
              <a:extLst>
                <a:ext uri="{FF2B5EF4-FFF2-40B4-BE49-F238E27FC236}">
                  <a16:creationId xmlns:a16="http://schemas.microsoft.com/office/drawing/2014/main" id="{BC3B5F91-52B8-3B05-9097-3E12D4C0A63F}"/>
                </a:ext>
              </a:extLst>
            </p:cNvPr>
            <p:cNvSpPr txBox="1"/>
            <p:nvPr/>
          </p:nvSpPr>
          <p:spPr bwMode="auto">
            <a:xfrm>
              <a:off x="3181006" y="3724162"/>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Bef>
                  <a:spcPct val="50000"/>
                </a:spcBef>
                <a:spcAft>
                  <a:spcPct val="0"/>
                </a:spcAft>
              </a:pPr>
              <a:r>
                <a:rPr lang="en-US" dirty="0">
                  <a:solidFill>
                    <a:srgbClr val="000000"/>
                  </a:solidFill>
                  <a:cs typeface="Arial" panose="020B0604020202020204" pitchFamily="34" charset="0"/>
                </a:rPr>
                <a:t>40</a:t>
              </a:r>
            </a:p>
          </p:txBody>
        </p:sp>
        <p:sp>
          <p:nvSpPr>
            <p:cNvPr id="1363" name="TextBox 1362">
              <a:extLst>
                <a:ext uri="{FF2B5EF4-FFF2-40B4-BE49-F238E27FC236}">
                  <a16:creationId xmlns:a16="http://schemas.microsoft.com/office/drawing/2014/main" id="{D2473549-2C6B-3E6B-CC89-3DF8F736545C}"/>
                </a:ext>
              </a:extLst>
            </p:cNvPr>
            <p:cNvSpPr txBox="1"/>
            <p:nvPr/>
          </p:nvSpPr>
          <p:spPr bwMode="auto">
            <a:xfrm>
              <a:off x="3193830" y="4255921"/>
              <a:ext cx="4619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Bef>
                  <a:spcPct val="50000"/>
                </a:spcBef>
                <a:spcAft>
                  <a:spcPct val="0"/>
                </a:spcAft>
              </a:pPr>
              <a:r>
                <a:rPr lang="en-US" dirty="0">
                  <a:solidFill>
                    <a:srgbClr val="000000"/>
                  </a:solidFill>
                  <a:cs typeface="Arial" panose="020B0604020202020204" pitchFamily="34" charset="0"/>
                </a:rPr>
                <a:t>20</a:t>
              </a:r>
            </a:p>
          </p:txBody>
        </p:sp>
        <p:sp>
          <p:nvSpPr>
            <p:cNvPr id="1364" name="TextBox 1363">
              <a:extLst>
                <a:ext uri="{FF2B5EF4-FFF2-40B4-BE49-F238E27FC236}">
                  <a16:creationId xmlns:a16="http://schemas.microsoft.com/office/drawing/2014/main" id="{72275BD6-A3E5-D659-3082-CB16A67CB930}"/>
                </a:ext>
              </a:extLst>
            </p:cNvPr>
            <p:cNvSpPr txBox="1"/>
            <p:nvPr/>
          </p:nvSpPr>
          <p:spPr bwMode="auto">
            <a:xfrm>
              <a:off x="3326880" y="4773021"/>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Bef>
                  <a:spcPct val="50000"/>
                </a:spcBef>
                <a:spcAft>
                  <a:spcPct val="0"/>
                </a:spcAft>
              </a:pPr>
              <a:r>
                <a:rPr lang="en-US" dirty="0">
                  <a:solidFill>
                    <a:srgbClr val="000000"/>
                  </a:solidFill>
                  <a:cs typeface="Arial" panose="020B0604020202020204" pitchFamily="34" charset="0"/>
                </a:rPr>
                <a:t>0</a:t>
              </a:r>
            </a:p>
          </p:txBody>
        </p:sp>
      </p:grpSp>
      <p:grpSp>
        <p:nvGrpSpPr>
          <p:cNvPr id="1365" name="Group 1364">
            <a:extLst>
              <a:ext uri="{FF2B5EF4-FFF2-40B4-BE49-F238E27FC236}">
                <a16:creationId xmlns:a16="http://schemas.microsoft.com/office/drawing/2014/main" id="{D4E2BB5F-F44F-FAF0-1B5D-8D9010686B9E}"/>
              </a:ext>
            </a:extLst>
          </p:cNvPr>
          <p:cNvGrpSpPr/>
          <p:nvPr/>
        </p:nvGrpSpPr>
        <p:grpSpPr>
          <a:xfrm>
            <a:off x="3185208" y="4232130"/>
            <a:ext cx="6309574" cy="391454"/>
            <a:chOff x="3652348" y="4957687"/>
            <a:chExt cx="6309574" cy="391454"/>
          </a:xfrm>
        </p:grpSpPr>
        <p:sp>
          <p:nvSpPr>
            <p:cNvPr id="1366" name="TextBox 1365">
              <a:extLst>
                <a:ext uri="{FF2B5EF4-FFF2-40B4-BE49-F238E27FC236}">
                  <a16:creationId xmlns:a16="http://schemas.microsoft.com/office/drawing/2014/main" id="{36C246DA-07C8-1423-7724-F3A1CA92FE18}"/>
                </a:ext>
              </a:extLst>
            </p:cNvPr>
            <p:cNvSpPr txBox="1"/>
            <p:nvPr/>
          </p:nvSpPr>
          <p:spPr bwMode="auto">
            <a:xfrm>
              <a:off x="3652348" y="4979809"/>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0</a:t>
              </a:r>
            </a:p>
          </p:txBody>
        </p:sp>
        <p:sp>
          <p:nvSpPr>
            <p:cNvPr id="1367" name="TextBox 1366">
              <a:extLst>
                <a:ext uri="{FF2B5EF4-FFF2-40B4-BE49-F238E27FC236}">
                  <a16:creationId xmlns:a16="http://schemas.microsoft.com/office/drawing/2014/main" id="{800E2FF3-4996-FA32-D1D8-30653C55A1DD}"/>
                </a:ext>
              </a:extLst>
            </p:cNvPr>
            <p:cNvSpPr txBox="1"/>
            <p:nvPr/>
          </p:nvSpPr>
          <p:spPr bwMode="auto">
            <a:xfrm>
              <a:off x="4247606" y="4979809"/>
              <a:ext cx="320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3</a:t>
              </a:r>
            </a:p>
          </p:txBody>
        </p:sp>
        <p:sp>
          <p:nvSpPr>
            <p:cNvPr id="1368" name="TextBox 1367">
              <a:extLst>
                <a:ext uri="{FF2B5EF4-FFF2-40B4-BE49-F238E27FC236}">
                  <a16:creationId xmlns:a16="http://schemas.microsoft.com/office/drawing/2014/main" id="{E494EF2A-9FF2-630B-82A1-C19ADDFA3C86}"/>
                </a:ext>
              </a:extLst>
            </p:cNvPr>
            <p:cNvSpPr txBox="1"/>
            <p:nvPr/>
          </p:nvSpPr>
          <p:spPr bwMode="auto">
            <a:xfrm>
              <a:off x="4834048" y="4979809"/>
              <a:ext cx="330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6</a:t>
              </a:r>
            </a:p>
          </p:txBody>
        </p:sp>
        <p:sp>
          <p:nvSpPr>
            <p:cNvPr id="1369" name="TextBox 1368">
              <a:extLst>
                <a:ext uri="{FF2B5EF4-FFF2-40B4-BE49-F238E27FC236}">
                  <a16:creationId xmlns:a16="http://schemas.microsoft.com/office/drawing/2014/main" id="{8F191E6B-9F63-F98E-2158-BFF64CA98F5A}"/>
                </a:ext>
              </a:extLst>
            </p:cNvPr>
            <p:cNvSpPr txBox="1"/>
            <p:nvPr/>
          </p:nvSpPr>
          <p:spPr bwMode="auto">
            <a:xfrm>
              <a:off x="5425299" y="4979809"/>
              <a:ext cx="330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9</a:t>
              </a:r>
            </a:p>
          </p:txBody>
        </p:sp>
        <p:sp>
          <p:nvSpPr>
            <p:cNvPr id="1370" name="TextBox 1369">
              <a:extLst>
                <a:ext uri="{FF2B5EF4-FFF2-40B4-BE49-F238E27FC236}">
                  <a16:creationId xmlns:a16="http://schemas.microsoft.com/office/drawing/2014/main" id="{E1926E7B-952E-85F5-022E-10E2AA62979F}"/>
                </a:ext>
              </a:extLst>
            </p:cNvPr>
            <p:cNvSpPr txBox="1"/>
            <p:nvPr/>
          </p:nvSpPr>
          <p:spPr bwMode="auto">
            <a:xfrm>
              <a:off x="5986093" y="4979809"/>
              <a:ext cx="391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12</a:t>
              </a:r>
            </a:p>
          </p:txBody>
        </p:sp>
        <p:sp>
          <p:nvSpPr>
            <p:cNvPr id="1371" name="TextBox 1370">
              <a:extLst>
                <a:ext uri="{FF2B5EF4-FFF2-40B4-BE49-F238E27FC236}">
                  <a16:creationId xmlns:a16="http://schemas.microsoft.com/office/drawing/2014/main" id="{33115694-BB16-BA2C-BCFF-E51686B5D0DD}"/>
                </a:ext>
              </a:extLst>
            </p:cNvPr>
            <p:cNvSpPr txBox="1"/>
            <p:nvPr/>
          </p:nvSpPr>
          <p:spPr bwMode="auto">
            <a:xfrm>
              <a:off x="6563719" y="497980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15</a:t>
              </a:r>
            </a:p>
          </p:txBody>
        </p:sp>
        <p:sp>
          <p:nvSpPr>
            <p:cNvPr id="1372" name="TextBox 1371">
              <a:extLst>
                <a:ext uri="{FF2B5EF4-FFF2-40B4-BE49-F238E27FC236}">
                  <a16:creationId xmlns:a16="http://schemas.microsoft.com/office/drawing/2014/main" id="{774759E0-E973-C4A5-83D2-8B524F5EEF6A}"/>
                </a:ext>
              </a:extLst>
            </p:cNvPr>
            <p:cNvSpPr txBox="1"/>
            <p:nvPr/>
          </p:nvSpPr>
          <p:spPr bwMode="auto">
            <a:xfrm>
              <a:off x="7154970" y="497980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18</a:t>
              </a:r>
            </a:p>
          </p:txBody>
        </p:sp>
        <p:sp>
          <p:nvSpPr>
            <p:cNvPr id="1373" name="TextBox 1372">
              <a:extLst>
                <a:ext uri="{FF2B5EF4-FFF2-40B4-BE49-F238E27FC236}">
                  <a16:creationId xmlns:a16="http://schemas.microsoft.com/office/drawing/2014/main" id="{EF5C2627-C389-6876-8003-93253F40267B}"/>
                </a:ext>
              </a:extLst>
            </p:cNvPr>
            <p:cNvSpPr txBox="1"/>
            <p:nvPr/>
          </p:nvSpPr>
          <p:spPr bwMode="auto">
            <a:xfrm>
              <a:off x="7759846" y="4979809"/>
              <a:ext cx="391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21</a:t>
              </a:r>
            </a:p>
          </p:txBody>
        </p:sp>
        <p:sp>
          <p:nvSpPr>
            <p:cNvPr id="1374" name="TextBox 1373">
              <a:extLst>
                <a:ext uri="{FF2B5EF4-FFF2-40B4-BE49-F238E27FC236}">
                  <a16:creationId xmlns:a16="http://schemas.microsoft.com/office/drawing/2014/main" id="{435ACA5D-910B-7558-7630-7192F8760F3E}"/>
                </a:ext>
              </a:extLst>
            </p:cNvPr>
            <p:cNvSpPr txBox="1"/>
            <p:nvPr/>
          </p:nvSpPr>
          <p:spPr bwMode="auto">
            <a:xfrm>
              <a:off x="8315030" y="4957687"/>
              <a:ext cx="463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24</a:t>
              </a:r>
            </a:p>
          </p:txBody>
        </p:sp>
        <p:sp>
          <p:nvSpPr>
            <p:cNvPr id="1375" name="TextBox 1374">
              <a:extLst>
                <a:ext uri="{FF2B5EF4-FFF2-40B4-BE49-F238E27FC236}">
                  <a16:creationId xmlns:a16="http://schemas.microsoft.com/office/drawing/2014/main" id="{8BCD4610-EEA3-BA88-F206-9893FBC2DE2A}"/>
                </a:ext>
              </a:extLst>
            </p:cNvPr>
            <p:cNvSpPr txBox="1"/>
            <p:nvPr/>
          </p:nvSpPr>
          <p:spPr bwMode="auto">
            <a:xfrm>
              <a:off x="8915899" y="4957687"/>
              <a:ext cx="444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27</a:t>
              </a:r>
            </a:p>
          </p:txBody>
        </p:sp>
        <p:sp>
          <p:nvSpPr>
            <p:cNvPr id="1376" name="TextBox 1375">
              <a:extLst>
                <a:ext uri="{FF2B5EF4-FFF2-40B4-BE49-F238E27FC236}">
                  <a16:creationId xmlns:a16="http://schemas.microsoft.com/office/drawing/2014/main" id="{5DFF8F60-A1DE-E2B4-B3DC-C4FE7ADB0300}"/>
                </a:ext>
              </a:extLst>
            </p:cNvPr>
            <p:cNvSpPr txBox="1"/>
            <p:nvPr/>
          </p:nvSpPr>
          <p:spPr bwMode="auto">
            <a:xfrm>
              <a:off x="9496730" y="4957687"/>
              <a:ext cx="4651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rgbClr val="000000"/>
                  </a:solidFill>
                  <a:cs typeface="Arial" panose="020B0604020202020204" pitchFamily="34" charset="0"/>
                </a:rPr>
                <a:t>30</a:t>
              </a:r>
            </a:p>
          </p:txBody>
        </p:sp>
      </p:grpSp>
      <p:grpSp>
        <p:nvGrpSpPr>
          <p:cNvPr id="1377" name="Group 1376">
            <a:extLst>
              <a:ext uri="{FF2B5EF4-FFF2-40B4-BE49-F238E27FC236}">
                <a16:creationId xmlns:a16="http://schemas.microsoft.com/office/drawing/2014/main" id="{76C55AAA-2BFE-D439-A46F-8D8660D35FA4}"/>
              </a:ext>
            </a:extLst>
          </p:cNvPr>
          <p:cNvGrpSpPr/>
          <p:nvPr/>
        </p:nvGrpSpPr>
        <p:grpSpPr>
          <a:xfrm>
            <a:off x="3068188" y="4877846"/>
            <a:ext cx="6350452" cy="606897"/>
            <a:chOff x="3535328" y="4957687"/>
            <a:chExt cx="6350452" cy="606897"/>
          </a:xfrm>
        </p:grpSpPr>
        <p:sp>
          <p:nvSpPr>
            <p:cNvPr id="1378" name="TextBox 1377">
              <a:extLst>
                <a:ext uri="{FF2B5EF4-FFF2-40B4-BE49-F238E27FC236}">
                  <a16:creationId xmlns:a16="http://schemas.microsoft.com/office/drawing/2014/main" id="{B225D0D2-42F3-8C59-617A-FBE1768A36A0}"/>
                </a:ext>
              </a:extLst>
            </p:cNvPr>
            <p:cNvSpPr txBox="1"/>
            <p:nvPr/>
          </p:nvSpPr>
          <p:spPr bwMode="auto">
            <a:xfrm>
              <a:off x="3535328" y="4979809"/>
              <a:ext cx="5629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248</a:t>
              </a:r>
            </a:p>
            <a:p>
              <a:pPr algn="ctr" eaLnBrk="0" fontAlgn="base" hangingPunct="0">
                <a:spcAft>
                  <a:spcPct val="0"/>
                </a:spcAft>
              </a:pPr>
              <a:r>
                <a:rPr lang="en-US" sz="1600" dirty="0">
                  <a:solidFill>
                    <a:srgbClr val="000000"/>
                  </a:solidFill>
                  <a:cs typeface="Arial" panose="020B0604020202020204" pitchFamily="34" charset="0"/>
                </a:rPr>
                <a:t>247</a:t>
              </a:r>
            </a:p>
          </p:txBody>
        </p:sp>
        <p:sp>
          <p:nvSpPr>
            <p:cNvPr id="1379" name="TextBox 1378">
              <a:extLst>
                <a:ext uri="{FF2B5EF4-FFF2-40B4-BE49-F238E27FC236}">
                  <a16:creationId xmlns:a16="http://schemas.microsoft.com/office/drawing/2014/main" id="{4A37D558-CE11-DDAE-300F-14A28421DE82}"/>
                </a:ext>
              </a:extLst>
            </p:cNvPr>
            <p:cNvSpPr txBox="1"/>
            <p:nvPr/>
          </p:nvSpPr>
          <p:spPr bwMode="auto">
            <a:xfrm>
              <a:off x="4159441" y="4979809"/>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147</a:t>
              </a:r>
            </a:p>
            <a:p>
              <a:pPr algn="ctr" eaLnBrk="0" fontAlgn="base" hangingPunct="0">
                <a:spcAft>
                  <a:spcPct val="0"/>
                </a:spcAft>
              </a:pPr>
              <a:r>
                <a:rPr lang="en-US" sz="1600" dirty="0">
                  <a:solidFill>
                    <a:srgbClr val="000000"/>
                  </a:solidFill>
                  <a:cs typeface="Arial" panose="020B0604020202020204" pitchFamily="34" charset="0"/>
                </a:rPr>
                <a:t>153</a:t>
              </a:r>
            </a:p>
          </p:txBody>
        </p:sp>
        <p:sp>
          <p:nvSpPr>
            <p:cNvPr id="1380" name="TextBox 1379">
              <a:extLst>
                <a:ext uri="{FF2B5EF4-FFF2-40B4-BE49-F238E27FC236}">
                  <a16:creationId xmlns:a16="http://schemas.microsoft.com/office/drawing/2014/main" id="{313A8E8E-A41C-135C-4E42-70B7CD8BEC0B}"/>
                </a:ext>
              </a:extLst>
            </p:cNvPr>
            <p:cNvSpPr txBox="1"/>
            <p:nvPr/>
          </p:nvSpPr>
          <p:spPr bwMode="auto">
            <a:xfrm>
              <a:off x="4750692" y="4979809"/>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103</a:t>
              </a:r>
            </a:p>
            <a:p>
              <a:pPr algn="ctr" eaLnBrk="0" fontAlgn="base" hangingPunct="0">
                <a:spcAft>
                  <a:spcPct val="0"/>
                </a:spcAft>
              </a:pPr>
              <a:r>
                <a:rPr lang="en-US" sz="1600" dirty="0">
                  <a:solidFill>
                    <a:srgbClr val="000000"/>
                  </a:solidFill>
                  <a:cs typeface="Arial" panose="020B0604020202020204" pitchFamily="34" charset="0"/>
                </a:rPr>
                <a:t>98</a:t>
              </a:r>
            </a:p>
          </p:txBody>
        </p:sp>
        <p:sp>
          <p:nvSpPr>
            <p:cNvPr id="1381" name="TextBox 1380">
              <a:extLst>
                <a:ext uri="{FF2B5EF4-FFF2-40B4-BE49-F238E27FC236}">
                  <a16:creationId xmlns:a16="http://schemas.microsoft.com/office/drawing/2014/main" id="{46B44A6B-94E9-43DD-F86E-8E68055621AC}"/>
                </a:ext>
              </a:extLst>
            </p:cNvPr>
            <p:cNvSpPr txBox="1"/>
            <p:nvPr/>
          </p:nvSpPr>
          <p:spPr bwMode="auto">
            <a:xfrm>
              <a:off x="5369194" y="4979809"/>
              <a:ext cx="4427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80</a:t>
              </a:r>
            </a:p>
            <a:p>
              <a:pPr algn="ctr" eaLnBrk="0" fontAlgn="base" hangingPunct="0">
                <a:spcAft>
                  <a:spcPct val="0"/>
                </a:spcAft>
              </a:pPr>
              <a:r>
                <a:rPr lang="en-US" sz="1600" dirty="0">
                  <a:solidFill>
                    <a:srgbClr val="000000"/>
                  </a:solidFill>
                  <a:cs typeface="Arial" panose="020B0604020202020204" pitchFamily="34" charset="0"/>
                </a:rPr>
                <a:t>76</a:t>
              </a:r>
            </a:p>
          </p:txBody>
        </p:sp>
        <p:sp>
          <p:nvSpPr>
            <p:cNvPr id="1382" name="TextBox 1381">
              <a:extLst>
                <a:ext uri="{FF2B5EF4-FFF2-40B4-BE49-F238E27FC236}">
                  <a16:creationId xmlns:a16="http://schemas.microsoft.com/office/drawing/2014/main" id="{DD7DBD99-3CF5-BB95-D009-C2783C0D777B}"/>
                </a:ext>
              </a:extLst>
            </p:cNvPr>
            <p:cNvSpPr txBox="1"/>
            <p:nvPr/>
          </p:nvSpPr>
          <p:spPr bwMode="auto">
            <a:xfrm>
              <a:off x="5964453" y="4979809"/>
              <a:ext cx="4347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57</a:t>
              </a:r>
            </a:p>
            <a:p>
              <a:pPr algn="ctr" eaLnBrk="0" fontAlgn="base" hangingPunct="0">
                <a:spcAft>
                  <a:spcPct val="0"/>
                </a:spcAft>
              </a:pPr>
              <a:r>
                <a:rPr lang="en-US" sz="1600" dirty="0">
                  <a:solidFill>
                    <a:srgbClr val="000000"/>
                  </a:solidFill>
                  <a:cs typeface="Arial" panose="020B0604020202020204" pitchFamily="34" charset="0"/>
                </a:rPr>
                <a:t>63</a:t>
              </a:r>
            </a:p>
          </p:txBody>
        </p:sp>
        <p:sp>
          <p:nvSpPr>
            <p:cNvPr id="1383" name="TextBox 1382">
              <a:extLst>
                <a:ext uri="{FF2B5EF4-FFF2-40B4-BE49-F238E27FC236}">
                  <a16:creationId xmlns:a16="http://schemas.microsoft.com/office/drawing/2014/main" id="{81A0E864-C5E9-10B3-878D-E003724EA3B0}"/>
                </a:ext>
              </a:extLst>
            </p:cNvPr>
            <p:cNvSpPr txBox="1"/>
            <p:nvPr/>
          </p:nvSpPr>
          <p:spPr bwMode="auto">
            <a:xfrm>
              <a:off x="6550895" y="4979809"/>
              <a:ext cx="4443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34</a:t>
              </a:r>
            </a:p>
            <a:p>
              <a:pPr algn="ctr" eaLnBrk="0" fontAlgn="base" hangingPunct="0">
                <a:spcAft>
                  <a:spcPct val="0"/>
                </a:spcAft>
              </a:pPr>
              <a:r>
                <a:rPr lang="en-US" sz="1600" dirty="0">
                  <a:solidFill>
                    <a:srgbClr val="000000"/>
                  </a:solidFill>
                  <a:cs typeface="Arial" panose="020B0604020202020204" pitchFamily="34" charset="0"/>
                </a:rPr>
                <a:t>48</a:t>
              </a:r>
            </a:p>
          </p:txBody>
        </p:sp>
        <p:sp>
          <p:nvSpPr>
            <p:cNvPr id="1384" name="TextBox 1383">
              <a:extLst>
                <a:ext uri="{FF2B5EF4-FFF2-40B4-BE49-F238E27FC236}">
                  <a16:creationId xmlns:a16="http://schemas.microsoft.com/office/drawing/2014/main" id="{F98354A8-97DA-7344-62AB-777ABC7B48A5}"/>
                </a:ext>
              </a:extLst>
            </p:cNvPr>
            <p:cNvSpPr txBox="1"/>
            <p:nvPr/>
          </p:nvSpPr>
          <p:spPr bwMode="auto">
            <a:xfrm>
              <a:off x="7147756" y="4979809"/>
              <a:ext cx="4331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19</a:t>
              </a:r>
            </a:p>
            <a:p>
              <a:pPr algn="ctr" eaLnBrk="0" fontAlgn="base" hangingPunct="0">
                <a:spcAft>
                  <a:spcPct val="0"/>
                </a:spcAft>
              </a:pPr>
              <a:r>
                <a:rPr lang="en-US" sz="1600" dirty="0">
                  <a:solidFill>
                    <a:srgbClr val="000000"/>
                  </a:solidFill>
                  <a:cs typeface="Arial" panose="020B0604020202020204" pitchFamily="34" charset="0"/>
                </a:rPr>
                <a:t>28</a:t>
              </a:r>
            </a:p>
          </p:txBody>
        </p:sp>
        <p:sp>
          <p:nvSpPr>
            <p:cNvPr id="1385" name="TextBox 1384">
              <a:extLst>
                <a:ext uri="{FF2B5EF4-FFF2-40B4-BE49-F238E27FC236}">
                  <a16:creationId xmlns:a16="http://schemas.microsoft.com/office/drawing/2014/main" id="{51EB6291-0C35-F664-9C6E-E145A2A97066}"/>
                </a:ext>
              </a:extLst>
            </p:cNvPr>
            <p:cNvSpPr txBox="1"/>
            <p:nvPr/>
          </p:nvSpPr>
          <p:spPr bwMode="auto">
            <a:xfrm>
              <a:off x="7759045" y="4979809"/>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12</a:t>
              </a:r>
            </a:p>
            <a:p>
              <a:pPr algn="ctr" eaLnBrk="0" fontAlgn="base" hangingPunct="0">
                <a:spcAft>
                  <a:spcPct val="0"/>
                </a:spcAft>
              </a:pPr>
              <a:r>
                <a:rPr lang="en-US" sz="1600" dirty="0">
                  <a:solidFill>
                    <a:srgbClr val="000000"/>
                  </a:solidFill>
                  <a:cs typeface="Arial" panose="020B0604020202020204" pitchFamily="34" charset="0"/>
                </a:rPr>
                <a:t>18</a:t>
              </a:r>
            </a:p>
          </p:txBody>
        </p:sp>
        <p:sp>
          <p:nvSpPr>
            <p:cNvPr id="1386" name="TextBox 1385">
              <a:extLst>
                <a:ext uri="{FF2B5EF4-FFF2-40B4-BE49-F238E27FC236}">
                  <a16:creationId xmlns:a16="http://schemas.microsoft.com/office/drawing/2014/main" id="{F44DF85E-F527-50C6-6A62-9F7345A2E8FD}"/>
                </a:ext>
              </a:extLst>
            </p:cNvPr>
            <p:cNvSpPr txBox="1"/>
            <p:nvPr/>
          </p:nvSpPr>
          <p:spPr bwMode="auto">
            <a:xfrm>
              <a:off x="8389569" y="4957687"/>
              <a:ext cx="31451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3</a:t>
              </a:r>
            </a:p>
            <a:p>
              <a:pPr algn="ctr" eaLnBrk="0" fontAlgn="base" hangingPunct="0">
                <a:spcAft>
                  <a:spcPct val="0"/>
                </a:spcAft>
              </a:pPr>
              <a:r>
                <a:rPr lang="en-US" sz="1600" dirty="0">
                  <a:solidFill>
                    <a:srgbClr val="000000"/>
                  </a:solidFill>
                  <a:cs typeface="Arial" panose="020B0604020202020204" pitchFamily="34" charset="0"/>
                </a:rPr>
                <a:t>6</a:t>
              </a:r>
            </a:p>
          </p:txBody>
        </p:sp>
        <p:sp>
          <p:nvSpPr>
            <p:cNvPr id="1387" name="TextBox 1386">
              <a:extLst>
                <a:ext uri="{FF2B5EF4-FFF2-40B4-BE49-F238E27FC236}">
                  <a16:creationId xmlns:a16="http://schemas.microsoft.com/office/drawing/2014/main" id="{7F35C0B6-DA80-26BE-2A74-6D0D76EC2EC8}"/>
                </a:ext>
              </a:extLst>
            </p:cNvPr>
            <p:cNvSpPr txBox="1"/>
            <p:nvPr/>
          </p:nvSpPr>
          <p:spPr bwMode="auto">
            <a:xfrm>
              <a:off x="8985629" y="4957687"/>
              <a:ext cx="3048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2</a:t>
              </a:r>
            </a:p>
            <a:p>
              <a:pPr algn="ctr" eaLnBrk="0" fontAlgn="base" hangingPunct="0">
                <a:spcAft>
                  <a:spcPct val="0"/>
                </a:spcAft>
              </a:pPr>
              <a:r>
                <a:rPr lang="en-US" sz="1600" dirty="0">
                  <a:solidFill>
                    <a:srgbClr val="000000"/>
                  </a:solidFill>
                  <a:cs typeface="Arial" panose="020B0604020202020204" pitchFamily="34" charset="0"/>
                </a:rPr>
                <a:t>3</a:t>
              </a:r>
            </a:p>
          </p:txBody>
        </p:sp>
        <p:sp>
          <p:nvSpPr>
            <p:cNvPr id="1388" name="TextBox 1387">
              <a:extLst>
                <a:ext uri="{FF2B5EF4-FFF2-40B4-BE49-F238E27FC236}">
                  <a16:creationId xmlns:a16="http://schemas.microsoft.com/office/drawing/2014/main" id="{706EC494-CE2A-6ACA-FE6D-338EEF1479B3}"/>
                </a:ext>
              </a:extLst>
            </p:cNvPr>
            <p:cNvSpPr txBox="1"/>
            <p:nvPr/>
          </p:nvSpPr>
          <p:spPr bwMode="auto">
            <a:xfrm>
              <a:off x="9572873" y="4957687"/>
              <a:ext cx="31290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Aft>
                  <a:spcPct val="0"/>
                </a:spcAft>
              </a:pPr>
              <a:r>
                <a:rPr lang="en-US" sz="1600" dirty="0">
                  <a:solidFill>
                    <a:srgbClr val="000000"/>
                  </a:solidFill>
                  <a:cs typeface="Arial" panose="020B0604020202020204" pitchFamily="34" charset="0"/>
                </a:rPr>
                <a:t>0</a:t>
              </a:r>
            </a:p>
            <a:p>
              <a:pPr algn="ctr" eaLnBrk="0" fontAlgn="base" hangingPunct="0">
                <a:spcAft>
                  <a:spcPct val="0"/>
                </a:spcAft>
              </a:pPr>
              <a:r>
                <a:rPr lang="en-US" sz="1600" dirty="0">
                  <a:solidFill>
                    <a:srgbClr val="000000"/>
                  </a:solidFill>
                  <a:cs typeface="Arial" panose="020B0604020202020204" pitchFamily="34" charset="0"/>
                </a:rPr>
                <a:t>0</a:t>
              </a:r>
            </a:p>
          </p:txBody>
        </p:sp>
      </p:grpSp>
      <p:sp>
        <p:nvSpPr>
          <p:cNvPr id="1389" name="TextBox 1388">
            <a:extLst>
              <a:ext uri="{FF2B5EF4-FFF2-40B4-BE49-F238E27FC236}">
                <a16:creationId xmlns:a16="http://schemas.microsoft.com/office/drawing/2014/main" id="{7C2032CF-C9FA-3E56-42DF-A938ED345D89}"/>
              </a:ext>
            </a:extLst>
          </p:cNvPr>
          <p:cNvSpPr txBox="1"/>
          <p:nvPr/>
        </p:nvSpPr>
        <p:spPr bwMode="auto">
          <a:xfrm>
            <a:off x="6049402" y="452012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eaLnBrk="0" fontAlgn="base" hangingPunct="0">
              <a:spcBef>
                <a:spcPct val="50000"/>
              </a:spcBef>
              <a:spcAft>
                <a:spcPct val="0"/>
              </a:spcAft>
            </a:pPr>
            <a:r>
              <a:rPr lang="en-US" dirty="0">
                <a:solidFill>
                  <a:schemeClr val="tx1">
                    <a:lumMod val="75000"/>
                    <a:lumOff val="25000"/>
                  </a:schemeClr>
                </a:solidFill>
                <a:latin typeface="Poppins Medium" panose="00000600000000000000" pitchFamily="2" charset="0"/>
                <a:cs typeface="Poppins Medium" panose="00000600000000000000" pitchFamily="2" charset="0"/>
              </a:rPr>
              <a:t>Mo</a:t>
            </a:r>
          </a:p>
        </p:txBody>
      </p:sp>
      <p:sp>
        <p:nvSpPr>
          <p:cNvPr id="1390" name="TextBox 1389">
            <a:extLst>
              <a:ext uri="{FF2B5EF4-FFF2-40B4-BE49-F238E27FC236}">
                <a16:creationId xmlns:a16="http://schemas.microsoft.com/office/drawing/2014/main" id="{868DA2CC-DBEF-B51B-8E25-D52A49839AC6}"/>
              </a:ext>
            </a:extLst>
          </p:cNvPr>
          <p:cNvSpPr txBox="1"/>
          <p:nvPr/>
        </p:nvSpPr>
        <p:spPr bwMode="auto">
          <a:xfrm rot="16200000">
            <a:off x="1158043" y="2616586"/>
            <a:ext cx="27710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pPr>
            <a:r>
              <a:rPr lang="en-US" dirty="0">
                <a:solidFill>
                  <a:schemeClr val="tx1">
                    <a:lumMod val="75000"/>
                    <a:lumOff val="25000"/>
                  </a:schemeClr>
                </a:solidFill>
                <a:latin typeface="Poppins Medium" panose="00000600000000000000" pitchFamily="2" charset="0"/>
                <a:cs typeface="Poppins Medium" panose="00000600000000000000" pitchFamily="2" charset="0"/>
              </a:rPr>
              <a:t>Probability of PFS per BICR (%)</a:t>
            </a:r>
          </a:p>
        </p:txBody>
      </p:sp>
      <p:sp>
        <p:nvSpPr>
          <p:cNvPr id="1391" name="Freeform: Shape 1390">
            <a:extLst>
              <a:ext uri="{FF2B5EF4-FFF2-40B4-BE49-F238E27FC236}">
                <a16:creationId xmlns:a16="http://schemas.microsoft.com/office/drawing/2014/main" id="{82C0265C-07D0-6855-880A-906B27AB8F96}"/>
              </a:ext>
            </a:extLst>
          </p:cNvPr>
          <p:cNvSpPr/>
          <p:nvPr/>
        </p:nvSpPr>
        <p:spPr bwMode="auto">
          <a:xfrm>
            <a:off x="3351609" y="1626811"/>
            <a:ext cx="6084143" cy="2595716"/>
          </a:xfrm>
          <a:custGeom>
            <a:avLst/>
            <a:gdLst>
              <a:gd name="connsiteX0" fmla="*/ 0 w 6194323"/>
              <a:gd name="connsiteY0" fmla="*/ 0 h 2595716"/>
              <a:gd name="connsiteX1" fmla="*/ 0 w 6194323"/>
              <a:gd name="connsiteY1" fmla="*/ 2595716 h 2595716"/>
              <a:gd name="connsiteX2" fmla="*/ 6194323 w 6194323"/>
              <a:gd name="connsiteY2" fmla="*/ 2595716 h 2595716"/>
            </a:gdLst>
            <a:ahLst/>
            <a:cxnLst>
              <a:cxn ang="0">
                <a:pos x="connsiteX0" y="connsiteY0"/>
              </a:cxn>
              <a:cxn ang="0">
                <a:pos x="connsiteX1" y="connsiteY1"/>
              </a:cxn>
              <a:cxn ang="0">
                <a:pos x="connsiteX2" y="connsiteY2"/>
              </a:cxn>
            </a:cxnLst>
            <a:rect l="l" t="t" r="r" b="b"/>
            <a:pathLst>
              <a:path w="6194323" h="2595716">
                <a:moveTo>
                  <a:pt x="0" y="0"/>
                </a:moveTo>
                <a:lnTo>
                  <a:pt x="0" y="2595716"/>
                </a:lnTo>
                <a:lnTo>
                  <a:pt x="6194323" y="2595716"/>
                </a:lnTo>
              </a:path>
            </a:pathLst>
          </a:custGeom>
          <a:noFill/>
          <a:ln w="12700">
            <a:solidFill>
              <a:srgbClr val="000000"/>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grpSp>
        <p:nvGrpSpPr>
          <p:cNvPr id="1392" name="Group 1391">
            <a:extLst>
              <a:ext uri="{FF2B5EF4-FFF2-40B4-BE49-F238E27FC236}">
                <a16:creationId xmlns:a16="http://schemas.microsoft.com/office/drawing/2014/main" id="{EDBAE4CC-2F85-675A-9D98-2CD7D553E6B4}"/>
              </a:ext>
            </a:extLst>
          </p:cNvPr>
          <p:cNvGrpSpPr/>
          <p:nvPr/>
        </p:nvGrpSpPr>
        <p:grpSpPr>
          <a:xfrm>
            <a:off x="3347973" y="4222526"/>
            <a:ext cx="5921637" cy="88491"/>
            <a:chOff x="3815113" y="4544421"/>
            <a:chExt cx="5921637" cy="606006"/>
          </a:xfrm>
        </p:grpSpPr>
        <p:cxnSp>
          <p:nvCxnSpPr>
            <p:cNvPr id="1393" name="Straight Connector 1392">
              <a:extLst>
                <a:ext uri="{FF2B5EF4-FFF2-40B4-BE49-F238E27FC236}">
                  <a16:creationId xmlns:a16="http://schemas.microsoft.com/office/drawing/2014/main" id="{1758ABB7-DBD2-5033-1CED-9777E69B571E}"/>
                </a:ext>
              </a:extLst>
            </p:cNvPr>
            <p:cNvCxnSpPr>
              <a:cxnSpLocks/>
            </p:cNvCxnSpPr>
            <p:nvPr/>
          </p:nvCxnSpPr>
          <p:spPr bwMode="auto">
            <a:xfrm>
              <a:off x="3815113"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394" name="Straight Connector 1393">
              <a:extLst>
                <a:ext uri="{FF2B5EF4-FFF2-40B4-BE49-F238E27FC236}">
                  <a16:creationId xmlns:a16="http://schemas.microsoft.com/office/drawing/2014/main" id="{848C5810-5449-103D-8A52-0151AFC80095}"/>
                </a:ext>
              </a:extLst>
            </p:cNvPr>
            <p:cNvCxnSpPr>
              <a:cxnSpLocks/>
            </p:cNvCxnSpPr>
            <p:nvPr/>
          </p:nvCxnSpPr>
          <p:spPr bwMode="auto">
            <a:xfrm>
              <a:off x="4410721"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395" name="Straight Connector 1394">
              <a:extLst>
                <a:ext uri="{FF2B5EF4-FFF2-40B4-BE49-F238E27FC236}">
                  <a16:creationId xmlns:a16="http://schemas.microsoft.com/office/drawing/2014/main" id="{62DBD90C-7ECB-FF8E-D40B-F80F2B7F456F}"/>
                </a:ext>
              </a:extLst>
            </p:cNvPr>
            <p:cNvCxnSpPr>
              <a:cxnSpLocks/>
            </p:cNvCxnSpPr>
            <p:nvPr/>
          </p:nvCxnSpPr>
          <p:spPr bwMode="auto">
            <a:xfrm>
              <a:off x="4994598"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396" name="Straight Connector 1395">
              <a:extLst>
                <a:ext uri="{FF2B5EF4-FFF2-40B4-BE49-F238E27FC236}">
                  <a16:creationId xmlns:a16="http://schemas.microsoft.com/office/drawing/2014/main" id="{59FE6358-F2B9-9EA2-27FD-31E62050D9F0}"/>
                </a:ext>
              </a:extLst>
            </p:cNvPr>
            <p:cNvCxnSpPr>
              <a:cxnSpLocks/>
            </p:cNvCxnSpPr>
            <p:nvPr/>
          </p:nvCxnSpPr>
          <p:spPr bwMode="auto">
            <a:xfrm>
              <a:off x="5590206"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397" name="Straight Connector 1396">
              <a:extLst>
                <a:ext uri="{FF2B5EF4-FFF2-40B4-BE49-F238E27FC236}">
                  <a16:creationId xmlns:a16="http://schemas.microsoft.com/office/drawing/2014/main" id="{3930E915-F8D8-ACCD-71D1-AEA2D77E2C18}"/>
                </a:ext>
              </a:extLst>
            </p:cNvPr>
            <p:cNvCxnSpPr>
              <a:cxnSpLocks/>
            </p:cNvCxnSpPr>
            <p:nvPr/>
          </p:nvCxnSpPr>
          <p:spPr bwMode="auto">
            <a:xfrm>
              <a:off x="6191849"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398" name="Straight Connector 1397">
              <a:extLst>
                <a:ext uri="{FF2B5EF4-FFF2-40B4-BE49-F238E27FC236}">
                  <a16:creationId xmlns:a16="http://schemas.microsoft.com/office/drawing/2014/main" id="{43DC54F7-7C31-E768-62BE-EBB00880AABA}"/>
                </a:ext>
              </a:extLst>
            </p:cNvPr>
            <p:cNvCxnSpPr>
              <a:cxnSpLocks/>
            </p:cNvCxnSpPr>
            <p:nvPr/>
          </p:nvCxnSpPr>
          <p:spPr bwMode="auto">
            <a:xfrm>
              <a:off x="6787457"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399" name="Straight Connector 1398">
              <a:extLst>
                <a:ext uri="{FF2B5EF4-FFF2-40B4-BE49-F238E27FC236}">
                  <a16:creationId xmlns:a16="http://schemas.microsoft.com/office/drawing/2014/main" id="{0483329C-93CE-D1A7-186D-D088B4AFE780}"/>
                </a:ext>
              </a:extLst>
            </p:cNvPr>
            <p:cNvCxnSpPr>
              <a:cxnSpLocks/>
            </p:cNvCxnSpPr>
            <p:nvPr/>
          </p:nvCxnSpPr>
          <p:spPr bwMode="auto">
            <a:xfrm>
              <a:off x="7371334"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0" name="Straight Connector 1399">
              <a:extLst>
                <a:ext uri="{FF2B5EF4-FFF2-40B4-BE49-F238E27FC236}">
                  <a16:creationId xmlns:a16="http://schemas.microsoft.com/office/drawing/2014/main" id="{01F5C39D-7FAA-D2A6-D7EC-5E1A7DAF8C35}"/>
                </a:ext>
              </a:extLst>
            </p:cNvPr>
            <p:cNvCxnSpPr>
              <a:cxnSpLocks/>
            </p:cNvCxnSpPr>
            <p:nvPr/>
          </p:nvCxnSpPr>
          <p:spPr bwMode="auto">
            <a:xfrm>
              <a:off x="7966942"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1" name="Straight Connector 1400">
              <a:extLst>
                <a:ext uri="{FF2B5EF4-FFF2-40B4-BE49-F238E27FC236}">
                  <a16:creationId xmlns:a16="http://schemas.microsoft.com/office/drawing/2014/main" id="{07799B5B-49F8-A6D8-89E2-125466C6A361}"/>
                </a:ext>
              </a:extLst>
            </p:cNvPr>
            <p:cNvCxnSpPr>
              <a:cxnSpLocks/>
            </p:cNvCxnSpPr>
            <p:nvPr/>
          </p:nvCxnSpPr>
          <p:spPr bwMode="auto">
            <a:xfrm>
              <a:off x="8557265"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2" name="Straight Connector 1401">
              <a:extLst>
                <a:ext uri="{FF2B5EF4-FFF2-40B4-BE49-F238E27FC236}">
                  <a16:creationId xmlns:a16="http://schemas.microsoft.com/office/drawing/2014/main" id="{0EBC234C-5DDD-C1D7-007E-40BCE75545E4}"/>
                </a:ext>
              </a:extLst>
            </p:cNvPr>
            <p:cNvCxnSpPr>
              <a:cxnSpLocks/>
            </p:cNvCxnSpPr>
            <p:nvPr/>
          </p:nvCxnSpPr>
          <p:spPr bwMode="auto">
            <a:xfrm>
              <a:off x="9141142"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3" name="Straight Connector 1402">
              <a:extLst>
                <a:ext uri="{FF2B5EF4-FFF2-40B4-BE49-F238E27FC236}">
                  <a16:creationId xmlns:a16="http://schemas.microsoft.com/office/drawing/2014/main" id="{62535682-333B-182C-F7B5-FBE73770159F}"/>
                </a:ext>
              </a:extLst>
            </p:cNvPr>
            <p:cNvCxnSpPr>
              <a:cxnSpLocks/>
            </p:cNvCxnSpPr>
            <p:nvPr/>
          </p:nvCxnSpPr>
          <p:spPr bwMode="auto">
            <a:xfrm>
              <a:off x="9736750" y="4544421"/>
              <a:ext cx="0" cy="606006"/>
            </a:xfrm>
            <a:prstGeom prst="line">
              <a:avLst/>
            </a:prstGeom>
            <a:noFill/>
            <a:ln w="12700" cap="flat" cmpd="sng" algn="ctr">
              <a:solidFill>
                <a:srgbClr val="000000"/>
              </a:solidFill>
              <a:prstDash val="solid"/>
              <a:round/>
              <a:headEnd type="none" w="med" len="med"/>
              <a:tailEnd type="none" w="med" len="med"/>
            </a:ln>
            <a:effectLst/>
          </p:spPr>
        </p:cxnSp>
      </p:grpSp>
      <p:grpSp>
        <p:nvGrpSpPr>
          <p:cNvPr id="1404" name="Group 1403">
            <a:extLst>
              <a:ext uri="{FF2B5EF4-FFF2-40B4-BE49-F238E27FC236}">
                <a16:creationId xmlns:a16="http://schemas.microsoft.com/office/drawing/2014/main" id="{1861D57F-C4AA-CA9A-FCAE-F5E02CF9F5A6}"/>
              </a:ext>
            </a:extLst>
          </p:cNvPr>
          <p:cNvGrpSpPr/>
          <p:nvPr/>
        </p:nvGrpSpPr>
        <p:grpSpPr>
          <a:xfrm rot="5400000">
            <a:off x="2005781" y="2884894"/>
            <a:ext cx="2582776" cy="95431"/>
            <a:chOff x="3815113" y="4544421"/>
            <a:chExt cx="2972344" cy="606006"/>
          </a:xfrm>
        </p:grpSpPr>
        <p:cxnSp>
          <p:nvCxnSpPr>
            <p:cNvPr id="1405" name="Straight Connector 1404">
              <a:extLst>
                <a:ext uri="{FF2B5EF4-FFF2-40B4-BE49-F238E27FC236}">
                  <a16:creationId xmlns:a16="http://schemas.microsoft.com/office/drawing/2014/main" id="{1A3C2996-773F-E60C-CBD6-8A788FDA3C0E}"/>
                </a:ext>
              </a:extLst>
            </p:cNvPr>
            <p:cNvCxnSpPr>
              <a:cxnSpLocks/>
            </p:cNvCxnSpPr>
            <p:nvPr/>
          </p:nvCxnSpPr>
          <p:spPr bwMode="auto">
            <a:xfrm>
              <a:off x="3815113"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6" name="Straight Connector 1405">
              <a:extLst>
                <a:ext uri="{FF2B5EF4-FFF2-40B4-BE49-F238E27FC236}">
                  <a16:creationId xmlns:a16="http://schemas.microsoft.com/office/drawing/2014/main" id="{735D82BD-1CD6-AD9B-00AD-726F0837D4B4}"/>
                </a:ext>
              </a:extLst>
            </p:cNvPr>
            <p:cNvCxnSpPr>
              <a:cxnSpLocks/>
            </p:cNvCxnSpPr>
            <p:nvPr/>
          </p:nvCxnSpPr>
          <p:spPr bwMode="auto">
            <a:xfrm>
              <a:off x="4410721"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7" name="Straight Connector 1406">
              <a:extLst>
                <a:ext uri="{FF2B5EF4-FFF2-40B4-BE49-F238E27FC236}">
                  <a16:creationId xmlns:a16="http://schemas.microsoft.com/office/drawing/2014/main" id="{7A7DB533-0B80-EAA5-65AC-9DEEAC2F7A23}"/>
                </a:ext>
              </a:extLst>
            </p:cNvPr>
            <p:cNvCxnSpPr>
              <a:cxnSpLocks/>
            </p:cNvCxnSpPr>
            <p:nvPr/>
          </p:nvCxnSpPr>
          <p:spPr bwMode="auto">
            <a:xfrm>
              <a:off x="4994598"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280" name="Straight Connector 1279">
              <a:extLst>
                <a:ext uri="{FF2B5EF4-FFF2-40B4-BE49-F238E27FC236}">
                  <a16:creationId xmlns:a16="http://schemas.microsoft.com/office/drawing/2014/main" id="{D859D20D-FD56-6988-0498-81648A774AFC}"/>
                </a:ext>
              </a:extLst>
            </p:cNvPr>
            <p:cNvCxnSpPr>
              <a:cxnSpLocks/>
            </p:cNvCxnSpPr>
            <p:nvPr/>
          </p:nvCxnSpPr>
          <p:spPr bwMode="auto">
            <a:xfrm>
              <a:off x="5590206"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282" name="Straight Connector 1281">
              <a:extLst>
                <a:ext uri="{FF2B5EF4-FFF2-40B4-BE49-F238E27FC236}">
                  <a16:creationId xmlns:a16="http://schemas.microsoft.com/office/drawing/2014/main" id="{917D612F-2B4F-9253-062C-6FE4068BCE01}"/>
                </a:ext>
              </a:extLst>
            </p:cNvPr>
            <p:cNvCxnSpPr>
              <a:cxnSpLocks/>
            </p:cNvCxnSpPr>
            <p:nvPr/>
          </p:nvCxnSpPr>
          <p:spPr bwMode="auto">
            <a:xfrm>
              <a:off x="6191849" y="4544421"/>
              <a:ext cx="0" cy="606006"/>
            </a:xfrm>
            <a:prstGeom prst="line">
              <a:avLst/>
            </a:prstGeom>
            <a:noFill/>
            <a:ln w="12700" cap="flat" cmpd="sng" algn="ctr">
              <a:solidFill>
                <a:srgbClr val="000000"/>
              </a:solidFill>
              <a:prstDash val="solid"/>
              <a:round/>
              <a:headEnd type="none" w="med" len="med"/>
              <a:tailEnd type="none" w="med" len="med"/>
            </a:ln>
            <a:effectLst/>
          </p:spPr>
        </p:cxnSp>
        <p:cxnSp>
          <p:nvCxnSpPr>
            <p:cNvPr id="1408" name="Straight Connector 1407">
              <a:extLst>
                <a:ext uri="{FF2B5EF4-FFF2-40B4-BE49-F238E27FC236}">
                  <a16:creationId xmlns:a16="http://schemas.microsoft.com/office/drawing/2014/main" id="{0FA97A2B-F1F6-FFFF-5AAE-B60B81C59F13}"/>
                </a:ext>
              </a:extLst>
            </p:cNvPr>
            <p:cNvCxnSpPr>
              <a:cxnSpLocks/>
            </p:cNvCxnSpPr>
            <p:nvPr/>
          </p:nvCxnSpPr>
          <p:spPr bwMode="auto">
            <a:xfrm>
              <a:off x="6787457" y="4544421"/>
              <a:ext cx="0" cy="606006"/>
            </a:xfrm>
            <a:prstGeom prst="line">
              <a:avLst/>
            </a:prstGeom>
            <a:noFill/>
            <a:ln w="12700" cap="flat" cmpd="sng" algn="ctr">
              <a:solidFill>
                <a:srgbClr val="000000"/>
              </a:solidFill>
              <a:prstDash val="solid"/>
              <a:round/>
              <a:headEnd type="none" w="med" len="med"/>
              <a:tailEnd type="none" w="med" len="med"/>
            </a:ln>
            <a:effectLst/>
          </p:spPr>
        </p:cxnSp>
      </p:grpSp>
      <p:sp>
        <p:nvSpPr>
          <p:cNvPr id="1409" name="TextBox 1408">
            <a:extLst>
              <a:ext uri="{FF2B5EF4-FFF2-40B4-BE49-F238E27FC236}">
                <a16:creationId xmlns:a16="http://schemas.microsoft.com/office/drawing/2014/main" id="{A7809C52-F5E9-A64B-19B8-952599072806}"/>
              </a:ext>
            </a:extLst>
          </p:cNvPr>
          <p:cNvSpPr txBox="1"/>
          <p:nvPr/>
        </p:nvSpPr>
        <p:spPr bwMode="auto">
          <a:xfrm>
            <a:off x="1141105" y="4647015"/>
            <a:ext cx="20425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eaLnBrk="0" fontAlgn="base" hangingPunct="0">
              <a:spcAft>
                <a:spcPct val="0"/>
              </a:spcAft>
            </a:pPr>
            <a:r>
              <a:rPr lang="en-US" sz="1600" b="1" dirty="0">
                <a:solidFill>
                  <a:srgbClr val="000000"/>
                </a:solidFill>
                <a:cs typeface="Arial" panose="020B0604020202020204" pitchFamily="34" charset="0"/>
              </a:rPr>
              <a:t>Patients at Risk, n</a:t>
            </a:r>
          </a:p>
          <a:p>
            <a:pPr algn="r" eaLnBrk="0" fontAlgn="base" hangingPunct="0">
              <a:spcAft>
                <a:spcPct val="0"/>
              </a:spcAft>
            </a:pPr>
            <a:r>
              <a:rPr lang="en-US" sz="1600" b="1" dirty="0">
                <a:solidFill>
                  <a:schemeClr val="accent1"/>
                </a:solidFill>
                <a:cs typeface="Arial" panose="020B0604020202020204" pitchFamily="34" charset="0"/>
              </a:rPr>
              <a:t>Nivo SC + HuPH20</a:t>
            </a:r>
          </a:p>
          <a:p>
            <a:pPr algn="r" eaLnBrk="0" fontAlgn="base" hangingPunct="0">
              <a:spcAft>
                <a:spcPct val="0"/>
              </a:spcAft>
            </a:pPr>
            <a:r>
              <a:rPr lang="en-US" sz="1600" b="1" dirty="0">
                <a:solidFill>
                  <a:schemeClr val="accent6"/>
                </a:solidFill>
                <a:cs typeface="Arial" panose="020B0604020202020204" pitchFamily="34" charset="0"/>
              </a:rPr>
              <a:t>Nivo IV</a:t>
            </a:r>
          </a:p>
        </p:txBody>
      </p:sp>
      <p:grpSp>
        <p:nvGrpSpPr>
          <p:cNvPr id="1410" name="Group 1409">
            <a:extLst>
              <a:ext uri="{FF2B5EF4-FFF2-40B4-BE49-F238E27FC236}">
                <a16:creationId xmlns:a16="http://schemas.microsoft.com/office/drawing/2014/main" id="{B5C62A4B-704D-492E-89D2-48718DCA2DBA}"/>
              </a:ext>
            </a:extLst>
          </p:cNvPr>
          <p:cNvGrpSpPr/>
          <p:nvPr/>
        </p:nvGrpSpPr>
        <p:grpSpPr>
          <a:xfrm>
            <a:off x="3327116" y="1604253"/>
            <a:ext cx="5515559" cy="2262533"/>
            <a:chOff x="3794256" y="2329810"/>
            <a:chExt cx="5515559" cy="2262533"/>
          </a:xfrm>
          <a:solidFill>
            <a:schemeClr val="bg1"/>
          </a:solidFill>
        </p:grpSpPr>
        <p:sp>
          <p:nvSpPr>
            <p:cNvPr id="1411" name="Freeform: Shape 1410">
              <a:extLst>
                <a:ext uri="{FF2B5EF4-FFF2-40B4-BE49-F238E27FC236}">
                  <a16:creationId xmlns:a16="http://schemas.microsoft.com/office/drawing/2014/main" id="{2AEE3BE6-6107-52CE-55F8-797077D211DD}"/>
                </a:ext>
              </a:extLst>
            </p:cNvPr>
            <p:cNvSpPr/>
            <p:nvPr/>
          </p:nvSpPr>
          <p:spPr bwMode="auto">
            <a:xfrm>
              <a:off x="4156364" y="2531225"/>
              <a:ext cx="5116483" cy="2024150"/>
            </a:xfrm>
            <a:custGeom>
              <a:avLst/>
              <a:gdLst>
                <a:gd name="connsiteX0" fmla="*/ 5116483 w 5116483"/>
                <a:gd name="connsiteY0" fmla="*/ 2024150 h 2024150"/>
                <a:gd name="connsiteX1" fmla="*/ 3458094 w 5116483"/>
                <a:gd name="connsiteY1" fmla="*/ 2024150 h 2024150"/>
                <a:gd name="connsiteX2" fmla="*/ 3458094 w 5116483"/>
                <a:gd name="connsiteY2" fmla="*/ 1970117 h 2024150"/>
                <a:gd name="connsiteX3" fmla="*/ 3445625 w 5116483"/>
                <a:gd name="connsiteY3" fmla="*/ 1970117 h 2024150"/>
                <a:gd name="connsiteX4" fmla="*/ 3445625 w 5116483"/>
                <a:gd name="connsiteY4" fmla="*/ 1941022 h 2024150"/>
                <a:gd name="connsiteX5" fmla="*/ 3404061 w 5116483"/>
                <a:gd name="connsiteY5" fmla="*/ 1941022 h 2024150"/>
                <a:gd name="connsiteX6" fmla="*/ 3404061 w 5116483"/>
                <a:gd name="connsiteY6" fmla="*/ 1920240 h 2024150"/>
                <a:gd name="connsiteX7" fmla="*/ 2996738 w 5116483"/>
                <a:gd name="connsiteY7" fmla="*/ 1920240 h 2024150"/>
                <a:gd name="connsiteX8" fmla="*/ 2996738 w 5116483"/>
                <a:gd name="connsiteY8" fmla="*/ 1895302 h 2024150"/>
                <a:gd name="connsiteX9" fmla="*/ 2946861 w 5116483"/>
                <a:gd name="connsiteY9" fmla="*/ 1895302 h 2024150"/>
                <a:gd name="connsiteX10" fmla="*/ 2946861 w 5116483"/>
                <a:gd name="connsiteY10" fmla="*/ 1866208 h 2024150"/>
                <a:gd name="connsiteX11" fmla="*/ 2905298 w 5116483"/>
                <a:gd name="connsiteY11" fmla="*/ 1866208 h 2024150"/>
                <a:gd name="connsiteX12" fmla="*/ 2905298 w 5116483"/>
                <a:gd name="connsiteY12" fmla="*/ 1812175 h 2024150"/>
                <a:gd name="connsiteX13" fmla="*/ 2718261 w 5116483"/>
                <a:gd name="connsiteY13" fmla="*/ 1812175 h 2024150"/>
                <a:gd name="connsiteX14" fmla="*/ 2718261 w 5116483"/>
                <a:gd name="connsiteY14" fmla="*/ 1791393 h 2024150"/>
                <a:gd name="connsiteX15" fmla="*/ 2535381 w 5116483"/>
                <a:gd name="connsiteY15" fmla="*/ 1791393 h 2024150"/>
                <a:gd name="connsiteX16" fmla="*/ 2535381 w 5116483"/>
                <a:gd name="connsiteY16" fmla="*/ 1770611 h 2024150"/>
                <a:gd name="connsiteX17" fmla="*/ 2419003 w 5116483"/>
                <a:gd name="connsiteY17" fmla="*/ 1770611 h 2024150"/>
                <a:gd name="connsiteX18" fmla="*/ 2419003 w 5116483"/>
                <a:gd name="connsiteY18" fmla="*/ 1695797 h 2024150"/>
                <a:gd name="connsiteX19" fmla="*/ 2389909 w 5116483"/>
                <a:gd name="connsiteY19" fmla="*/ 1695797 h 2024150"/>
                <a:gd name="connsiteX20" fmla="*/ 2389909 w 5116483"/>
                <a:gd name="connsiteY20" fmla="*/ 1666702 h 2024150"/>
                <a:gd name="connsiteX21" fmla="*/ 2344189 w 5116483"/>
                <a:gd name="connsiteY21" fmla="*/ 1666702 h 2024150"/>
                <a:gd name="connsiteX22" fmla="*/ 2344189 w 5116483"/>
                <a:gd name="connsiteY22" fmla="*/ 1650077 h 2024150"/>
                <a:gd name="connsiteX23" fmla="*/ 2190403 w 5116483"/>
                <a:gd name="connsiteY23" fmla="*/ 1650077 h 2024150"/>
                <a:gd name="connsiteX24" fmla="*/ 2190403 w 5116483"/>
                <a:gd name="connsiteY24" fmla="*/ 1637608 h 2024150"/>
                <a:gd name="connsiteX25" fmla="*/ 2065712 w 5116483"/>
                <a:gd name="connsiteY25" fmla="*/ 1637608 h 2024150"/>
                <a:gd name="connsiteX26" fmla="*/ 2065712 w 5116483"/>
                <a:gd name="connsiteY26" fmla="*/ 1625139 h 2024150"/>
                <a:gd name="connsiteX27" fmla="*/ 1874520 w 5116483"/>
                <a:gd name="connsiteY27" fmla="*/ 1625139 h 2024150"/>
                <a:gd name="connsiteX28" fmla="*/ 1874520 w 5116483"/>
                <a:gd name="connsiteY28" fmla="*/ 1566950 h 2024150"/>
                <a:gd name="connsiteX29" fmla="*/ 1841269 w 5116483"/>
                <a:gd name="connsiteY29" fmla="*/ 1566950 h 2024150"/>
                <a:gd name="connsiteX30" fmla="*/ 1841269 w 5116483"/>
                <a:gd name="connsiteY30" fmla="*/ 1542011 h 2024150"/>
                <a:gd name="connsiteX31" fmla="*/ 1820487 w 5116483"/>
                <a:gd name="connsiteY31" fmla="*/ 1542011 h 2024150"/>
                <a:gd name="connsiteX32" fmla="*/ 1820487 w 5116483"/>
                <a:gd name="connsiteY32" fmla="*/ 1500448 h 2024150"/>
                <a:gd name="connsiteX33" fmla="*/ 1816331 w 5116483"/>
                <a:gd name="connsiteY33" fmla="*/ 1500448 h 2024150"/>
                <a:gd name="connsiteX34" fmla="*/ 1824643 w 5116483"/>
                <a:gd name="connsiteY34" fmla="*/ 1492136 h 2024150"/>
                <a:gd name="connsiteX35" fmla="*/ 1803861 w 5116483"/>
                <a:gd name="connsiteY35" fmla="*/ 1492136 h 2024150"/>
                <a:gd name="connsiteX36" fmla="*/ 1803861 w 5116483"/>
                <a:gd name="connsiteY36" fmla="*/ 1463040 h 2024150"/>
                <a:gd name="connsiteX37" fmla="*/ 1708265 w 5116483"/>
                <a:gd name="connsiteY37" fmla="*/ 1463040 h 2024150"/>
                <a:gd name="connsiteX38" fmla="*/ 1708265 w 5116483"/>
                <a:gd name="connsiteY38" fmla="*/ 1446415 h 2024150"/>
                <a:gd name="connsiteX39" fmla="*/ 1708265 w 5116483"/>
                <a:gd name="connsiteY39" fmla="*/ 1463040 h 2024150"/>
                <a:gd name="connsiteX40" fmla="*/ 1708265 w 5116483"/>
                <a:gd name="connsiteY40" fmla="*/ 1446415 h 2024150"/>
                <a:gd name="connsiteX41" fmla="*/ 1641763 w 5116483"/>
                <a:gd name="connsiteY41" fmla="*/ 1446415 h 2024150"/>
                <a:gd name="connsiteX42" fmla="*/ 1641763 w 5116483"/>
                <a:gd name="connsiteY42" fmla="*/ 1425633 h 2024150"/>
                <a:gd name="connsiteX43" fmla="*/ 1483821 w 5116483"/>
                <a:gd name="connsiteY43" fmla="*/ 1425633 h 2024150"/>
                <a:gd name="connsiteX44" fmla="*/ 1483821 w 5116483"/>
                <a:gd name="connsiteY44" fmla="*/ 1396539 h 2024150"/>
                <a:gd name="connsiteX45" fmla="*/ 1467196 w 5116483"/>
                <a:gd name="connsiteY45" fmla="*/ 1396539 h 2024150"/>
                <a:gd name="connsiteX46" fmla="*/ 1467196 w 5116483"/>
                <a:gd name="connsiteY46" fmla="*/ 1384070 h 2024150"/>
                <a:gd name="connsiteX47" fmla="*/ 1446414 w 5116483"/>
                <a:gd name="connsiteY47" fmla="*/ 1384070 h 2024150"/>
                <a:gd name="connsiteX48" fmla="*/ 1446414 w 5116483"/>
                <a:gd name="connsiteY48" fmla="*/ 1371600 h 2024150"/>
                <a:gd name="connsiteX49" fmla="*/ 1367443 w 5116483"/>
                <a:gd name="connsiteY49" fmla="*/ 1371600 h 2024150"/>
                <a:gd name="connsiteX50" fmla="*/ 1367443 w 5116483"/>
                <a:gd name="connsiteY50" fmla="*/ 1354975 h 2024150"/>
                <a:gd name="connsiteX51" fmla="*/ 1188720 w 5116483"/>
                <a:gd name="connsiteY51" fmla="*/ 1354975 h 2024150"/>
                <a:gd name="connsiteX52" fmla="*/ 1188720 w 5116483"/>
                <a:gd name="connsiteY52" fmla="*/ 1321724 h 2024150"/>
                <a:gd name="connsiteX53" fmla="*/ 1113905 w 5116483"/>
                <a:gd name="connsiteY53" fmla="*/ 1321724 h 2024150"/>
                <a:gd name="connsiteX54" fmla="*/ 1113905 w 5116483"/>
                <a:gd name="connsiteY54" fmla="*/ 1167939 h 2024150"/>
                <a:gd name="connsiteX55" fmla="*/ 1088967 w 5116483"/>
                <a:gd name="connsiteY55" fmla="*/ 1167939 h 2024150"/>
                <a:gd name="connsiteX56" fmla="*/ 1088967 w 5116483"/>
                <a:gd name="connsiteY56" fmla="*/ 1138844 h 2024150"/>
                <a:gd name="connsiteX57" fmla="*/ 906087 w 5116483"/>
                <a:gd name="connsiteY57" fmla="*/ 1138844 h 2024150"/>
                <a:gd name="connsiteX58" fmla="*/ 906087 w 5116483"/>
                <a:gd name="connsiteY58" fmla="*/ 1122219 h 2024150"/>
                <a:gd name="connsiteX59" fmla="*/ 756458 w 5116483"/>
                <a:gd name="connsiteY59" fmla="*/ 1122219 h 2024150"/>
                <a:gd name="connsiteX60" fmla="*/ 756458 w 5116483"/>
                <a:gd name="connsiteY60" fmla="*/ 985059 h 2024150"/>
                <a:gd name="connsiteX61" fmla="*/ 723207 w 5116483"/>
                <a:gd name="connsiteY61" fmla="*/ 985059 h 2024150"/>
                <a:gd name="connsiteX62" fmla="*/ 723207 w 5116483"/>
                <a:gd name="connsiteY62" fmla="*/ 951808 h 2024150"/>
                <a:gd name="connsiteX63" fmla="*/ 573578 w 5116483"/>
                <a:gd name="connsiteY63" fmla="*/ 951808 h 2024150"/>
                <a:gd name="connsiteX64" fmla="*/ 573578 w 5116483"/>
                <a:gd name="connsiteY64" fmla="*/ 931026 h 2024150"/>
                <a:gd name="connsiteX65" fmla="*/ 544483 w 5116483"/>
                <a:gd name="connsiteY65" fmla="*/ 931026 h 2024150"/>
                <a:gd name="connsiteX66" fmla="*/ 544483 w 5116483"/>
                <a:gd name="connsiteY66" fmla="*/ 914400 h 2024150"/>
                <a:gd name="connsiteX67" fmla="*/ 457200 w 5116483"/>
                <a:gd name="connsiteY67" fmla="*/ 914400 h 2024150"/>
                <a:gd name="connsiteX68" fmla="*/ 457200 w 5116483"/>
                <a:gd name="connsiteY68" fmla="*/ 864524 h 2024150"/>
                <a:gd name="connsiteX69" fmla="*/ 440574 w 5116483"/>
                <a:gd name="connsiteY69" fmla="*/ 864524 h 2024150"/>
                <a:gd name="connsiteX70" fmla="*/ 440574 w 5116483"/>
                <a:gd name="connsiteY70" fmla="*/ 818804 h 2024150"/>
                <a:gd name="connsiteX71" fmla="*/ 390698 w 5116483"/>
                <a:gd name="connsiteY71" fmla="*/ 818804 h 2024150"/>
                <a:gd name="connsiteX72" fmla="*/ 390698 w 5116483"/>
                <a:gd name="connsiteY72" fmla="*/ 719051 h 2024150"/>
                <a:gd name="connsiteX73" fmla="*/ 299258 w 5116483"/>
                <a:gd name="connsiteY73" fmla="*/ 719051 h 2024150"/>
                <a:gd name="connsiteX74" fmla="*/ 299258 w 5116483"/>
                <a:gd name="connsiteY74" fmla="*/ 714895 h 2024150"/>
                <a:gd name="connsiteX75" fmla="*/ 220287 w 5116483"/>
                <a:gd name="connsiteY75" fmla="*/ 714895 h 2024150"/>
                <a:gd name="connsiteX76" fmla="*/ 220287 w 5116483"/>
                <a:gd name="connsiteY76" fmla="*/ 702426 h 2024150"/>
                <a:gd name="connsiteX77" fmla="*/ 162098 w 5116483"/>
                <a:gd name="connsiteY77" fmla="*/ 702426 h 2024150"/>
                <a:gd name="connsiteX78" fmla="*/ 162098 w 5116483"/>
                <a:gd name="connsiteY78" fmla="*/ 702426 h 2024150"/>
                <a:gd name="connsiteX79" fmla="*/ 128847 w 5116483"/>
                <a:gd name="connsiteY79" fmla="*/ 669175 h 2024150"/>
                <a:gd name="connsiteX80" fmla="*/ 128847 w 5116483"/>
                <a:gd name="connsiteY80" fmla="*/ 635924 h 2024150"/>
                <a:gd name="connsiteX81" fmla="*/ 116378 w 5116483"/>
                <a:gd name="connsiteY81" fmla="*/ 635924 h 2024150"/>
                <a:gd name="connsiteX82" fmla="*/ 116378 w 5116483"/>
                <a:gd name="connsiteY82" fmla="*/ 619299 h 2024150"/>
                <a:gd name="connsiteX83" fmla="*/ 87283 w 5116483"/>
                <a:gd name="connsiteY83" fmla="*/ 619299 h 2024150"/>
                <a:gd name="connsiteX84" fmla="*/ 87283 w 5116483"/>
                <a:gd name="connsiteY84" fmla="*/ 544484 h 2024150"/>
                <a:gd name="connsiteX85" fmla="*/ 49876 w 5116483"/>
                <a:gd name="connsiteY85" fmla="*/ 544484 h 2024150"/>
                <a:gd name="connsiteX86" fmla="*/ 49876 w 5116483"/>
                <a:gd name="connsiteY86" fmla="*/ 419793 h 2024150"/>
                <a:gd name="connsiteX87" fmla="*/ 24938 w 5116483"/>
                <a:gd name="connsiteY87" fmla="*/ 419793 h 2024150"/>
                <a:gd name="connsiteX88" fmla="*/ 24938 w 5116483"/>
                <a:gd name="connsiteY88" fmla="*/ 108066 h 2024150"/>
                <a:gd name="connsiteX89" fmla="*/ 16625 w 5116483"/>
                <a:gd name="connsiteY89" fmla="*/ 108066 h 2024150"/>
                <a:gd name="connsiteX90" fmla="*/ 16625 w 5116483"/>
                <a:gd name="connsiteY90" fmla="*/ 87284 h 2024150"/>
                <a:gd name="connsiteX91" fmla="*/ 0 w 5116483"/>
                <a:gd name="connsiteY91" fmla="*/ 87284 h 2024150"/>
                <a:gd name="connsiteX92" fmla="*/ 0 w 5116483"/>
                <a:gd name="connsiteY92" fmla="*/ 0 h 2024150"/>
                <a:gd name="connsiteX0" fmla="*/ 5116483 w 5116483"/>
                <a:gd name="connsiteY0" fmla="*/ 2024150 h 2024150"/>
                <a:gd name="connsiteX1" fmla="*/ 3458094 w 5116483"/>
                <a:gd name="connsiteY1" fmla="*/ 2024150 h 2024150"/>
                <a:gd name="connsiteX2" fmla="*/ 3458094 w 5116483"/>
                <a:gd name="connsiteY2" fmla="*/ 1970117 h 2024150"/>
                <a:gd name="connsiteX3" fmla="*/ 3445625 w 5116483"/>
                <a:gd name="connsiteY3" fmla="*/ 1970117 h 2024150"/>
                <a:gd name="connsiteX4" fmla="*/ 3445625 w 5116483"/>
                <a:gd name="connsiteY4" fmla="*/ 1941022 h 2024150"/>
                <a:gd name="connsiteX5" fmla="*/ 3404061 w 5116483"/>
                <a:gd name="connsiteY5" fmla="*/ 1941022 h 2024150"/>
                <a:gd name="connsiteX6" fmla="*/ 3404061 w 5116483"/>
                <a:gd name="connsiteY6" fmla="*/ 1920240 h 2024150"/>
                <a:gd name="connsiteX7" fmla="*/ 2996738 w 5116483"/>
                <a:gd name="connsiteY7" fmla="*/ 1920240 h 2024150"/>
                <a:gd name="connsiteX8" fmla="*/ 2996738 w 5116483"/>
                <a:gd name="connsiteY8" fmla="*/ 1895302 h 2024150"/>
                <a:gd name="connsiteX9" fmla="*/ 2946861 w 5116483"/>
                <a:gd name="connsiteY9" fmla="*/ 1895302 h 2024150"/>
                <a:gd name="connsiteX10" fmla="*/ 2946861 w 5116483"/>
                <a:gd name="connsiteY10" fmla="*/ 1866208 h 2024150"/>
                <a:gd name="connsiteX11" fmla="*/ 2905298 w 5116483"/>
                <a:gd name="connsiteY11" fmla="*/ 1866208 h 2024150"/>
                <a:gd name="connsiteX12" fmla="*/ 2905298 w 5116483"/>
                <a:gd name="connsiteY12" fmla="*/ 1812175 h 2024150"/>
                <a:gd name="connsiteX13" fmla="*/ 2718261 w 5116483"/>
                <a:gd name="connsiteY13" fmla="*/ 1812175 h 2024150"/>
                <a:gd name="connsiteX14" fmla="*/ 2718261 w 5116483"/>
                <a:gd name="connsiteY14" fmla="*/ 1791393 h 2024150"/>
                <a:gd name="connsiteX15" fmla="*/ 2535381 w 5116483"/>
                <a:gd name="connsiteY15" fmla="*/ 1791393 h 2024150"/>
                <a:gd name="connsiteX16" fmla="*/ 2535381 w 5116483"/>
                <a:gd name="connsiteY16" fmla="*/ 1770611 h 2024150"/>
                <a:gd name="connsiteX17" fmla="*/ 2419003 w 5116483"/>
                <a:gd name="connsiteY17" fmla="*/ 1770611 h 2024150"/>
                <a:gd name="connsiteX18" fmla="*/ 2419003 w 5116483"/>
                <a:gd name="connsiteY18" fmla="*/ 1695797 h 2024150"/>
                <a:gd name="connsiteX19" fmla="*/ 2389909 w 5116483"/>
                <a:gd name="connsiteY19" fmla="*/ 1695797 h 2024150"/>
                <a:gd name="connsiteX20" fmla="*/ 2389909 w 5116483"/>
                <a:gd name="connsiteY20" fmla="*/ 1666702 h 2024150"/>
                <a:gd name="connsiteX21" fmla="*/ 2344189 w 5116483"/>
                <a:gd name="connsiteY21" fmla="*/ 1666702 h 2024150"/>
                <a:gd name="connsiteX22" fmla="*/ 2344189 w 5116483"/>
                <a:gd name="connsiteY22" fmla="*/ 1650077 h 2024150"/>
                <a:gd name="connsiteX23" fmla="*/ 2190403 w 5116483"/>
                <a:gd name="connsiteY23" fmla="*/ 1650077 h 2024150"/>
                <a:gd name="connsiteX24" fmla="*/ 2190403 w 5116483"/>
                <a:gd name="connsiteY24" fmla="*/ 1637608 h 2024150"/>
                <a:gd name="connsiteX25" fmla="*/ 2065712 w 5116483"/>
                <a:gd name="connsiteY25" fmla="*/ 1637608 h 2024150"/>
                <a:gd name="connsiteX26" fmla="*/ 2065712 w 5116483"/>
                <a:gd name="connsiteY26" fmla="*/ 1625139 h 2024150"/>
                <a:gd name="connsiteX27" fmla="*/ 1874520 w 5116483"/>
                <a:gd name="connsiteY27" fmla="*/ 1625139 h 2024150"/>
                <a:gd name="connsiteX28" fmla="*/ 1874520 w 5116483"/>
                <a:gd name="connsiteY28" fmla="*/ 1566950 h 2024150"/>
                <a:gd name="connsiteX29" fmla="*/ 1841269 w 5116483"/>
                <a:gd name="connsiteY29" fmla="*/ 1566950 h 2024150"/>
                <a:gd name="connsiteX30" fmla="*/ 1841269 w 5116483"/>
                <a:gd name="connsiteY30" fmla="*/ 1542011 h 2024150"/>
                <a:gd name="connsiteX31" fmla="*/ 1820487 w 5116483"/>
                <a:gd name="connsiteY31" fmla="*/ 1542011 h 2024150"/>
                <a:gd name="connsiteX32" fmla="*/ 1820487 w 5116483"/>
                <a:gd name="connsiteY32" fmla="*/ 1500448 h 2024150"/>
                <a:gd name="connsiteX33" fmla="*/ 1816331 w 5116483"/>
                <a:gd name="connsiteY33" fmla="*/ 1500448 h 2024150"/>
                <a:gd name="connsiteX34" fmla="*/ 1812174 w 5116483"/>
                <a:gd name="connsiteY34" fmla="*/ 1492136 h 2024150"/>
                <a:gd name="connsiteX35" fmla="*/ 1803861 w 5116483"/>
                <a:gd name="connsiteY35" fmla="*/ 1492136 h 2024150"/>
                <a:gd name="connsiteX36" fmla="*/ 1803861 w 5116483"/>
                <a:gd name="connsiteY36" fmla="*/ 1463040 h 2024150"/>
                <a:gd name="connsiteX37" fmla="*/ 1708265 w 5116483"/>
                <a:gd name="connsiteY37" fmla="*/ 1463040 h 2024150"/>
                <a:gd name="connsiteX38" fmla="*/ 1708265 w 5116483"/>
                <a:gd name="connsiteY38" fmla="*/ 1446415 h 2024150"/>
                <a:gd name="connsiteX39" fmla="*/ 1708265 w 5116483"/>
                <a:gd name="connsiteY39" fmla="*/ 1463040 h 2024150"/>
                <a:gd name="connsiteX40" fmla="*/ 1708265 w 5116483"/>
                <a:gd name="connsiteY40" fmla="*/ 1446415 h 2024150"/>
                <a:gd name="connsiteX41" fmla="*/ 1641763 w 5116483"/>
                <a:gd name="connsiteY41" fmla="*/ 1446415 h 2024150"/>
                <a:gd name="connsiteX42" fmla="*/ 1641763 w 5116483"/>
                <a:gd name="connsiteY42" fmla="*/ 1425633 h 2024150"/>
                <a:gd name="connsiteX43" fmla="*/ 1483821 w 5116483"/>
                <a:gd name="connsiteY43" fmla="*/ 1425633 h 2024150"/>
                <a:gd name="connsiteX44" fmla="*/ 1483821 w 5116483"/>
                <a:gd name="connsiteY44" fmla="*/ 1396539 h 2024150"/>
                <a:gd name="connsiteX45" fmla="*/ 1467196 w 5116483"/>
                <a:gd name="connsiteY45" fmla="*/ 1396539 h 2024150"/>
                <a:gd name="connsiteX46" fmla="*/ 1467196 w 5116483"/>
                <a:gd name="connsiteY46" fmla="*/ 1384070 h 2024150"/>
                <a:gd name="connsiteX47" fmla="*/ 1446414 w 5116483"/>
                <a:gd name="connsiteY47" fmla="*/ 1384070 h 2024150"/>
                <a:gd name="connsiteX48" fmla="*/ 1446414 w 5116483"/>
                <a:gd name="connsiteY48" fmla="*/ 1371600 h 2024150"/>
                <a:gd name="connsiteX49" fmla="*/ 1367443 w 5116483"/>
                <a:gd name="connsiteY49" fmla="*/ 1371600 h 2024150"/>
                <a:gd name="connsiteX50" fmla="*/ 1367443 w 5116483"/>
                <a:gd name="connsiteY50" fmla="*/ 1354975 h 2024150"/>
                <a:gd name="connsiteX51" fmla="*/ 1188720 w 5116483"/>
                <a:gd name="connsiteY51" fmla="*/ 1354975 h 2024150"/>
                <a:gd name="connsiteX52" fmla="*/ 1188720 w 5116483"/>
                <a:gd name="connsiteY52" fmla="*/ 1321724 h 2024150"/>
                <a:gd name="connsiteX53" fmla="*/ 1113905 w 5116483"/>
                <a:gd name="connsiteY53" fmla="*/ 1321724 h 2024150"/>
                <a:gd name="connsiteX54" fmla="*/ 1113905 w 5116483"/>
                <a:gd name="connsiteY54" fmla="*/ 1167939 h 2024150"/>
                <a:gd name="connsiteX55" fmla="*/ 1088967 w 5116483"/>
                <a:gd name="connsiteY55" fmla="*/ 1167939 h 2024150"/>
                <a:gd name="connsiteX56" fmla="*/ 1088967 w 5116483"/>
                <a:gd name="connsiteY56" fmla="*/ 1138844 h 2024150"/>
                <a:gd name="connsiteX57" fmla="*/ 906087 w 5116483"/>
                <a:gd name="connsiteY57" fmla="*/ 1138844 h 2024150"/>
                <a:gd name="connsiteX58" fmla="*/ 906087 w 5116483"/>
                <a:gd name="connsiteY58" fmla="*/ 1122219 h 2024150"/>
                <a:gd name="connsiteX59" fmla="*/ 756458 w 5116483"/>
                <a:gd name="connsiteY59" fmla="*/ 1122219 h 2024150"/>
                <a:gd name="connsiteX60" fmla="*/ 756458 w 5116483"/>
                <a:gd name="connsiteY60" fmla="*/ 985059 h 2024150"/>
                <a:gd name="connsiteX61" fmla="*/ 723207 w 5116483"/>
                <a:gd name="connsiteY61" fmla="*/ 985059 h 2024150"/>
                <a:gd name="connsiteX62" fmla="*/ 723207 w 5116483"/>
                <a:gd name="connsiteY62" fmla="*/ 951808 h 2024150"/>
                <a:gd name="connsiteX63" fmla="*/ 573578 w 5116483"/>
                <a:gd name="connsiteY63" fmla="*/ 951808 h 2024150"/>
                <a:gd name="connsiteX64" fmla="*/ 573578 w 5116483"/>
                <a:gd name="connsiteY64" fmla="*/ 931026 h 2024150"/>
                <a:gd name="connsiteX65" fmla="*/ 544483 w 5116483"/>
                <a:gd name="connsiteY65" fmla="*/ 931026 h 2024150"/>
                <a:gd name="connsiteX66" fmla="*/ 544483 w 5116483"/>
                <a:gd name="connsiteY66" fmla="*/ 914400 h 2024150"/>
                <a:gd name="connsiteX67" fmla="*/ 457200 w 5116483"/>
                <a:gd name="connsiteY67" fmla="*/ 914400 h 2024150"/>
                <a:gd name="connsiteX68" fmla="*/ 457200 w 5116483"/>
                <a:gd name="connsiteY68" fmla="*/ 864524 h 2024150"/>
                <a:gd name="connsiteX69" fmla="*/ 440574 w 5116483"/>
                <a:gd name="connsiteY69" fmla="*/ 864524 h 2024150"/>
                <a:gd name="connsiteX70" fmla="*/ 440574 w 5116483"/>
                <a:gd name="connsiteY70" fmla="*/ 818804 h 2024150"/>
                <a:gd name="connsiteX71" fmla="*/ 390698 w 5116483"/>
                <a:gd name="connsiteY71" fmla="*/ 818804 h 2024150"/>
                <a:gd name="connsiteX72" fmla="*/ 390698 w 5116483"/>
                <a:gd name="connsiteY72" fmla="*/ 719051 h 2024150"/>
                <a:gd name="connsiteX73" fmla="*/ 299258 w 5116483"/>
                <a:gd name="connsiteY73" fmla="*/ 719051 h 2024150"/>
                <a:gd name="connsiteX74" fmla="*/ 299258 w 5116483"/>
                <a:gd name="connsiteY74" fmla="*/ 714895 h 2024150"/>
                <a:gd name="connsiteX75" fmla="*/ 220287 w 5116483"/>
                <a:gd name="connsiteY75" fmla="*/ 714895 h 2024150"/>
                <a:gd name="connsiteX76" fmla="*/ 220287 w 5116483"/>
                <a:gd name="connsiteY76" fmla="*/ 702426 h 2024150"/>
                <a:gd name="connsiteX77" fmla="*/ 162098 w 5116483"/>
                <a:gd name="connsiteY77" fmla="*/ 702426 h 2024150"/>
                <a:gd name="connsiteX78" fmla="*/ 162098 w 5116483"/>
                <a:gd name="connsiteY78" fmla="*/ 702426 h 2024150"/>
                <a:gd name="connsiteX79" fmla="*/ 128847 w 5116483"/>
                <a:gd name="connsiteY79" fmla="*/ 669175 h 2024150"/>
                <a:gd name="connsiteX80" fmla="*/ 128847 w 5116483"/>
                <a:gd name="connsiteY80" fmla="*/ 635924 h 2024150"/>
                <a:gd name="connsiteX81" fmla="*/ 116378 w 5116483"/>
                <a:gd name="connsiteY81" fmla="*/ 635924 h 2024150"/>
                <a:gd name="connsiteX82" fmla="*/ 116378 w 5116483"/>
                <a:gd name="connsiteY82" fmla="*/ 619299 h 2024150"/>
                <a:gd name="connsiteX83" fmla="*/ 87283 w 5116483"/>
                <a:gd name="connsiteY83" fmla="*/ 619299 h 2024150"/>
                <a:gd name="connsiteX84" fmla="*/ 87283 w 5116483"/>
                <a:gd name="connsiteY84" fmla="*/ 544484 h 2024150"/>
                <a:gd name="connsiteX85" fmla="*/ 49876 w 5116483"/>
                <a:gd name="connsiteY85" fmla="*/ 544484 h 2024150"/>
                <a:gd name="connsiteX86" fmla="*/ 49876 w 5116483"/>
                <a:gd name="connsiteY86" fmla="*/ 419793 h 2024150"/>
                <a:gd name="connsiteX87" fmla="*/ 24938 w 5116483"/>
                <a:gd name="connsiteY87" fmla="*/ 419793 h 2024150"/>
                <a:gd name="connsiteX88" fmla="*/ 24938 w 5116483"/>
                <a:gd name="connsiteY88" fmla="*/ 108066 h 2024150"/>
                <a:gd name="connsiteX89" fmla="*/ 16625 w 5116483"/>
                <a:gd name="connsiteY89" fmla="*/ 108066 h 2024150"/>
                <a:gd name="connsiteX90" fmla="*/ 16625 w 5116483"/>
                <a:gd name="connsiteY90" fmla="*/ 87284 h 2024150"/>
                <a:gd name="connsiteX91" fmla="*/ 0 w 5116483"/>
                <a:gd name="connsiteY91" fmla="*/ 87284 h 2024150"/>
                <a:gd name="connsiteX92" fmla="*/ 0 w 5116483"/>
                <a:gd name="connsiteY92" fmla="*/ 0 h 2024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116483" h="2024150">
                  <a:moveTo>
                    <a:pt x="5116483" y="2024150"/>
                  </a:moveTo>
                  <a:lnTo>
                    <a:pt x="3458094" y="2024150"/>
                  </a:lnTo>
                  <a:lnTo>
                    <a:pt x="3458094" y="1970117"/>
                  </a:lnTo>
                  <a:lnTo>
                    <a:pt x="3445625" y="1970117"/>
                  </a:lnTo>
                  <a:lnTo>
                    <a:pt x="3445625" y="1941022"/>
                  </a:lnTo>
                  <a:lnTo>
                    <a:pt x="3404061" y="1941022"/>
                  </a:lnTo>
                  <a:lnTo>
                    <a:pt x="3404061" y="1920240"/>
                  </a:lnTo>
                  <a:lnTo>
                    <a:pt x="2996738" y="1920240"/>
                  </a:lnTo>
                  <a:lnTo>
                    <a:pt x="2996738" y="1895302"/>
                  </a:lnTo>
                  <a:lnTo>
                    <a:pt x="2946861" y="1895302"/>
                  </a:lnTo>
                  <a:lnTo>
                    <a:pt x="2946861" y="1866208"/>
                  </a:lnTo>
                  <a:lnTo>
                    <a:pt x="2905298" y="1866208"/>
                  </a:lnTo>
                  <a:lnTo>
                    <a:pt x="2905298" y="1812175"/>
                  </a:lnTo>
                  <a:lnTo>
                    <a:pt x="2718261" y="1812175"/>
                  </a:lnTo>
                  <a:lnTo>
                    <a:pt x="2718261" y="1791393"/>
                  </a:lnTo>
                  <a:lnTo>
                    <a:pt x="2535381" y="1791393"/>
                  </a:lnTo>
                  <a:lnTo>
                    <a:pt x="2535381" y="1770611"/>
                  </a:lnTo>
                  <a:lnTo>
                    <a:pt x="2419003" y="1770611"/>
                  </a:lnTo>
                  <a:lnTo>
                    <a:pt x="2419003" y="1695797"/>
                  </a:lnTo>
                  <a:lnTo>
                    <a:pt x="2389909" y="1695797"/>
                  </a:lnTo>
                  <a:lnTo>
                    <a:pt x="2389909" y="1666702"/>
                  </a:lnTo>
                  <a:lnTo>
                    <a:pt x="2344189" y="1666702"/>
                  </a:lnTo>
                  <a:lnTo>
                    <a:pt x="2344189" y="1650077"/>
                  </a:lnTo>
                  <a:lnTo>
                    <a:pt x="2190403" y="1650077"/>
                  </a:lnTo>
                  <a:lnTo>
                    <a:pt x="2190403" y="1637608"/>
                  </a:lnTo>
                  <a:lnTo>
                    <a:pt x="2065712" y="1637608"/>
                  </a:lnTo>
                  <a:lnTo>
                    <a:pt x="2065712" y="1625139"/>
                  </a:lnTo>
                  <a:lnTo>
                    <a:pt x="1874520" y="1625139"/>
                  </a:lnTo>
                  <a:lnTo>
                    <a:pt x="1874520" y="1566950"/>
                  </a:lnTo>
                  <a:lnTo>
                    <a:pt x="1841269" y="1566950"/>
                  </a:lnTo>
                  <a:lnTo>
                    <a:pt x="1841269" y="1542011"/>
                  </a:lnTo>
                  <a:lnTo>
                    <a:pt x="1820487" y="1542011"/>
                  </a:lnTo>
                  <a:lnTo>
                    <a:pt x="1820487" y="1500448"/>
                  </a:lnTo>
                  <a:lnTo>
                    <a:pt x="1816331" y="1500448"/>
                  </a:lnTo>
                  <a:lnTo>
                    <a:pt x="1812174" y="1492136"/>
                  </a:lnTo>
                  <a:lnTo>
                    <a:pt x="1803861" y="1492136"/>
                  </a:lnTo>
                  <a:lnTo>
                    <a:pt x="1803861" y="1463040"/>
                  </a:lnTo>
                  <a:lnTo>
                    <a:pt x="1708265" y="1463040"/>
                  </a:lnTo>
                  <a:lnTo>
                    <a:pt x="1708265" y="1446415"/>
                  </a:lnTo>
                  <a:lnTo>
                    <a:pt x="1708265" y="1463040"/>
                  </a:lnTo>
                  <a:lnTo>
                    <a:pt x="1708265" y="1446415"/>
                  </a:lnTo>
                  <a:lnTo>
                    <a:pt x="1641763" y="1446415"/>
                  </a:lnTo>
                  <a:lnTo>
                    <a:pt x="1641763" y="1425633"/>
                  </a:lnTo>
                  <a:lnTo>
                    <a:pt x="1483821" y="1425633"/>
                  </a:lnTo>
                  <a:lnTo>
                    <a:pt x="1483821" y="1396539"/>
                  </a:lnTo>
                  <a:lnTo>
                    <a:pt x="1467196" y="1396539"/>
                  </a:lnTo>
                  <a:lnTo>
                    <a:pt x="1467196" y="1384070"/>
                  </a:lnTo>
                  <a:lnTo>
                    <a:pt x="1446414" y="1384070"/>
                  </a:lnTo>
                  <a:lnTo>
                    <a:pt x="1446414" y="1371600"/>
                  </a:lnTo>
                  <a:lnTo>
                    <a:pt x="1367443" y="1371600"/>
                  </a:lnTo>
                  <a:lnTo>
                    <a:pt x="1367443" y="1354975"/>
                  </a:lnTo>
                  <a:lnTo>
                    <a:pt x="1188720" y="1354975"/>
                  </a:lnTo>
                  <a:lnTo>
                    <a:pt x="1188720" y="1321724"/>
                  </a:lnTo>
                  <a:lnTo>
                    <a:pt x="1113905" y="1321724"/>
                  </a:lnTo>
                  <a:lnTo>
                    <a:pt x="1113905" y="1167939"/>
                  </a:lnTo>
                  <a:lnTo>
                    <a:pt x="1088967" y="1167939"/>
                  </a:lnTo>
                  <a:lnTo>
                    <a:pt x="1088967" y="1138844"/>
                  </a:lnTo>
                  <a:lnTo>
                    <a:pt x="906087" y="1138844"/>
                  </a:lnTo>
                  <a:lnTo>
                    <a:pt x="906087" y="1122219"/>
                  </a:lnTo>
                  <a:lnTo>
                    <a:pt x="756458" y="1122219"/>
                  </a:lnTo>
                  <a:lnTo>
                    <a:pt x="756458" y="985059"/>
                  </a:lnTo>
                  <a:lnTo>
                    <a:pt x="723207" y="985059"/>
                  </a:lnTo>
                  <a:lnTo>
                    <a:pt x="723207" y="951808"/>
                  </a:lnTo>
                  <a:lnTo>
                    <a:pt x="573578" y="951808"/>
                  </a:lnTo>
                  <a:lnTo>
                    <a:pt x="573578" y="931026"/>
                  </a:lnTo>
                  <a:lnTo>
                    <a:pt x="544483" y="931026"/>
                  </a:lnTo>
                  <a:lnTo>
                    <a:pt x="544483" y="914400"/>
                  </a:lnTo>
                  <a:lnTo>
                    <a:pt x="457200" y="914400"/>
                  </a:lnTo>
                  <a:lnTo>
                    <a:pt x="457200" y="864524"/>
                  </a:lnTo>
                  <a:lnTo>
                    <a:pt x="440574" y="864524"/>
                  </a:lnTo>
                  <a:lnTo>
                    <a:pt x="440574" y="818804"/>
                  </a:lnTo>
                  <a:lnTo>
                    <a:pt x="390698" y="818804"/>
                  </a:lnTo>
                  <a:lnTo>
                    <a:pt x="390698" y="719051"/>
                  </a:lnTo>
                  <a:lnTo>
                    <a:pt x="299258" y="719051"/>
                  </a:lnTo>
                  <a:lnTo>
                    <a:pt x="299258" y="714895"/>
                  </a:lnTo>
                  <a:lnTo>
                    <a:pt x="220287" y="714895"/>
                  </a:lnTo>
                  <a:lnTo>
                    <a:pt x="220287" y="702426"/>
                  </a:lnTo>
                  <a:lnTo>
                    <a:pt x="162098" y="702426"/>
                  </a:lnTo>
                  <a:lnTo>
                    <a:pt x="162098" y="702426"/>
                  </a:lnTo>
                  <a:lnTo>
                    <a:pt x="128847" y="669175"/>
                  </a:lnTo>
                  <a:lnTo>
                    <a:pt x="128847" y="635924"/>
                  </a:lnTo>
                  <a:lnTo>
                    <a:pt x="116378" y="635924"/>
                  </a:lnTo>
                  <a:lnTo>
                    <a:pt x="116378" y="619299"/>
                  </a:lnTo>
                  <a:lnTo>
                    <a:pt x="87283" y="619299"/>
                  </a:lnTo>
                  <a:lnTo>
                    <a:pt x="87283" y="544484"/>
                  </a:lnTo>
                  <a:lnTo>
                    <a:pt x="49876" y="544484"/>
                  </a:lnTo>
                  <a:lnTo>
                    <a:pt x="49876" y="419793"/>
                  </a:lnTo>
                  <a:lnTo>
                    <a:pt x="24938" y="419793"/>
                  </a:lnTo>
                  <a:lnTo>
                    <a:pt x="24938" y="108066"/>
                  </a:lnTo>
                  <a:lnTo>
                    <a:pt x="16625" y="108066"/>
                  </a:lnTo>
                  <a:lnTo>
                    <a:pt x="16625" y="87284"/>
                  </a:lnTo>
                  <a:lnTo>
                    <a:pt x="0" y="87284"/>
                  </a:lnTo>
                  <a:lnTo>
                    <a:pt x="0" y="0"/>
                  </a:lnTo>
                </a:path>
              </a:pathLst>
            </a:custGeom>
            <a:noFill/>
            <a:ln w="28575">
              <a:solidFill>
                <a:schemeClr val="accent1"/>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412" name="Oval 1411">
              <a:extLst>
                <a:ext uri="{FF2B5EF4-FFF2-40B4-BE49-F238E27FC236}">
                  <a16:creationId xmlns:a16="http://schemas.microsoft.com/office/drawing/2014/main" id="{5C0B0A56-0D8E-CFBB-F990-1702B7E741C3}"/>
                </a:ext>
              </a:extLst>
            </p:cNvPr>
            <p:cNvSpPr/>
            <p:nvPr/>
          </p:nvSpPr>
          <p:spPr bwMode="auto">
            <a:xfrm>
              <a:off x="3794256" y="2329810"/>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3" name="Oval 1412">
              <a:extLst>
                <a:ext uri="{FF2B5EF4-FFF2-40B4-BE49-F238E27FC236}">
                  <a16:creationId xmlns:a16="http://schemas.microsoft.com/office/drawing/2014/main" id="{00AE3C59-DD7B-373F-910E-15002FE81D57}"/>
                </a:ext>
              </a:extLst>
            </p:cNvPr>
            <p:cNvSpPr/>
            <p:nvPr/>
          </p:nvSpPr>
          <p:spPr bwMode="auto">
            <a:xfrm>
              <a:off x="4106995" y="2521622"/>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4" name="Oval 1413">
              <a:extLst>
                <a:ext uri="{FF2B5EF4-FFF2-40B4-BE49-F238E27FC236}">
                  <a16:creationId xmlns:a16="http://schemas.microsoft.com/office/drawing/2014/main" id="{C101911E-2102-ADB5-0C17-D8288DFBD4FD}"/>
                </a:ext>
              </a:extLst>
            </p:cNvPr>
            <p:cNvSpPr/>
            <p:nvPr/>
          </p:nvSpPr>
          <p:spPr bwMode="auto">
            <a:xfrm>
              <a:off x="4122473" y="2565623"/>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5" name="Oval 1414">
              <a:extLst>
                <a:ext uri="{FF2B5EF4-FFF2-40B4-BE49-F238E27FC236}">
                  <a16:creationId xmlns:a16="http://schemas.microsoft.com/office/drawing/2014/main" id="{79397403-A21D-CA84-B99B-1B7AD96FDF44}"/>
                </a:ext>
              </a:extLst>
            </p:cNvPr>
            <p:cNvSpPr/>
            <p:nvPr/>
          </p:nvSpPr>
          <p:spPr bwMode="auto">
            <a:xfrm>
              <a:off x="4143963" y="267585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6" name="Oval 1415">
              <a:extLst>
                <a:ext uri="{FF2B5EF4-FFF2-40B4-BE49-F238E27FC236}">
                  <a16:creationId xmlns:a16="http://schemas.microsoft.com/office/drawing/2014/main" id="{B3AC9F1F-7708-9041-2702-452F4B425213}"/>
                </a:ext>
              </a:extLst>
            </p:cNvPr>
            <p:cNvSpPr/>
            <p:nvPr/>
          </p:nvSpPr>
          <p:spPr bwMode="auto">
            <a:xfrm>
              <a:off x="4143963" y="2904343"/>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7" name="Oval 1416">
              <a:extLst>
                <a:ext uri="{FF2B5EF4-FFF2-40B4-BE49-F238E27FC236}">
                  <a16:creationId xmlns:a16="http://schemas.microsoft.com/office/drawing/2014/main" id="{9B52536C-8DC4-8C41-06D1-8FEC8003434A}"/>
                </a:ext>
              </a:extLst>
            </p:cNvPr>
            <p:cNvSpPr/>
            <p:nvPr/>
          </p:nvSpPr>
          <p:spPr bwMode="auto">
            <a:xfrm>
              <a:off x="4164491" y="3053143"/>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8" name="Oval 1417">
              <a:extLst>
                <a:ext uri="{FF2B5EF4-FFF2-40B4-BE49-F238E27FC236}">
                  <a16:creationId xmlns:a16="http://schemas.microsoft.com/office/drawing/2014/main" id="{4D5DE4DD-4F01-B69B-4287-42602E7B9656}"/>
                </a:ext>
              </a:extLst>
            </p:cNvPr>
            <p:cNvSpPr/>
            <p:nvPr/>
          </p:nvSpPr>
          <p:spPr bwMode="auto">
            <a:xfrm>
              <a:off x="4268225" y="3182562"/>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19" name="Oval 1418">
              <a:extLst>
                <a:ext uri="{FF2B5EF4-FFF2-40B4-BE49-F238E27FC236}">
                  <a16:creationId xmlns:a16="http://schemas.microsoft.com/office/drawing/2014/main" id="{4D99CAF7-9087-A296-A4AC-006E23C674B0}"/>
                </a:ext>
              </a:extLst>
            </p:cNvPr>
            <p:cNvSpPr/>
            <p:nvPr/>
          </p:nvSpPr>
          <p:spPr bwMode="auto">
            <a:xfrm>
              <a:off x="4471882" y="3227843"/>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0" name="Oval 1419">
              <a:extLst>
                <a:ext uri="{FF2B5EF4-FFF2-40B4-BE49-F238E27FC236}">
                  <a16:creationId xmlns:a16="http://schemas.microsoft.com/office/drawing/2014/main" id="{D2492F73-0FC7-CF01-B328-68B68A1E8805}"/>
                </a:ext>
              </a:extLst>
            </p:cNvPr>
            <p:cNvSpPr/>
            <p:nvPr/>
          </p:nvSpPr>
          <p:spPr bwMode="auto">
            <a:xfrm>
              <a:off x="4531207" y="332433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1" name="Oval 1420">
              <a:extLst>
                <a:ext uri="{FF2B5EF4-FFF2-40B4-BE49-F238E27FC236}">
                  <a16:creationId xmlns:a16="http://schemas.microsoft.com/office/drawing/2014/main" id="{D05ED478-505C-3278-94EB-640A1C04B9F5}"/>
                </a:ext>
              </a:extLst>
            </p:cNvPr>
            <p:cNvSpPr/>
            <p:nvPr/>
          </p:nvSpPr>
          <p:spPr bwMode="auto">
            <a:xfrm>
              <a:off x="4834005" y="3456875"/>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2" name="Oval 1421">
              <a:extLst>
                <a:ext uri="{FF2B5EF4-FFF2-40B4-BE49-F238E27FC236}">
                  <a16:creationId xmlns:a16="http://schemas.microsoft.com/office/drawing/2014/main" id="{94C11DC3-6219-EF34-0221-49532718EB3E}"/>
                </a:ext>
              </a:extLst>
            </p:cNvPr>
            <p:cNvSpPr/>
            <p:nvPr/>
          </p:nvSpPr>
          <p:spPr bwMode="auto">
            <a:xfrm>
              <a:off x="4870973" y="3484750"/>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3" name="Oval 1422">
              <a:extLst>
                <a:ext uri="{FF2B5EF4-FFF2-40B4-BE49-F238E27FC236}">
                  <a16:creationId xmlns:a16="http://schemas.microsoft.com/office/drawing/2014/main" id="{3081F12A-459D-EE5F-56CA-DD71873D0451}"/>
                </a:ext>
              </a:extLst>
            </p:cNvPr>
            <p:cNvSpPr/>
            <p:nvPr/>
          </p:nvSpPr>
          <p:spPr bwMode="auto">
            <a:xfrm>
              <a:off x="4870973" y="3588386"/>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4" name="Oval 1423">
              <a:extLst>
                <a:ext uri="{FF2B5EF4-FFF2-40B4-BE49-F238E27FC236}">
                  <a16:creationId xmlns:a16="http://schemas.microsoft.com/office/drawing/2014/main" id="{CD76AD5D-E675-8520-C3C7-44A822E0108E}"/>
                </a:ext>
              </a:extLst>
            </p:cNvPr>
            <p:cNvSpPr/>
            <p:nvPr/>
          </p:nvSpPr>
          <p:spPr bwMode="auto">
            <a:xfrm>
              <a:off x="4920342" y="3617841"/>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5" name="Oval 1424">
              <a:extLst>
                <a:ext uri="{FF2B5EF4-FFF2-40B4-BE49-F238E27FC236}">
                  <a16:creationId xmlns:a16="http://schemas.microsoft.com/office/drawing/2014/main" id="{F6F2C9A5-8C1A-2947-8A46-E06250E5FF03}"/>
                </a:ext>
              </a:extLst>
            </p:cNvPr>
            <p:cNvSpPr/>
            <p:nvPr/>
          </p:nvSpPr>
          <p:spPr bwMode="auto">
            <a:xfrm>
              <a:off x="5195034" y="3625354"/>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6" name="Oval 1425">
              <a:extLst>
                <a:ext uri="{FF2B5EF4-FFF2-40B4-BE49-F238E27FC236}">
                  <a16:creationId xmlns:a16="http://schemas.microsoft.com/office/drawing/2014/main" id="{17771293-75FB-0E72-5C71-899B6089C5AB}"/>
                </a:ext>
              </a:extLst>
            </p:cNvPr>
            <p:cNvSpPr/>
            <p:nvPr/>
          </p:nvSpPr>
          <p:spPr bwMode="auto">
            <a:xfrm>
              <a:off x="5232002" y="3662322"/>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7" name="Oval 1426">
              <a:extLst>
                <a:ext uri="{FF2B5EF4-FFF2-40B4-BE49-F238E27FC236}">
                  <a16:creationId xmlns:a16="http://schemas.microsoft.com/office/drawing/2014/main" id="{DF569758-780A-1771-2FCC-1FC7CD4EC12F}"/>
                </a:ext>
              </a:extLst>
            </p:cNvPr>
            <p:cNvSpPr/>
            <p:nvPr/>
          </p:nvSpPr>
          <p:spPr bwMode="auto">
            <a:xfrm>
              <a:off x="5250555" y="3829160"/>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8" name="Oval 1427">
              <a:extLst>
                <a:ext uri="{FF2B5EF4-FFF2-40B4-BE49-F238E27FC236}">
                  <a16:creationId xmlns:a16="http://schemas.microsoft.com/office/drawing/2014/main" id="{B2DFE61E-DF94-1F30-D57E-008B62889782}"/>
                </a:ext>
              </a:extLst>
            </p:cNvPr>
            <p:cNvSpPr/>
            <p:nvPr/>
          </p:nvSpPr>
          <p:spPr bwMode="auto">
            <a:xfrm>
              <a:off x="5398826" y="3845784"/>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29" name="Oval 1428">
              <a:extLst>
                <a:ext uri="{FF2B5EF4-FFF2-40B4-BE49-F238E27FC236}">
                  <a16:creationId xmlns:a16="http://schemas.microsoft.com/office/drawing/2014/main" id="{1074E043-6BCB-32FF-F2E3-EF6DB5FBBF59}"/>
                </a:ext>
              </a:extLst>
            </p:cNvPr>
            <p:cNvSpPr/>
            <p:nvPr/>
          </p:nvSpPr>
          <p:spPr bwMode="auto">
            <a:xfrm>
              <a:off x="5612690" y="3910885"/>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0" name="Oval 1429">
              <a:extLst>
                <a:ext uri="{FF2B5EF4-FFF2-40B4-BE49-F238E27FC236}">
                  <a16:creationId xmlns:a16="http://schemas.microsoft.com/office/drawing/2014/main" id="{DD3A97DA-C498-C70B-6D35-1ED56C3F2FC1}"/>
                </a:ext>
              </a:extLst>
            </p:cNvPr>
            <p:cNvSpPr/>
            <p:nvPr/>
          </p:nvSpPr>
          <p:spPr bwMode="auto">
            <a:xfrm>
              <a:off x="5948324" y="4039378"/>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1" name="Oval 1430">
              <a:extLst>
                <a:ext uri="{FF2B5EF4-FFF2-40B4-BE49-F238E27FC236}">
                  <a16:creationId xmlns:a16="http://schemas.microsoft.com/office/drawing/2014/main" id="{2D9C3AB0-8742-0705-BB1F-EB6E66753C04}"/>
                </a:ext>
              </a:extLst>
            </p:cNvPr>
            <p:cNvSpPr/>
            <p:nvPr/>
          </p:nvSpPr>
          <p:spPr bwMode="auto">
            <a:xfrm>
              <a:off x="5985292" y="406048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2" name="Oval 1431">
              <a:extLst>
                <a:ext uri="{FF2B5EF4-FFF2-40B4-BE49-F238E27FC236}">
                  <a16:creationId xmlns:a16="http://schemas.microsoft.com/office/drawing/2014/main" id="{57E6DB40-4ECC-E94D-D7FB-5DCA1DC0B5BC}"/>
                </a:ext>
              </a:extLst>
            </p:cNvPr>
            <p:cNvSpPr/>
            <p:nvPr/>
          </p:nvSpPr>
          <p:spPr bwMode="auto">
            <a:xfrm>
              <a:off x="6206081" y="4125782"/>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3" name="Oval 1432">
              <a:extLst>
                <a:ext uri="{FF2B5EF4-FFF2-40B4-BE49-F238E27FC236}">
                  <a16:creationId xmlns:a16="http://schemas.microsoft.com/office/drawing/2014/main" id="{2D32A46F-95FB-1406-8F4C-117D9D50EFBE}"/>
                </a:ext>
              </a:extLst>
            </p:cNvPr>
            <p:cNvSpPr/>
            <p:nvPr/>
          </p:nvSpPr>
          <p:spPr bwMode="auto">
            <a:xfrm>
              <a:off x="6330304" y="4154839"/>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4" name="Oval 1433">
              <a:extLst>
                <a:ext uri="{FF2B5EF4-FFF2-40B4-BE49-F238E27FC236}">
                  <a16:creationId xmlns:a16="http://schemas.microsoft.com/office/drawing/2014/main" id="{4C9C1702-74F5-A922-A067-A32681F8CF39}"/>
                </a:ext>
              </a:extLst>
            </p:cNvPr>
            <p:cNvSpPr/>
            <p:nvPr/>
          </p:nvSpPr>
          <p:spPr bwMode="auto">
            <a:xfrm>
              <a:off x="6480496" y="4154839"/>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5" name="Oval 1434">
              <a:extLst>
                <a:ext uri="{FF2B5EF4-FFF2-40B4-BE49-F238E27FC236}">
                  <a16:creationId xmlns:a16="http://schemas.microsoft.com/office/drawing/2014/main" id="{5E8E425E-E4AE-D504-7A68-6FE94AF8ABF3}"/>
                </a:ext>
              </a:extLst>
            </p:cNvPr>
            <p:cNvSpPr/>
            <p:nvPr/>
          </p:nvSpPr>
          <p:spPr bwMode="auto">
            <a:xfrm>
              <a:off x="6526349" y="417739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6" name="Oval 1435">
              <a:extLst>
                <a:ext uri="{FF2B5EF4-FFF2-40B4-BE49-F238E27FC236}">
                  <a16:creationId xmlns:a16="http://schemas.microsoft.com/office/drawing/2014/main" id="{F8D24798-5532-FC83-EC06-7C4B7EFBE3C4}"/>
                </a:ext>
              </a:extLst>
            </p:cNvPr>
            <p:cNvSpPr/>
            <p:nvPr/>
          </p:nvSpPr>
          <p:spPr bwMode="auto">
            <a:xfrm>
              <a:off x="6572202" y="4242448"/>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7" name="Oval 1436">
              <a:extLst>
                <a:ext uri="{FF2B5EF4-FFF2-40B4-BE49-F238E27FC236}">
                  <a16:creationId xmlns:a16="http://schemas.microsoft.com/office/drawing/2014/main" id="{AE3E00B7-FD01-1323-DD96-8CC300EFD722}"/>
                </a:ext>
              </a:extLst>
            </p:cNvPr>
            <p:cNvSpPr/>
            <p:nvPr/>
          </p:nvSpPr>
          <p:spPr bwMode="auto">
            <a:xfrm>
              <a:off x="7002474" y="430957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8" name="Oval 1437">
              <a:extLst>
                <a:ext uri="{FF2B5EF4-FFF2-40B4-BE49-F238E27FC236}">
                  <a16:creationId xmlns:a16="http://schemas.microsoft.com/office/drawing/2014/main" id="{FD2E910F-F8B7-D611-29C3-56842DA7A892}"/>
                </a:ext>
              </a:extLst>
            </p:cNvPr>
            <p:cNvSpPr/>
            <p:nvPr/>
          </p:nvSpPr>
          <p:spPr bwMode="auto">
            <a:xfrm>
              <a:off x="7054629" y="4369103"/>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39" name="Oval 1438">
              <a:extLst>
                <a:ext uri="{FF2B5EF4-FFF2-40B4-BE49-F238E27FC236}">
                  <a16:creationId xmlns:a16="http://schemas.microsoft.com/office/drawing/2014/main" id="{B341ADD8-668E-F5A6-7D53-2EA8EBACA91E}"/>
                </a:ext>
              </a:extLst>
            </p:cNvPr>
            <p:cNvSpPr/>
            <p:nvPr/>
          </p:nvSpPr>
          <p:spPr bwMode="auto">
            <a:xfrm>
              <a:off x="7076410" y="4376308"/>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0" name="Oval 1439">
              <a:extLst>
                <a:ext uri="{FF2B5EF4-FFF2-40B4-BE49-F238E27FC236}">
                  <a16:creationId xmlns:a16="http://schemas.microsoft.com/office/drawing/2014/main" id="{52EAB40F-8165-DDD1-C340-C6ADF97556C1}"/>
                </a:ext>
              </a:extLst>
            </p:cNvPr>
            <p:cNvSpPr/>
            <p:nvPr/>
          </p:nvSpPr>
          <p:spPr bwMode="auto">
            <a:xfrm>
              <a:off x="7162747" y="4406071"/>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1" name="Oval 1440">
              <a:extLst>
                <a:ext uri="{FF2B5EF4-FFF2-40B4-BE49-F238E27FC236}">
                  <a16:creationId xmlns:a16="http://schemas.microsoft.com/office/drawing/2014/main" id="{FED0CD19-44FF-111E-D5CE-B859F6D5C45D}"/>
                </a:ext>
              </a:extLst>
            </p:cNvPr>
            <p:cNvSpPr/>
            <p:nvPr/>
          </p:nvSpPr>
          <p:spPr bwMode="auto">
            <a:xfrm>
              <a:off x="7611635" y="450399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2" name="Oval 1441">
              <a:extLst>
                <a:ext uri="{FF2B5EF4-FFF2-40B4-BE49-F238E27FC236}">
                  <a16:creationId xmlns:a16="http://schemas.microsoft.com/office/drawing/2014/main" id="{9EF6F72A-CB1F-CC5E-9DB5-F77FF6A0F923}"/>
                </a:ext>
              </a:extLst>
            </p:cNvPr>
            <p:cNvSpPr/>
            <p:nvPr/>
          </p:nvSpPr>
          <p:spPr bwMode="auto">
            <a:xfrm>
              <a:off x="8131181" y="451840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3" name="Oval 1442">
              <a:extLst>
                <a:ext uri="{FF2B5EF4-FFF2-40B4-BE49-F238E27FC236}">
                  <a16:creationId xmlns:a16="http://schemas.microsoft.com/office/drawing/2014/main" id="{1546A2D6-25BD-D35D-127B-158BA408E5A2}"/>
                </a:ext>
              </a:extLst>
            </p:cNvPr>
            <p:cNvSpPr/>
            <p:nvPr/>
          </p:nvSpPr>
          <p:spPr bwMode="auto">
            <a:xfrm>
              <a:off x="8177034" y="451840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4" name="Oval 1443">
              <a:extLst>
                <a:ext uri="{FF2B5EF4-FFF2-40B4-BE49-F238E27FC236}">
                  <a16:creationId xmlns:a16="http://schemas.microsoft.com/office/drawing/2014/main" id="{CECE3996-0084-D4D0-AB8C-DE3B870D505C}"/>
                </a:ext>
              </a:extLst>
            </p:cNvPr>
            <p:cNvSpPr/>
            <p:nvPr/>
          </p:nvSpPr>
          <p:spPr bwMode="auto">
            <a:xfrm>
              <a:off x="8376029" y="451840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5" name="Oval 1444">
              <a:extLst>
                <a:ext uri="{FF2B5EF4-FFF2-40B4-BE49-F238E27FC236}">
                  <a16:creationId xmlns:a16="http://schemas.microsoft.com/office/drawing/2014/main" id="{0866389C-D920-7CE7-4770-DC09C24D8F3B}"/>
                </a:ext>
              </a:extLst>
            </p:cNvPr>
            <p:cNvSpPr/>
            <p:nvPr/>
          </p:nvSpPr>
          <p:spPr bwMode="auto">
            <a:xfrm>
              <a:off x="8712572" y="451840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46" name="Oval 1445">
              <a:extLst>
                <a:ext uri="{FF2B5EF4-FFF2-40B4-BE49-F238E27FC236}">
                  <a16:creationId xmlns:a16="http://schemas.microsoft.com/office/drawing/2014/main" id="{D6EDE88B-2265-983F-88E1-C3143A47596E}"/>
                </a:ext>
              </a:extLst>
            </p:cNvPr>
            <p:cNvSpPr/>
            <p:nvPr/>
          </p:nvSpPr>
          <p:spPr bwMode="auto">
            <a:xfrm>
              <a:off x="9235879" y="4518407"/>
              <a:ext cx="73936" cy="73936"/>
            </a:xfrm>
            <a:prstGeom prst="ellipse">
              <a:avLst/>
            </a:prstGeom>
            <a:grpFill/>
            <a:ln w="28575">
              <a:solidFill>
                <a:schemeClr val="accent1"/>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grpSp>
      <p:grpSp>
        <p:nvGrpSpPr>
          <p:cNvPr id="1447" name="Group 1446">
            <a:extLst>
              <a:ext uri="{FF2B5EF4-FFF2-40B4-BE49-F238E27FC236}">
                <a16:creationId xmlns:a16="http://schemas.microsoft.com/office/drawing/2014/main" id="{B9BB3761-F34E-8BCD-7FF4-0C1F6E5FCD20}"/>
              </a:ext>
            </a:extLst>
          </p:cNvPr>
          <p:cNvGrpSpPr/>
          <p:nvPr/>
        </p:nvGrpSpPr>
        <p:grpSpPr>
          <a:xfrm>
            <a:off x="3358100" y="1636643"/>
            <a:ext cx="5764530" cy="2202180"/>
            <a:chOff x="3825240" y="2362200"/>
            <a:chExt cx="5764530" cy="2202180"/>
          </a:xfrm>
        </p:grpSpPr>
        <p:sp>
          <p:nvSpPr>
            <p:cNvPr id="1448" name="Freeform: Shape 1447">
              <a:extLst>
                <a:ext uri="{FF2B5EF4-FFF2-40B4-BE49-F238E27FC236}">
                  <a16:creationId xmlns:a16="http://schemas.microsoft.com/office/drawing/2014/main" id="{98AD555F-C93A-D425-5EBF-12BCFBB7EFC5}"/>
                </a:ext>
              </a:extLst>
            </p:cNvPr>
            <p:cNvSpPr/>
            <p:nvPr/>
          </p:nvSpPr>
          <p:spPr bwMode="auto">
            <a:xfrm>
              <a:off x="5132070" y="3733800"/>
              <a:ext cx="4457700" cy="830580"/>
            </a:xfrm>
            <a:custGeom>
              <a:avLst/>
              <a:gdLst>
                <a:gd name="connsiteX0" fmla="*/ 4457700 w 4457700"/>
                <a:gd name="connsiteY0" fmla="*/ 830580 h 830580"/>
                <a:gd name="connsiteX1" fmla="*/ 3147060 w 4457700"/>
                <a:gd name="connsiteY1" fmla="*/ 830580 h 830580"/>
                <a:gd name="connsiteX2" fmla="*/ 3147060 w 4457700"/>
                <a:gd name="connsiteY2" fmla="*/ 769620 h 830580"/>
                <a:gd name="connsiteX3" fmla="*/ 3097530 w 4457700"/>
                <a:gd name="connsiteY3" fmla="*/ 769620 h 830580"/>
                <a:gd name="connsiteX4" fmla="*/ 3097530 w 4457700"/>
                <a:gd name="connsiteY4" fmla="*/ 678180 h 830580"/>
                <a:gd name="connsiteX5" fmla="*/ 3089910 w 4457700"/>
                <a:gd name="connsiteY5" fmla="*/ 678180 h 830580"/>
                <a:gd name="connsiteX6" fmla="*/ 3089910 w 4457700"/>
                <a:gd name="connsiteY6" fmla="*/ 659130 h 830580"/>
                <a:gd name="connsiteX7" fmla="*/ 3067050 w 4457700"/>
                <a:gd name="connsiteY7" fmla="*/ 659130 h 830580"/>
                <a:gd name="connsiteX8" fmla="*/ 3067050 w 4457700"/>
                <a:gd name="connsiteY8" fmla="*/ 647700 h 830580"/>
                <a:gd name="connsiteX9" fmla="*/ 3032760 w 4457700"/>
                <a:gd name="connsiteY9" fmla="*/ 647700 h 830580"/>
                <a:gd name="connsiteX10" fmla="*/ 3032760 w 4457700"/>
                <a:gd name="connsiteY10" fmla="*/ 636270 h 830580"/>
                <a:gd name="connsiteX11" fmla="*/ 2541270 w 4457700"/>
                <a:gd name="connsiteY11" fmla="*/ 636270 h 830580"/>
                <a:gd name="connsiteX12" fmla="*/ 2541270 w 4457700"/>
                <a:gd name="connsiteY12" fmla="*/ 613410 h 830580"/>
                <a:gd name="connsiteX13" fmla="*/ 2510790 w 4457700"/>
                <a:gd name="connsiteY13" fmla="*/ 613410 h 830580"/>
                <a:gd name="connsiteX14" fmla="*/ 2510790 w 4457700"/>
                <a:gd name="connsiteY14" fmla="*/ 571500 h 830580"/>
                <a:gd name="connsiteX15" fmla="*/ 1962150 w 4457700"/>
                <a:gd name="connsiteY15" fmla="*/ 571500 h 830580"/>
                <a:gd name="connsiteX16" fmla="*/ 1962150 w 4457700"/>
                <a:gd name="connsiteY16" fmla="*/ 556260 h 830580"/>
                <a:gd name="connsiteX17" fmla="*/ 1790700 w 4457700"/>
                <a:gd name="connsiteY17" fmla="*/ 556260 h 830580"/>
                <a:gd name="connsiteX18" fmla="*/ 1790700 w 4457700"/>
                <a:gd name="connsiteY18" fmla="*/ 544830 h 830580"/>
                <a:gd name="connsiteX19" fmla="*/ 1771650 w 4457700"/>
                <a:gd name="connsiteY19" fmla="*/ 544830 h 830580"/>
                <a:gd name="connsiteX20" fmla="*/ 1771650 w 4457700"/>
                <a:gd name="connsiteY20" fmla="*/ 518160 h 830580"/>
                <a:gd name="connsiteX21" fmla="*/ 1729740 w 4457700"/>
                <a:gd name="connsiteY21" fmla="*/ 518160 h 830580"/>
                <a:gd name="connsiteX22" fmla="*/ 1729740 w 4457700"/>
                <a:gd name="connsiteY22" fmla="*/ 476250 h 830580"/>
                <a:gd name="connsiteX23" fmla="*/ 1459230 w 4457700"/>
                <a:gd name="connsiteY23" fmla="*/ 476250 h 830580"/>
                <a:gd name="connsiteX24" fmla="*/ 1459230 w 4457700"/>
                <a:gd name="connsiteY24" fmla="*/ 422910 h 830580"/>
                <a:gd name="connsiteX25" fmla="*/ 1405890 w 4457700"/>
                <a:gd name="connsiteY25" fmla="*/ 422910 h 830580"/>
                <a:gd name="connsiteX26" fmla="*/ 1405890 w 4457700"/>
                <a:gd name="connsiteY26" fmla="*/ 388620 h 830580"/>
                <a:gd name="connsiteX27" fmla="*/ 1196340 w 4457700"/>
                <a:gd name="connsiteY27" fmla="*/ 388620 h 830580"/>
                <a:gd name="connsiteX28" fmla="*/ 1196340 w 4457700"/>
                <a:gd name="connsiteY28" fmla="*/ 361950 h 830580"/>
                <a:gd name="connsiteX29" fmla="*/ 842010 w 4457700"/>
                <a:gd name="connsiteY29" fmla="*/ 361950 h 830580"/>
                <a:gd name="connsiteX30" fmla="*/ 842010 w 4457700"/>
                <a:gd name="connsiteY30" fmla="*/ 323850 h 830580"/>
                <a:gd name="connsiteX31" fmla="*/ 560070 w 4457700"/>
                <a:gd name="connsiteY31" fmla="*/ 323850 h 830580"/>
                <a:gd name="connsiteX32" fmla="*/ 560070 w 4457700"/>
                <a:gd name="connsiteY32" fmla="*/ 316230 h 830580"/>
                <a:gd name="connsiteX33" fmla="*/ 552450 w 4457700"/>
                <a:gd name="connsiteY33" fmla="*/ 316230 h 830580"/>
                <a:gd name="connsiteX34" fmla="*/ 552450 w 4457700"/>
                <a:gd name="connsiteY34" fmla="*/ 293370 h 830580"/>
                <a:gd name="connsiteX35" fmla="*/ 506730 w 4457700"/>
                <a:gd name="connsiteY35" fmla="*/ 293370 h 830580"/>
                <a:gd name="connsiteX36" fmla="*/ 506730 w 4457700"/>
                <a:gd name="connsiteY36" fmla="*/ 278130 h 830580"/>
                <a:gd name="connsiteX37" fmla="*/ 476250 w 4457700"/>
                <a:gd name="connsiteY37" fmla="*/ 278130 h 830580"/>
                <a:gd name="connsiteX38" fmla="*/ 476250 w 4457700"/>
                <a:gd name="connsiteY38" fmla="*/ 217170 h 830580"/>
                <a:gd name="connsiteX39" fmla="*/ 365760 w 4457700"/>
                <a:gd name="connsiteY39" fmla="*/ 217170 h 830580"/>
                <a:gd name="connsiteX40" fmla="*/ 365760 w 4457700"/>
                <a:gd name="connsiteY40" fmla="*/ 209550 h 830580"/>
                <a:gd name="connsiteX41" fmla="*/ 224790 w 4457700"/>
                <a:gd name="connsiteY41" fmla="*/ 209550 h 830580"/>
                <a:gd name="connsiteX42" fmla="*/ 224790 w 4457700"/>
                <a:gd name="connsiteY42" fmla="*/ 186690 h 830580"/>
                <a:gd name="connsiteX43" fmla="*/ 186690 w 4457700"/>
                <a:gd name="connsiteY43" fmla="*/ 186690 h 830580"/>
                <a:gd name="connsiteX44" fmla="*/ 186690 w 4457700"/>
                <a:gd name="connsiteY44" fmla="*/ 87630 h 830580"/>
                <a:gd name="connsiteX45" fmla="*/ 144780 w 4457700"/>
                <a:gd name="connsiteY45" fmla="*/ 87630 h 830580"/>
                <a:gd name="connsiteX46" fmla="*/ 144780 w 4457700"/>
                <a:gd name="connsiteY46" fmla="*/ 41910 h 830580"/>
                <a:gd name="connsiteX47" fmla="*/ 34290 w 4457700"/>
                <a:gd name="connsiteY47" fmla="*/ 41910 h 830580"/>
                <a:gd name="connsiteX48" fmla="*/ 34290 w 4457700"/>
                <a:gd name="connsiteY48" fmla="*/ 0 h 830580"/>
                <a:gd name="connsiteX49" fmla="*/ 0 w 4457700"/>
                <a:gd name="connsiteY49" fmla="*/ 0 h 830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457700" h="830580">
                  <a:moveTo>
                    <a:pt x="4457700" y="830580"/>
                  </a:moveTo>
                  <a:lnTo>
                    <a:pt x="3147060" y="830580"/>
                  </a:lnTo>
                  <a:lnTo>
                    <a:pt x="3147060" y="769620"/>
                  </a:lnTo>
                  <a:lnTo>
                    <a:pt x="3097530" y="769620"/>
                  </a:lnTo>
                  <a:lnTo>
                    <a:pt x="3097530" y="678180"/>
                  </a:lnTo>
                  <a:lnTo>
                    <a:pt x="3089910" y="678180"/>
                  </a:lnTo>
                  <a:lnTo>
                    <a:pt x="3089910" y="659130"/>
                  </a:lnTo>
                  <a:lnTo>
                    <a:pt x="3067050" y="659130"/>
                  </a:lnTo>
                  <a:lnTo>
                    <a:pt x="3067050" y="647700"/>
                  </a:lnTo>
                  <a:lnTo>
                    <a:pt x="3032760" y="647700"/>
                  </a:lnTo>
                  <a:lnTo>
                    <a:pt x="3032760" y="636270"/>
                  </a:lnTo>
                  <a:lnTo>
                    <a:pt x="2541270" y="636270"/>
                  </a:lnTo>
                  <a:lnTo>
                    <a:pt x="2541270" y="613410"/>
                  </a:lnTo>
                  <a:lnTo>
                    <a:pt x="2510790" y="613410"/>
                  </a:lnTo>
                  <a:lnTo>
                    <a:pt x="2510790" y="571500"/>
                  </a:lnTo>
                  <a:lnTo>
                    <a:pt x="1962150" y="571500"/>
                  </a:lnTo>
                  <a:lnTo>
                    <a:pt x="1962150" y="556260"/>
                  </a:lnTo>
                  <a:lnTo>
                    <a:pt x="1790700" y="556260"/>
                  </a:lnTo>
                  <a:lnTo>
                    <a:pt x="1790700" y="544830"/>
                  </a:lnTo>
                  <a:lnTo>
                    <a:pt x="1771650" y="544830"/>
                  </a:lnTo>
                  <a:lnTo>
                    <a:pt x="1771650" y="518160"/>
                  </a:lnTo>
                  <a:lnTo>
                    <a:pt x="1729740" y="518160"/>
                  </a:lnTo>
                  <a:lnTo>
                    <a:pt x="1729740" y="476250"/>
                  </a:lnTo>
                  <a:lnTo>
                    <a:pt x="1459230" y="476250"/>
                  </a:lnTo>
                  <a:lnTo>
                    <a:pt x="1459230" y="422910"/>
                  </a:lnTo>
                  <a:lnTo>
                    <a:pt x="1405890" y="422910"/>
                  </a:lnTo>
                  <a:lnTo>
                    <a:pt x="1405890" y="388620"/>
                  </a:lnTo>
                  <a:lnTo>
                    <a:pt x="1196340" y="388620"/>
                  </a:lnTo>
                  <a:lnTo>
                    <a:pt x="1196340" y="361950"/>
                  </a:lnTo>
                  <a:lnTo>
                    <a:pt x="842010" y="361950"/>
                  </a:lnTo>
                  <a:lnTo>
                    <a:pt x="842010" y="323850"/>
                  </a:lnTo>
                  <a:lnTo>
                    <a:pt x="560070" y="323850"/>
                  </a:lnTo>
                  <a:lnTo>
                    <a:pt x="560070" y="316230"/>
                  </a:lnTo>
                  <a:lnTo>
                    <a:pt x="552450" y="316230"/>
                  </a:lnTo>
                  <a:lnTo>
                    <a:pt x="552450" y="293370"/>
                  </a:lnTo>
                  <a:lnTo>
                    <a:pt x="506730" y="293370"/>
                  </a:lnTo>
                  <a:lnTo>
                    <a:pt x="506730" y="278130"/>
                  </a:lnTo>
                  <a:lnTo>
                    <a:pt x="476250" y="278130"/>
                  </a:lnTo>
                  <a:lnTo>
                    <a:pt x="476250" y="217170"/>
                  </a:lnTo>
                  <a:lnTo>
                    <a:pt x="365760" y="217170"/>
                  </a:lnTo>
                  <a:lnTo>
                    <a:pt x="365760" y="209550"/>
                  </a:lnTo>
                  <a:lnTo>
                    <a:pt x="224790" y="209550"/>
                  </a:lnTo>
                  <a:lnTo>
                    <a:pt x="224790" y="186690"/>
                  </a:lnTo>
                  <a:lnTo>
                    <a:pt x="186690" y="186690"/>
                  </a:lnTo>
                  <a:lnTo>
                    <a:pt x="186690" y="87630"/>
                  </a:lnTo>
                  <a:lnTo>
                    <a:pt x="144780" y="87630"/>
                  </a:lnTo>
                  <a:lnTo>
                    <a:pt x="144780" y="41910"/>
                  </a:lnTo>
                  <a:lnTo>
                    <a:pt x="34290" y="41910"/>
                  </a:lnTo>
                  <a:lnTo>
                    <a:pt x="34290" y="0"/>
                  </a:lnTo>
                  <a:lnTo>
                    <a:pt x="0" y="0"/>
                  </a:lnTo>
                </a:path>
              </a:pathLst>
            </a:custGeom>
            <a:noFill/>
            <a:ln w="28575">
              <a:solidFill>
                <a:schemeClr val="accent6"/>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sp>
          <p:nvSpPr>
            <p:cNvPr id="1449" name="Freeform: Shape 1448">
              <a:extLst>
                <a:ext uri="{FF2B5EF4-FFF2-40B4-BE49-F238E27FC236}">
                  <a16:creationId xmlns:a16="http://schemas.microsoft.com/office/drawing/2014/main" id="{D016A9C3-387E-3D80-1234-2B78B06BC407}"/>
                </a:ext>
              </a:extLst>
            </p:cNvPr>
            <p:cNvSpPr/>
            <p:nvPr/>
          </p:nvSpPr>
          <p:spPr bwMode="auto">
            <a:xfrm>
              <a:off x="3825240" y="2362200"/>
              <a:ext cx="1318260" cy="1367790"/>
            </a:xfrm>
            <a:custGeom>
              <a:avLst/>
              <a:gdLst>
                <a:gd name="connsiteX0" fmla="*/ 1318260 w 1318260"/>
                <a:gd name="connsiteY0" fmla="*/ 1367790 h 1367790"/>
                <a:gd name="connsiteX1" fmla="*/ 1112520 w 1318260"/>
                <a:gd name="connsiteY1" fmla="*/ 1367790 h 1367790"/>
                <a:gd name="connsiteX2" fmla="*/ 1112520 w 1318260"/>
                <a:gd name="connsiteY2" fmla="*/ 1272540 h 1367790"/>
                <a:gd name="connsiteX3" fmla="*/ 1082040 w 1318260"/>
                <a:gd name="connsiteY3" fmla="*/ 1272540 h 1367790"/>
                <a:gd name="connsiteX4" fmla="*/ 1082040 w 1318260"/>
                <a:gd name="connsiteY4" fmla="*/ 1158240 h 1367790"/>
                <a:gd name="connsiteX5" fmla="*/ 1059180 w 1318260"/>
                <a:gd name="connsiteY5" fmla="*/ 1158240 h 1367790"/>
                <a:gd name="connsiteX6" fmla="*/ 1059180 w 1318260"/>
                <a:gd name="connsiteY6" fmla="*/ 1123950 h 1367790"/>
                <a:gd name="connsiteX7" fmla="*/ 902970 w 1318260"/>
                <a:gd name="connsiteY7" fmla="*/ 1123950 h 1367790"/>
                <a:gd name="connsiteX8" fmla="*/ 902970 w 1318260"/>
                <a:gd name="connsiteY8" fmla="*/ 1101090 h 1367790"/>
                <a:gd name="connsiteX9" fmla="*/ 868680 w 1318260"/>
                <a:gd name="connsiteY9" fmla="*/ 1101090 h 1367790"/>
                <a:gd name="connsiteX10" fmla="*/ 868680 w 1318260"/>
                <a:gd name="connsiteY10" fmla="*/ 1082040 h 1367790"/>
                <a:gd name="connsiteX11" fmla="*/ 781050 w 1318260"/>
                <a:gd name="connsiteY11" fmla="*/ 1082040 h 1367790"/>
                <a:gd name="connsiteX12" fmla="*/ 781050 w 1318260"/>
                <a:gd name="connsiteY12" fmla="*/ 1032510 h 1367790"/>
                <a:gd name="connsiteX13" fmla="*/ 758190 w 1318260"/>
                <a:gd name="connsiteY13" fmla="*/ 1032510 h 1367790"/>
                <a:gd name="connsiteX14" fmla="*/ 758190 w 1318260"/>
                <a:gd name="connsiteY14" fmla="*/ 990600 h 1367790"/>
                <a:gd name="connsiteX15" fmla="*/ 712470 w 1318260"/>
                <a:gd name="connsiteY15" fmla="*/ 990600 h 1367790"/>
                <a:gd name="connsiteX16" fmla="*/ 712470 w 1318260"/>
                <a:gd name="connsiteY16" fmla="*/ 887730 h 1367790"/>
                <a:gd name="connsiteX17" fmla="*/ 670560 w 1318260"/>
                <a:gd name="connsiteY17" fmla="*/ 887730 h 1367790"/>
                <a:gd name="connsiteX18" fmla="*/ 670560 w 1318260"/>
                <a:gd name="connsiteY18" fmla="*/ 853440 h 1367790"/>
                <a:gd name="connsiteX19" fmla="*/ 643890 w 1318260"/>
                <a:gd name="connsiteY19" fmla="*/ 853440 h 1367790"/>
                <a:gd name="connsiteX20" fmla="*/ 643890 w 1318260"/>
                <a:gd name="connsiteY20" fmla="*/ 811530 h 1367790"/>
                <a:gd name="connsiteX21" fmla="*/ 533400 w 1318260"/>
                <a:gd name="connsiteY21" fmla="*/ 811530 h 1367790"/>
                <a:gd name="connsiteX22" fmla="*/ 533400 w 1318260"/>
                <a:gd name="connsiteY22" fmla="*/ 762000 h 1367790"/>
                <a:gd name="connsiteX23" fmla="*/ 411480 w 1318260"/>
                <a:gd name="connsiteY23" fmla="*/ 762000 h 1367790"/>
                <a:gd name="connsiteX24" fmla="*/ 411480 w 1318260"/>
                <a:gd name="connsiteY24" fmla="*/ 697230 h 1367790"/>
                <a:gd name="connsiteX25" fmla="*/ 365760 w 1318260"/>
                <a:gd name="connsiteY25" fmla="*/ 697230 h 1367790"/>
                <a:gd name="connsiteX26" fmla="*/ 365760 w 1318260"/>
                <a:gd name="connsiteY26" fmla="*/ 582930 h 1367790"/>
                <a:gd name="connsiteX27" fmla="*/ 354330 w 1318260"/>
                <a:gd name="connsiteY27" fmla="*/ 582930 h 1367790"/>
                <a:gd name="connsiteX28" fmla="*/ 354330 w 1318260"/>
                <a:gd name="connsiteY28" fmla="*/ 327660 h 1367790"/>
                <a:gd name="connsiteX29" fmla="*/ 354330 w 1318260"/>
                <a:gd name="connsiteY29" fmla="*/ 327660 h 1367790"/>
                <a:gd name="connsiteX30" fmla="*/ 354330 w 1318260"/>
                <a:gd name="connsiteY30" fmla="*/ 262890 h 1367790"/>
                <a:gd name="connsiteX31" fmla="*/ 335280 w 1318260"/>
                <a:gd name="connsiteY31" fmla="*/ 262890 h 1367790"/>
                <a:gd name="connsiteX32" fmla="*/ 335280 w 1318260"/>
                <a:gd name="connsiteY32" fmla="*/ 217170 h 1367790"/>
                <a:gd name="connsiteX33" fmla="*/ 316230 w 1318260"/>
                <a:gd name="connsiteY33" fmla="*/ 217170 h 1367790"/>
                <a:gd name="connsiteX34" fmla="*/ 316230 w 1318260"/>
                <a:gd name="connsiteY34" fmla="*/ 152400 h 1367790"/>
                <a:gd name="connsiteX35" fmla="*/ 293370 w 1318260"/>
                <a:gd name="connsiteY35" fmla="*/ 152400 h 1367790"/>
                <a:gd name="connsiteX36" fmla="*/ 304800 w 1318260"/>
                <a:gd name="connsiteY36" fmla="*/ 140970 h 1367790"/>
                <a:gd name="connsiteX37" fmla="*/ 281940 w 1318260"/>
                <a:gd name="connsiteY37" fmla="*/ 140970 h 1367790"/>
                <a:gd name="connsiteX38" fmla="*/ 281940 w 1318260"/>
                <a:gd name="connsiteY38" fmla="*/ 121920 h 1367790"/>
                <a:gd name="connsiteX39" fmla="*/ 266700 w 1318260"/>
                <a:gd name="connsiteY39" fmla="*/ 121920 h 1367790"/>
                <a:gd name="connsiteX40" fmla="*/ 266700 w 1318260"/>
                <a:gd name="connsiteY40" fmla="*/ 91440 h 1367790"/>
                <a:gd name="connsiteX41" fmla="*/ 220980 w 1318260"/>
                <a:gd name="connsiteY41" fmla="*/ 91440 h 1367790"/>
                <a:gd name="connsiteX42" fmla="*/ 220980 w 1318260"/>
                <a:gd name="connsiteY42" fmla="*/ 68580 h 1367790"/>
                <a:gd name="connsiteX43" fmla="*/ 190500 w 1318260"/>
                <a:gd name="connsiteY43" fmla="*/ 68580 h 1367790"/>
                <a:gd name="connsiteX44" fmla="*/ 190500 w 1318260"/>
                <a:gd name="connsiteY44" fmla="*/ 49530 h 1367790"/>
                <a:gd name="connsiteX45" fmla="*/ 133350 w 1318260"/>
                <a:gd name="connsiteY45" fmla="*/ 49530 h 1367790"/>
                <a:gd name="connsiteX46" fmla="*/ 133350 w 1318260"/>
                <a:gd name="connsiteY46" fmla="*/ 30480 h 1367790"/>
                <a:gd name="connsiteX47" fmla="*/ 83820 w 1318260"/>
                <a:gd name="connsiteY47" fmla="*/ 30480 h 1367790"/>
                <a:gd name="connsiteX48" fmla="*/ 83820 w 1318260"/>
                <a:gd name="connsiteY48" fmla="*/ 11430 h 1367790"/>
                <a:gd name="connsiteX49" fmla="*/ 45720 w 1318260"/>
                <a:gd name="connsiteY49" fmla="*/ 11430 h 1367790"/>
                <a:gd name="connsiteX50" fmla="*/ 45720 w 1318260"/>
                <a:gd name="connsiteY50" fmla="*/ 0 h 1367790"/>
                <a:gd name="connsiteX51" fmla="*/ 0 w 1318260"/>
                <a:gd name="connsiteY51" fmla="*/ 0 h 1367790"/>
                <a:gd name="connsiteX0" fmla="*/ 1318260 w 1318260"/>
                <a:gd name="connsiteY0" fmla="*/ 1367790 h 1367790"/>
                <a:gd name="connsiteX1" fmla="*/ 1112520 w 1318260"/>
                <a:gd name="connsiteY1" fmla="*/ 1367790 h 1367790"/>
                <a:gd name="connsiteX2" fmla="*/ 1112520 w 1318260"/>
                <a:gd name="connsiteY2" fmla="*/ 1272540 h 1367790"/>
                <a:gd name="connsiteX3" fmla="*/ 1082040 w 1318260"/>
                <a:gd name="connsiteY3" fmla="*/ 1272540 h 1367790"/>
                <a:gd name="connsiteX4" fmla="*/ 1082040 w 1318260"/>
                <a:gd name="connsiteY4" fmla="*/ 1158240 h 1367790"/>
                <a:gd name="connsiteX5" fmla="*/ 1059180 w 1318260"/>
                <a:gd name="connsiteY5" fmla="*/ 1158240 h 1367790"/>
                <a:gd name="connsiteX6" fmla="*/ 1059180 w 1318260"/>
                <a:gd name="connsiteY6" fmla="*/ 1123950 h 1367790"/>
                <a:gd name="connsiteX7" fmla="*/ 902970 w 1318260"/>
                <a:gd name="connsiteY7" fmla="*/ 1123950 h 1367790"/>
                <a:gd name="connsiteX8" fmla="*/ 902970 w 1318260"/>
                <a:gd name="connsiteY8" fmla="*/ 1101090 h 1367790"/>
                <a:gd name="connsiteX9" fmla="*/ 868680 w 1318260"/>
                <a:gd name="connsiteY9" fmla="*/ 1101090 h 1367790"/>
                <a:gd name="connsiteX10" fmla="*/ 868680 w 1318260"/>
                <a:gd name="connsiteY10" fmla="*/ 1082040 h 1367790"/>
                <a:gd name="connsiteX11" fmla="*/ 781050 w 1318260"/>
                <a:gd name="connsiteY11" fmla="*/ 1082040 h 1367790"/>
                <a:gd name="connsiteX12" fmla="*/ 781050 w 1318260"/>
                <a:gd name="connsiteY12" fmla="*/ 1032510 h 1367790"/>
                <a:gd name="connsiteX13" fmla="*/ 758190 w 1318260"/>
                <a:gd name="connsiteY13" fmla="*/ 1032510 h 1367790"/>
                <a:gd name="connsiteX14" fmla="*/ 758190 w 1318260"/>
                <a:gd name="connsiteY14" fmla="*/ 990600 h 1367790"/>
                <a:gd name="connsiteX15" fmla="*/ 712470 w 1318260"/>
                <a:gd name="connsiteY15" fmla="*/ 990600 h 1367790"/>
                <a:gd name="connsiteX16" fmla="*/ 712470 w 1318260"/>
                <a:gd name="connsiteY16" fmla="*/ 887730 h 1367790"/>
                <a:gd name="connsiteX17" fmla="*/ 670560 w 1318260"/>
                <a:gd name="connsiteY17" fmla="*/ 887730 h 1367790"/>
                <a:gd name="connsiteX18" fmla="*/ 670560 w 1318260"/>
                <a:gd name="connsiteY18" fmla="*/ 853440 h 1367790"/>
                <a:gd name="connsiteX19" fmla="*/ 643890 w 1318260"/>
                <a:gd name="connsiteY19" fmla="*/ 853440 h 1367790"/>
                <a:gd name="connsiteX20" fmla="*/ 643890 w 1318260"/>
                <a:gd name="connsiteY20" fmla="*/ 811530 h 1367790"/>
                <a:gd name="connsiteX21" fmla="*/ 533400 w 1318260"/>
                <a:gd name="connsiteY21" fmla="*/ 811530 h 1367790"/>
                <a:gd name="connsiteX22" fmla="*/ 533400 w 1318260"/>
                <a:gd name="connsiteY22" fmla="*/ 762000 h 1367790"/>
                <a:gd name="connsiteX23" fmla="*/ 411480 w 1318260"/>
                <a:gd name="connsiteY23" fmla="*/ 762000 h 1367790"/>
                <a:gd name="connsiteX24" fmla="*/ 411480 w 1318260"/>
                <a:gd name="connsiteY24" fmla="*/ 697230 h 1367790"/>
                <a:gd name="connsiteX25" fmla="*/ 365760 w 1318260"/>
                <a:gd name="connsiteY25" fmla="*/ 697230 h 1367790"/>
                <a:gd name="connsiteX26" fmla="*/ 365760 w 1318260"/>
                <a:gd name="connsiteY26" fmla="*/ 582930 h 1367790"/>
                <a:gd name="connsiteX27" fmla="*/ 354330 w 1318260"/>
                <a:gd name="connsiteY27" fmla="*/ 582930 h 1367790"/>
                <a:gd name="connsiteX28" fmla="*/ 354330 w 1318260"/>
                <a:gd name="connsiteY28" fmla="*/ 327660 h 1367790"/>
                <a:gd name="connsiteX29" fmla="*/ 354330 w 1318260"/>
                <a:gd name="connsiteY29" fmla="*/ 327660 h 1367790"/>
                <a:gd name="connsiteX30" fmla="*/ 354330 w 1318260"/>
                <a:gd name="connsiteY30" fmla="*/ 262890 h 1367790"/>
                <a:gd name="connsiteX31" fmla="*/ 335280 w 1318260"/>
                <a:gd name="connsiteY31" fmla="*/ 262890 h 1367790"/>
                <a:gd name="connsiteX32" fmla="*/ 335280 w 1318260"/>
                <a:gd name="connsiteY32" fmla="*/ 217170 h 1367790"/>
                <a:gd name="connsiteX33" fmla="*/ 316230 w 1318260"/>
                <a:gd name="connsiteY33" fmla="*/ 217170 h 1367790"/>
                <a:gd name="connsiteX34" fmla="*/ 316230 w 1318260"/>
                <a:gd name="connsiteY34" fmla="*/ 152400 h 1367790"/>
                <a:gd name="connsiteX35" fmla="*/ 293370 w 1318260"/>
                <a:gd name="connsiteY35" fmla="*/ 152400 h 1367790"/>
                <a:gd name="connsiteX36" fmla="*/ 293370 w 1318260"/>
                <a:gd name="connsiteY36" fmla="*/ 140970 h 1367790"/>
                <a:gd name="connsiteX37" fmla="*/ 281940 w 1318260"/>
                <a:gd name="connsiteY37" fmla="*/ 140970 h 1367790"/>
                <a:gd name="connsiteX38" fmla="*/ 281940 w 1318260"/>
                <a:gd name="connsiteY38" fmla="*/ 121920 h 1367790"/>
                <a:gd name="connsiteX39" fmla="*/ 266700 w 1318260"/>
                <a:gd name="connsiteY39" fmla="*/ 121920 h 1367790"/>
                <a:gd name="connsiteX40" fmla="*/ 266700 w 1318260"/>
                <a:gd name="connsiteY40" fmla="*/ 91440 h 1367790"/>
                <a:gd name="connsiteX41" fmla="*/ 220980 w 1318260"/>
                <a:gd name="connsiteY41" fmla="*/ 91440 h 1367790"/>
                <a:gd name="connsiteX42" fmla="*/ 220980 w 1318260"/>
                <a:gd name="connsiteY42" fmla="*/ 68580 h 1367790"/>
                <a:gd name="connsiteX43" fmla="*/ 190500 w 1318260"/>
                <a:gd name="connsiteY43" fmla="*/ 68580 h 1367790"/>
                <a:gd name="connsiteX44" fmla="*/ 190500 w 1318260"/>
                <a:gd name="connsiteY44" fmla="*/ 49530 h 1367790"/>
                <a:gd name="connsiteX45" fmla="*/ 133350 w 1318260"/>
                <a:gd name="connsiteY45" fmla="*/ 49530 h 1367790"/>
                <a:gd name="connsiteX46" fmla="*/ 133350 w 1318260"/>
                <a:gd name="connsiteY46" fmla="*/ 30480 h 1367790"/>
                <a:gd name="connsiteX47" fmla="*/ 83820 w 1318260"/>
                <a:gd name="connsiteY47" fmla="*/ 30480 h 1367790"/>
                <a:gd name="connsiteX48" fmla="*/ 83820 w 1318260"/>
                <a:gd name="connsiteY48" fmla="*/ 11430 h 1367790"/>
                <a:gd name="connsiteX49" fmla="*/ 45720 w 1318260"/>
                <a:gd name="connsiteY49" fmla="*/ 11430 h 1367790"/>
                <a:gd name="connsiteX50" fmla="*/ 45720 w 1318260"/>
                <a:gd name="connsiteY50" fmla="*/ 0 h 1367790"/>
                <a:gd name="connsiteX51" fmla="*/ 0 w 1318260"/>
                <a:gd name="connsiteY51" fmla="*/ 0 h 1367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318260" h="1367790">
                  <a:moveTo>
                    <a:pt x="1318260" y="1367790"/>
                  </a:moveTo>
                  <a:lnTo>
                    <a:pt x="1112520" y="1367790"/>
                  </a:lnTo>
                  <a:lnTo>
                    <a:pt x="1112520" y="1272540"/>
                  </a:lnTo>
                  <a:lnTo>
                    <a:pt x="1082040" y="1272540"/>
                  </a:lnTo>
                  <a:lnTo>
                    <a:pt x="1082040" y="1158240"/>
                  </a:lnTo>
                  <a:lnTo>
                    <a:pt x="1059180" y="1158240"/>
                  </a:lnTo>
                  <a:lnTo>
                    <a:pt x="1059180" y="1123950"/>
                  </a:lnTo>
                  <a:lnTo>
                    <a:pt x="902970" y="1123950"/>
                  </a:lnTo>
                  <a:lnTo>
                    <a:pt x="902970" y="1101090"/>
                  </a:lnTo>
                  <a:lnTo>
                    <a:pt x="868680" y="1101090"/>
                  </a:lnTo>
                  <a:lnTo>
                    <a:pt x="868680" y="1082040"/>
                  </a:lnTo>
                  <a:lnTo>
                    <a:pt x="781050" y="1082040"/>
                  </a:lnTo>
                  <a:lnTo>
                    <a:pt x="781050" y="1032510"/>
                  </a:lnTo>
                  <a:lnTo>
                    <a:pt x="758190" y="1032510"/>
                  </a:lnTo>
                  <a:lnTo>
                    <a:pt x="758190" y="990600"/>
                  </a:lnTo>
                  <a:lnTo>
                    <a:pt x="712470" y="990600"/>
                  </a:lnTo>
                  <a:lnTo>
                    <a:pt x="712470" y="887730"/>
                  </a:lnTo>
                  <a:lnTo>
                    <a:pt x="670560" y="887730"/>
                  </a:lnTo>
                  <a:lnTo>
                    <a:pt x="670560" y="853440"/>
                  </a:lnTo>
                  <a:lnTo>
                    <a:pt x="643890" y="853440"/>
                  </a:lnTo>
                  <a:lnTo>
                    <a:pt x="643890" y="811530"/>
                  </a:lnTo>
                  <a:lnTo>
                    <a:pt x="533400" y="811530"/>
                  </a:lnTo>
                  <a:lnTo>
                    <a:pt x="533400" y="762000"/>
                  </a:lnTo>
                  <a:lnTo>
                    <a:pt x="411480" y="762000"/>
                  </a:lnTo>
                  <a:lnTo>
                    <a:pt x="411480" y="697230"/>
                  </a:lnTo>
                  <a:lnTo>
                    <a:pt x="365760" y="697230"/>
                  </a:lnTo>
                  <a:lnTo>
                    <a:pt x="365760" y="582930"/>
                  </a:lnTo>
                  <a:lnTo>
                    <a:pt x="354330" y="582930"/>
                  </a:lnTo>
                  <a:lnTo>
                    <a:pt x="354330" y="327660"/>
                  </a:lnTo>
                  <a:lnTo>
                    <a:pt x="354330" y="327660"/>
                  </a:lnTo>
                  <a:lnTo>
                    <a:pt x="354330" y="262890"/>
                  </a:lnTo>
                  <a:lnTo>
                    <a:pt x="335280" y="262890"/>
                  </a:lnTo>
                  <a:lnTo>
                    <a:pt x="335280" y="217170"/>
                  </a:lnTo>
                  <a:lnTo>
                    <a:pt x="316230" y="217170"/>
                  </a:lnTo>
                  <a:lnTo>
                    <a:pt x="316230" y="152400"/>
                  </a:lnTo>
                  <a:lnTo>
                    <a:pt x="293370" y="152400"/>
                  </a:lnTo>
                  <a:lnTo>
                    <a:pt x="293370" y="140970"/>
                  </a:lnTo>
                  <a:lnTo>
                    <a:pt x="281940" y="140970"/>
                  </a:lnTo>
                  <a:lnTo>
                    <a:pt x="281940" y="121920"/>
                  </a:lnTo>
                  <a:lnTo>
                    <a:pt x="266700" y="121920"/>
                  </a:lnTo>
                  <a:lnTo>
                    <a:pt x="266700" y="91440"/>
                  </a:lnTo>
                  <a:lnTo>
                    <a:pt x="220980" y="91440"/>
                  </a:lnTo>
                  <a:lnTo>
                    <a:pt x="220980" y="68580"/>
                  </a:lnTo>
                  <a:lnTo>
                    <a:pt x="190500" y="68580"/>
                  </a:lnTo>
                  <a:lnTo>
                    <a:pt x="190500" y="49530"/>
                  </a:lnTo>
                  <a:lnTo>
                    <a:pt x="133350" y="49530"/>
                  </a:lnTo>
                  <a:lnTo>
                    <a:pt x="133350" y="30480"/>
                  </a:lnTo>
                  <a:lnTo>
                    <a:pt x="83820" y="30480"/>
                  </a:lnTo>
                  <a:lnTo>
                    <a:pt x="83820" y="11430"/>
                  </a:lnTo>
                  <a:lnTo>
                    <a:pt x="45720" y="11430"/>
                  </a:lnTo>
                  <a:lnTo>
                    <a:pt x="45720" y="0"/>
                  </a:lnTo>
                  <a:lnTo>
                    <a:pt x="0" y="0"/>
                  </a:lnTo>
                </a:path>
              </a:pathLst>
            </a:custGeom>
            <a:noFill/>
            <a:ln w="28575">
              <a:solidFill>
                <a:schemeClr val="accent6"/>
              </a:solidFill>
              <a:miter lim="800000"/>
              <a:headEnd/>
              <a:tailEnd/>
            </a:ln>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endParaRPr>
            </a:p>
          </p:txBody>
        </p:sp>
      </p:grpSp>
      <p:grpSp>
        <p:nvGrpSpPr>
          <p:cNvPr id="1450" name="Group 1449">
            <a:extLst>
              <a:ext uri="{FF2B5EF4-FFF2-40B4-BE49-F238E27FC236}">
                <a16:creationId xmlns:a16="http://schemas.microsoft.com/office/drawing/2014/main" id="{6B93751D-D577-F1C5-8351-FF3DD4BA50B8}"/>
              </a:ext>
            </a:extLst>
          </p:cNvPr>
          <p:cNvGrpSpPr/>
          <p:nvPr/>
        </p:nvGrpSpPr>
        <p:grpSpPr>
          <a:xfrm>
            <a:off x="3550073" y="1684407"/>
            <a:ext cx="5623906" cy="2191410"/>
            <a:chOff x="4017213" y="2409964"/>
            <a:chExt cx="5623906" cy="2191410"/>
          </a:xfrm>
        </p:grpSpPr>
        <p:sp>
          <p:nvSpPr>
            <p:cNvPr id="1451" name="Oval 1450">
              <a:extLst>
                <a:ext uri="{FF2B5EF4-FFF2-40B4-BE49-F238E27FC236}">
                  <a16:creationId xmlns:a16="http://schemas.microsoft.com/office/drawing/2014/main" id="{445A97BE-34AF-F37D-3554-B5DA5FB15EED}"/>
                </a:ext>
              </a:extLst>
            </p:cNvPr>
            <p:cNvSpPr/>
            <p:nvPr/>
          </p:nvSpPr>
          <p:spPr bwMode="auto">
            <a:xfrm>
              <a:off x="4017213" y="2409964"/>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2" name="Oval 1451">
              <a:extLst>
                <a:ext uri="{FF2B5EF4-FFF2-40B4-BE49-F238E27FC236}">
                  <a16:creationId xmlns:a16="http://schemas.microsoft.com/office/drawing/2014/main" id="{E4BB48AD-E3D8-B4CD-F3E2-FB7A3C6AFC2A}"/>
                </a:ext>
              </a:extLst>
            </p:cNvPr>
            <p:cNvSpPr/>
            <p:nvPr/>
          </p:nvSpPr>
          <p:spPr bwMode="auto">
            <a:xfrm>
              <a:off x="4120083" y="2510570"/>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3" name="Oval 1452">
              <a:extLst>
                <a:ext uri="{FF2B5EF4-FFF2-40B4-BE49-F238E27FC236}">
                  <a16:creationId xmlns:a16="http://schemas.microsoft.com/office/drawing/2014/main" id="{B9F9F245-FE55-0A3D-1F30-DCE9E1D2A068}"/>
                </a:ext>
              </a:extLst>
            </p:cNvPr>
            <p:cNvSpPr/>
            <p:nvPr/>
          </p:nvSpPr>
          <p:spPr bwMode="auto">
            <a:xfrm>
              <a:off x="4145962" y="2659370"/>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4" name="Oval 1453">
              <a:extLst>
                <a:ext uri="{FF2B5EF4-FFF2-40B4-BE49-F238E27FC236}">
                  <a16:creationId xmlns:a16="http://schemas.microsoft.com/office/drawing/2014/main" id="{35866D59-7C37-842E-852E-135C1EB6A51E}"/>
                </a:ext>
              </a:extLst>
            </p:cNvPr>
            <p:cNvSpPr/>
            <p:nvPr/>
          </p:nvSpPr>
          <p:spPr bwMode="auto">
            <a:xfrm>
              <a:off x="4145962" y="2817572"/>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5" name="Oval 1454">
              <a:extLst>
                <a:ext uri="{FF2B5EF4-FFF2-40B4-BE49-F238E27FC236}">
                  <a16:creationId xmlns:a16="http://schemas.microsoft.com/office/drawing/2014/main" id="{6B70CCAD-A0B0-419B-4724-40980B8CCDED}"/>
                </a:ext>
              </a:extLst>
            </p:cNvPr>
            <p:cNvSpPr/>
            <p:nvPr/>
          </p:nvSpPr>
          <p:spPr bwMode="auto">
            <a:xfrm>
              <a:off x="4145962" y="2934549"/>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6" name="Oval 1455">
              <a:extLst>
                <a:ext uri="{FF2B5EF4-FFF2-40B4-BE49-F238E27FC236}">
                  <a16:creationId xmlns:a16="http://schemas.microsoft.com/office/drawing/2014/main" id="{3C2F55B1-BD22-1D41-600C-746221904431}"/>
                </a:ext>
              </a:extLst>
            </p:cNvPr>
            <p:cNvSpPr/>
            <p:nvPr/>
          </p:nvSpPr>
          <p:spPr bwMode="auto">
            <a:xfrm>
              <a:off x="4168031" y="2997666"/>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7" name="Oval 1456">
              <a:extLst>
                <a:ext uri="{FF2B5EF4-FFF2-40B4-BE49-F238E27FC236}">
                  <a16:creationId xmlns:a16="http://schemas.microsoft.com/office/drawing/2014/main" id="{7880C24C-5577-2783-6ED6-05524D5A3F9D}"/>
                </a:ext>
              </a:extLst>
            </p:cNvPr>
            <p:cNvSpPr/>
            <p:nvPr/>
          </p:nvSpPr>
          <p:spPr bwMode="auto">
            <a:xfrm>
              <a:off x="4278485" y="309149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8" name="Oval 1457">
              <a:extLst>
                <a:ext uri="{FF2B5EF4-FFF2-40B4-BE49-F238E27FC236}">
                  <a16:creationId xmlns:a16="http://schemas.microsoft.com/office/drawing/2014/main" id="{05EF7B98-60E2-3496-8FA1-3538C278F751}"/>
                </a:ext>
              </a:extLst>
            </p:cNvPr>
            <p:cNvSpPr/>
            <p:nvPr/>
          </p:nvSpPr>
          <p:spPr bwMode="auto">
            <a:xfrm>
              <a:off x="4435211" y="3165434"/>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59" name="Oval 1458">
              <a:extLst>
                <a:ext uri="{FF2B5EF4-FFF2-40B4-BE49-F238E27FC236}">
                  <a16:creationId xmlns:a16="http://schemas.microsoft.com/office/drawing/2014/main" id="{2129E654-D7AA-9FB2-8229-94F1E72906B2}"/>
                </a:ext>
              </a:extLst>
            </p:cNvPr>
            <p:cNvSpPr/>
            <p:nvPr/>
          </p:nvSpPr>
          <p:spPr bwMode="auto">
            <a:xfrm>
              <a:off x="4528879" y="3392032"/>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0" name="Oval 1459">
              <a:extLst>
                <a:ext uri="{FF2B5EF4-FFF2-40B4-BE49-F238E27FC236}">
                  <a16:creationId xmlns:a16="http://schemas.microsoft.com/office/drawing/2014/main" id="{EC3CF243-4187-565C-95A0-2D0E6D762716}"/>
                </a:ext>
              </a:extLst>
            </p:cNvPr>
            <p:cNvSpPr/>
            <p:nvPr/>
          </p:nvSpPr>
          <p:spPr bwMode="auto">
            <a:xfrm>
              <a:off x="4565847" y="3429000"/>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1" name="Oval 1460">
              <a:extLst>
                <a:ext uri="{FF2B5EF4-FFF2-40B4-BE49-F238E27FC236}">
                  <a16:creationId xmlns:a16="http://schemas.microsoft.com/office/drawing/2014/main" id="{1C1E72C4-031F-FAD3-C655-23312197BEC2}"/>
                </a:ext>
              </a:extLst>
            </p:cNvPr>
            <p:cNvSpPr/>
            <p:nvPr/>
          </p:nvSpPr>
          <p:spPr bwMode="auto">
            <a:xfrm>
              <a:off x="4639783" y="3429000"/>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2" name="Oval 1461">
              <a:extLst>
                <a:ext uri="{FF2B5EF4-FFF2-40B4-BE49-F238E27FC236}">
                  <a16:creationId xmlns:a16="http://schemas.microsoft.com/office/drawing/2014/main" id="{97EF8D92-3FDB-8526-8439-B0546750FCC2}"/>
                </a:ext>
              </a:extLst>
            </p:cNvPr>
            <p:cNvSpPr/>
            <p:nvPr/>
          </p:nvSpPr>
          <p:spPr bwMode="auto">
            <a:xfrm>
              <a:off x="4689879" y="3452027"/>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3" name="Oval 1462">
              <a:extLst>
                <a:ext uri="{FF2B5EF4-FFF2-40B4-BE49-F238E27FC236}">
                  <a16:creationId xmlns:a16="http://schemas.microsoft.com/office/drawing/2014/main" id="{61EB1035-5634-91D9-AC72-1D9A513A235E}"/>
                </a:ext>
              </a:extLst>
            </p:cNvPr>
            <p:cNvSpPr/>
            <p:nvPr/>
          </p:nvSpPr>
          <p:spPr bwMode="auto">
            <a:xfrm>
              <a:off x="4867085" y="3503864"/>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4" name="Oval 1463">
              <a:extLst>
                <a:ext uri="{FF2B5EF4-FFF2-40B4-BE49-F238E27FC236}">
                  <a16:creationId xmlns:a16="http://schemas.microsoft.com/office/drawing/2014/main" id="{4DFF6B75-9F99-002F-79F2-1277DFFB44ED}"/>
                </a:ext>
              </a:extLst>
            </p:cNvPr>
            <p:cNvSpPr/>
            <p:nvPr/>
          </p:nvSpPr>
          <p:spPr bwMode="auto">
            <a:xfrm>
              <a:off x="4885586" y="3643967"/>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5" name="Oval 1464">
              <a:extLst>
                <a:ext uri="{FF2B5EF4-FFF2-40B4-BE49-F238E27FC236}">
                  <a16:creationId xmlns:a16="http://schemas.microsoft.com/office/drawing/2014/main" id="{411E440D-E39A-22AF-77C0-A816763B4F06}"/>
                </a:ext>
              </a:extLst>
            </p:cNvPr>
            <p:cNvSpPr/>
            <p:nvPr/>
          </p:nvSpPr>
          <p:spPr bwMode="auto">
            <a:xfrm>
              <a:off x="5243726" y="3742084"/>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6" name="Oval 1465">
              <a:extLst>
                <a:ext uri="{FF2B5EF4-FFF2-40B4-BE49-F238E27FC236}">
                  <a16:creationId xmlns:a16="http://schemas.microsoft.com/office/drawing/2014/main" id="{D5FEF796-AD4B-719D-6245-EE958B2F8398}"/>
                </a:ext>
              </a:extLst>
            </p:cNvPr>
            <p:cNvSpPr/>
            <p:nvPr/>
          </p:nvSpPr>
          <p:spPr bwMode="auto">
            <a:xfrm>
              <a:off x="5239950" y="3793781"/>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7" name="Oval 1466">
              <a:extLst>
                <a:ext uri="{FF2B5EF4-FFF2-40B4-BE49-F238E27FC236}">
                  <a16:creationId xmlns:a16="http://schemas.microsoft.com/office/drawing/2014/main" id="{95498E51-DE39-44BA-F86E-19947C3CFB7B}"/>
                </a:ext>
              </a:extLst>
            </p:cNvPr>
            <p:cNvSpPr/>
            <p:nvPr/>
          </p:nvSpPr>
          <p:spPr bwMode="auto">
            <a:xfrm>
              <a:off x="5419020" y="3903972"/>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8" name="Oval 1467">
              <a:extLst>
                <a:ext uri="{FF2B5EF4-FFF2-40B4-BE49-F238E27FC236}">
                  <a16:creationId xmlns:a16="http://schemas.microsoft.com/office/drawing/2014/main" id="{3CD47523-2D76-CC40-E883-2984FBC50883}"/>
                </a:ext>
              </a:extLst>
            </p:cNvPr>
            <p:cNvSpPr/>
            <p:nvPr/>
          </p:nvSpPr>
          <p:spPr bwMode="auto">
            <a:xfrm>
              <a:off x="5591450" y="3968077"/>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69" name="Oval 1468">
              <a:extLst>
                <a:ext uri="{FF2B5EF4-FFF2-40B4-BE49-F238E27FC236}">
                  <a16:creationId xmlns:a16="http://schemas.microsoft.com/office/drawing/2014/main" id="{265E6622-E36C-19DC-0E08-CC7C5337050A}"/>
                </a:ext>
              </a:extLst>
            </p:cNvPr>
            <p:cNvSpPr/>
            <p:nvPr/>
          </p:nvSpPr>
          <p:spPr bwMode="auto">
            <a:xfrm>
              <a:off x="5926125" y="4025509"/>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0" name="Oval 1469">
              <a:extLst>
                <a:ext uri="{FF2B5EF4-FFF2-40B4-BE49-F238E27FC236}">
                  <a16:creationId xmlns:a16="http://schemas.microsoft.com/office/drawing/2014/main" id="{3BE83629-A81F-61EE-2F45-17A96B51F817}"/>
                </a:ext>
              </a:extLst>
            </p:cNvPr>
            <p:cNvSpPr/>
            <p:nvPr/>
          </p:nvSpPr>
          <p:spPr bwMode="auto">
            <a:xfrm>
              <a:off x="6505928" y="4103176"/>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1" name="Oval 1470">
              <a:extLst>
                <a:ext uri="{FF2B5EF4-FFF2-40B4-BE49-F238E27FC236}">
                  <a16:creationId xmlns:a16="http://schemas.microsoft.com/office/drawing/2014/main" id="{D806AFF0-D466-D773-3418-88920618DCDB}"/>
                </a:ext>
              </a:extLst>
            </p:cNvPr>
            <p:cNvSpPr/>
            <p:nvPr/>
          </p:nvSpPr>
          <p:spPr bwMode="auto">
            <a:xfrm>
              <a:off x="6551781" y="4177112"/>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2" name="Oval 1471">
              <a:extLst>
                <a:ext uri="{FF2B5EF4-FFF2-40B4-BE49-F238E27FC236}">
                  <a16:creationId xmlns:a16="http://schemas.microsoft.com/office/drawing/2014/main" id="{35479048-3D8B-2D23-C7A6-62D8DD390CAD}"/>
                </a:ext>
              </a:extLst>
            </p:cNvPr>
            <p:cNvSpPr/>
            <p:nvPr/>
          </p:nvSpPr>
          <p:spPr bwMode="auto">
            <a:xfrm>
              <a:off x="6770969" y="4177112"/>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3" name="Oval 1472">
              <a:extLst>
                <a:ext uri="{FF2B5EF4-FFF2-40B4-BE49-F238E27FC236}">
                  <a16:creationId xmlns:a16="http://schemas.microsoft.com/office/drawing/2014/main" id="{A3B4DED2-B986-C9EF-680C-058DC329E42F}"/>
                </a:ext>
              </a:extLst>
            </p:cNvPr>
            <p:cNvSpPr/>
            <p:nvPr/>
          </p:nvSpPr>
          <p:spPr bwMode="auto">
            <a:xfrm>
              <a:off x="6990157" y="425104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4" name="Oval 1473">
              <a:extLst>
                <a:ext uri="{FF2B5EF4-FFF2-40B4-BE49-F238E27FC236}">
                  <a16:creationId xmlns:a16="http://schemas.microsoft.com/office/drawing/2014/main" id="{E370F224-CC90-35AA-3AD2-B6190A6067E6}"/>
                </a:ext>
              </a:extLst>
            </p:cNvPr>
            <p:cNvSpPr/>
            <p:nvPr/>
          </p:nvSpPr>
          <p:spPr bwMode="auto">
            <a:xfrm>
              <a:off x="7064093" y="425104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5" name="Oval 1474">
              <a:extLst>
                <a:ext uri="{FF2B5EF4-FFF2-40B4-BE49-F238E27FC236}">
                  <a16:creationId xmlns:a16="http://schemas.microsoft.com/office/drawing/2014/main" id="{1C864FAD-03C7-CA0D-CDE4-C55F5376457C}"/>
                </a:ext>
              </a:extLst>
            </p:cNvPr>
            <p:cNvSpPr/>
            <p:nvPr/>
          </p:nvSpPr>
          <p:spPr bwMode="auto">
            <a:xfrm>
              <a:off x="7101996" y="4276586"/>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6" name="Oval 1475">
              <a:extLst>
                <a:ext uri="{FF2B5EF4-FFF2-40B4-BE49-F238E27FC236}">
                  <a16:creationId xmlns:a16="http://schemas.microsoft.com/office/drawing/2014/main" id="{4C00107C-46EE-966F-B699-3D17BA1304A6}"/>
                </a:ext>
              </a:extLst>
            </p:cNvPr>
            <p:cNvSpPr/>
            <p:nvPr/>
          </p:nvSpPr>
          <p:spPr bwMode="auto">
            <a:xfrm>
              <a:off x="7548771" y="4276586"/>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7" name="Oval 1476">
              <a:extLst>
                <a:ext uri="{FF2B5EF4-FFF2-40B4-BE49-F238E27FC236}">
                  <a16:creationId xmlns:a16="http://schemas.microsoft.com/office/drawing/2014/main" id="{E7152D31-49C5-8E98-B9A9-74558E519EBE}"/>
                </a:ext>
              </a:extLst>
            </p:cNvPr>
            <p:cNvSpPr/>
            <p:nvPr/>
          </p:nvSpPr>
          <p:spPr bwMode="auto">
            <a:xfrm>
              <a:off x="7594624" y="4291315"/>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8" name="Oval 1477">
              <a:extLst>
                <a:ext uri="{FF2B5EF4-FFF2-40B4-BE49-F238E27FC236}">
                  <a16:creationId xmlns:a16="http://schemas.microsoft.com/office/drawing/2014/main" id="{16A7B650-0D21-79D1-E4A9-1C68D252CF52}"/>
                </a:ext>
              </a:extLst>
            </p:cNvPr>
            <p:cNvSpPr/>
            <p:nvPr/>
          </p:nvSpPr>
          <p:spPr bwMode="auto">
            <a:xfrm>
              <a:off x="7640639" y="4328283"/>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79" name="Oval 1478">
              <a:extLst>
                <a:ext uri="{FF2B5EF4-FFF2-40B4-BE49-F238E27FC236}">
                  <a16:creationId xmlns:a16="http://schemas.microsoft.com/office/drawing/2014/main" id="{086E522E-40B8-DE85-1D76-E77947443B54}"/>
                </a:ext>
              </a:extLst>
            </p:cNvPr>
            <p:cNvSpPr/>
            <p:nvPr/>
          </p:nvSpPr>
          <p:spPr bwMode="auto">
            <a:xfrm>
              <a:off x="8103961" y="4324984"/>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0" name="Oval 1479">
              <a:extLst>
                <a:ext uri="{FF2B5EF4-FFF2-40B4-BE49-F238E27FC236}">
                  <a16:creationId xmlns:a16="http://schemas.microsoft.com/office/drawing/2014/main" id="{4D785D7B-229B-EED7-ECB3-F066851221B1}"/>
                </a:ext>
              </a:extLst>
            </p:cNvPr>
            <p:cNvSpPr/>
            <p:nvPr/>
          </p:nvSpPr>
          <p:spPr bwMode="auto">
            <a:xfrm>
              <a:off x="8140929" y="4339713"/>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1" name="Oval 1480">
              <a:extLst>
                <a:ext uri="{FF2B5EF4-FFF2-40B4-BE49-F238E27FC236}">
                  <a16:creationId xmlns:a16="http://schemas.microsoft.com/office/drawing/2014/main" id="{F79A83A1-9DA7-81A7-8625-B2A3B0DD79B7}"/>
                </a:ext>
              </a:extLst>
            </p:cNvPr>
            <p:cNvSpPr/>
            <p:nvPr/>
          </p:nvSpPr>
          <p:spPr bwMode="auto">
            <a:xfrm>
              <a:off x="8168104" y="4361952"/>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2" name="Oval 1481">
              <a:extLst>
                <a:ext uri="{FF2B5EF4-FFF2-40B4-BE49-F238E27FC236}">
                  <a16:creationId xmlns:a16="http://schemas.microsoft.com/office/drawing/2014/main" id="{F5AB4CB5-6881-512A-4163-3F4AB120ABD4}"/>
                </a:ext>
              </a:extLst>
            </p:cNvPr>
            <p:cNvSpPr/>
            <p:nvPr/>
          </p:nvSpPr>
          <p:spPr bwMode="auto">
            <a:xfrm>
              <a:off x="8195279" y="442837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3" name="Oval 1482">
              <a:extLst>
                <a:ext uri="{FF2B5EF4-FFF2-40B4-BE49-F238E27FC236}">
                  <a16:creationId xmlns:a16="http://schemas.microsoft.com/office/drawing/2014/main" id="{554D3041-8000-0383-205F-E53BCE9DA60C}"/>
                </a:ext>
              </a:extLst>
            </p:cNvPr>
            <p:cNvSpPr/>
            <p:nvPr/>
          </p:nvSpPr>
          <p:spPr bwMode="auto">
            <a:xfrm>
              <a:off x="8507699" y="452743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4" name="Oval 1483">
              <a:extLst>
                <a:ext uri="{FF2B5EF4-FFF2-40B4-BE49-F238E27FC236}">
                  <a16:creationId xmlns:a16="http://schemas.microsoft.com/office/drawing/2014/main" id="{FA45C080-F7BE-1737-5373-63C328F93B4D}"/>
                </a:ext>
              </a:extLst>
            </p:cNvPr>
            <p:cNvSpPr/>
            <p:nvPr/>
          </p:nvSpPr>
          <p:spPr bwMode="auto">
            <a:xfrm>
              <a:off x="8645808" y="452743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5" name="Oval 1484">
              <a:extLst>
                <a:ext uri="{FF2B5EF4-FFF2-40B4-BE49-F238E27FC236}">
                  <a16:creationId xmlns:a16="http://schemas.microsoft.com/office/drawing/2014/main" id="{2443A6ED-2150-0167-8627-8AFDB4E91196}"/>
                </a:ext>
              </a:extLst>
            </p:cNvPr>
            <p:cNvSpPr/>
            <p:nvPr/>
          </p:nvSpPr>
          <p:spPr bwMode="auto">
            <a:xfrm>
              <a:off x="8687535" y="452743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6" name="Oval 1485">
              <a:extLst>
                <a:ext uri="{FF2B5EF4-FFF2-40B4-BE49-F238E27FC236}">
                  <a16:creationId xmlns:a16="http://schemas.microsoft.com/office/drawing/2014/main" id="{85B9DADD-DE4E-2B17-E4E0-458516F8320D}"/>
                </a:ext>
              </a:extLst>
            </p:cNvPr>
            <p:cNvSpPr/>
            <p:nvPr/>
          </p:nvSpPr>
          <p:spPr bwMode="auto">
            <a:xfrm>
              <a:off x="9008569" y="452743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7" name="Oval 1486">
              <a:extLst>
                <a:ext uri="{FF2B5EF4-FFF2-40B4-BE49-F238E27FC236}">
                  <a16:creationId xmlns:a16="http://schemas.microsoft.com/office/drawing/2014/main" id="{F5768471-A5FB-733A-9D33-0CA867600EE5}"/>
                </a:ext>
              </a:extLst>
            </p:cNvPr>
            <p:cNvSpPr/>
            <p:nvPr/>
          </p:nvSpPr>
          <p:spPr bwMode="auto">
            <a:xfrm>
              <a:off x="9204422" y="452743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sp>
          <p:nvSpPr>
            <p:cNvPr id="1488" name="Oval 1487">
              <a:extLst>
                <a:ext uri="{FF2B5EF4-FFF2-40B4-BE49-F238E27FC236}">
                  <a16:creationId xmlns:a16="http://schemas.microsoft.com/office/drawing/2014/main" id="{4E6BB00B-4622-4B69-E7DC-4A822C7B63D9}"/>
                </a:ext>
              </a:extLst>
            </p:cNvPr>
            <p:cNvSpPr/>
            <p:nvPr/>
          </p:nvSpPr>
          <p:spPr bwMode="auto">
            <a:xfrm>
              <a:off x="9567183" y="4527438"/>
              <a:ext cx="73936" cy="73936"/>
            </a:xfrm>
            <a:prstGeom prst="ellipse">
              <a:avLst/>
            </a:prstGeom>
            <a:noFill/>
            <a:ln w="19050">
              <a:solidFill>
                <a:schemeClr val="accent6"/>
              </a:solidFill>
              <a:miter lim="800000"/>
              <a:headEnd/>
              <a:tailEnd/>
            </a:ln>
          </p:spPr>
          <p:txBody>
            <a:bodyPr rtlCol="0" anchor="b"/>
            <a:lstStyle/>
            <a:p>
              <a:pPr marL="0" marR="0" lvl="0" indent="0" algn="ctr" defTabSz="91440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Calibri" panose="020F0502020204030204" pitchFamily="34" charset="0"/>
                <a:cs typeface="Arial" panose="020B0604020202020204" pitchFamily="34" charset="0"/>
              </a:endParaRPr>
            </a:p>
          </p:txBody>
        </p:sp>
      </p:grpSp>
      <p:sp>
        <p:nvSpPr>
          <p:cNvPr id="1490" name="Content Placeholder 1489">
            <a:extLst>
              <a:ext uri="{FF2B5EF4-FFF2-40B4-BE49-F238E27FC236}">
                <a16:creationId xmlns:a16="http://schemas.microsoft.com/office/drawing/2014/main" id="{3AE6C166-E897-74DA-7DA7-F69AFB466965}"/>
              </a:ext>
            </a:extLst>
          </p:cNvPr>
          <p:cNvSpPr>
            <a:spLocks noGrp="1"/>
          </p:cNvSpPr>
          <p:nvPr>
            <p:ph sz="quarter" idx="10"/>
          </p:nvPr>
        </p:nvSpPr>
        <p:spPr/>
        <p:txBody>
          <a:bodyPr/>
          <a:lstStyle/>
          <a:p>
            <a:pPr algn="ctr"/>
            <a:r>
              <a:rPr lang="en-US" dirty="0"/>
              <a:t>George. ASCO GU 2024. Abstr LBA360. Albiges. Ann Oncol. 2025;36:99.  Adamczyk. ONS 2025. Abstr 16944.</a:t>
            </a:r>
          </a:p>
        </p:txBody>
      </p:sp>
    </p:spTree>
    <p:extLst>
      <p:ext uri="{BB962C8B-B14F-4D97-AF65-F5344CB8AC3E}">
        <p14:creationId xmlns:p14="http://schemas.microsoft.com/office/powerpoint/2010/main" val="2730395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1731D-5967-07BB-BD25-5D8CBCA293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75FDA9-7BD6-0F52-BE8B-EE1468403B81}"/>
              </a:ext>
            </a:extLst>
          </p:cNvPr>
          <p:cNvSpPr>
            <a:spLocks noGrp="1"/>
          </p:cNvSpPr>
          <p:nvPr>
            <p:ph type="title"/>
          </p:nvPr>
        </p:nvSpPr>
        <p:spPr>
          <a:xfrm>
            <a:off x="231078" y="260163"/>
            <a:ext cx="11740260" cy="1044132"/>
          </a:xfrm>
        </p:spPr>
        <p:txBody>
          <a:bodyPr/>
          <a:lstStyle/>
          <a:p>
            <a:r>
              <a:rPr lang="en-US" dirty="0"/>
              <a:t>MK-3475A-D77: CT + IV or SC Pembrolizumab With Berahyaluronidase alfa as 1L Treatment in NSCLC</a:t>
            </a:r>
          </a:p>
        </p:txBody>
      </p:sp>
      <p:sp>
        <p:nvSpPr>
          <p:cNvPr id="3" name="Content Placeholder 2">
            <a:extLst>
              <a:ext uri="{FF2B5EF4-FFF2-40B4-BE49-F238E27FC236}">
                <a16:creationId xmlns:a16="http://schemas.microsoft.com/office/drawing/2014/main" id="{0695BFAA-9B20-227B-1AC5-461F9EACF51C}"/>
              </a:ext>
            </a:extLst>
          </p:cNvPr>
          <p:cNvSpPr>
            <a:spLocks noGrp="1"/>
          </p:cNvSpPr>
          <p:nvPr>
            <p:ph idx="1"/>
          </p:nvPr>
        </p:nvSpPr>
        <p:spPr/>
        <p:txBody>
          <a:bodyPr/>
          <a:lstStyle/>
          <a:p>
            <a:r>
              <a:rPr lang="en-US" sz="2000" dirty="0"/>
              <a:t>International, open-label, randomized phase III noninferiority trial</a:t>
            </a:r>
          </a:p>
        </p:txBody>
      </p:sp>
      <p:sp>
        <p:nvSpPr>
          <p:cNvPr id="23" name="Content Placeholder 22">
            <a:extLst>
              <a:ext uri="{FF2B5EF4-FFF2-40B4-BE49-F238E27FC236}">
                <a16:creationId xmlns:a16="http://schemas.microsoft.com/office/drawing/2014/main" id="{E6E18E07-4F29-3685-5F9D-1041F964990F}"/>
              </a:ext>
            </a:extLst>
          </p:cNvPr>
          <p:cNvSpPr>
            <a:spLocks noGrp="1"/>
          </p:cNvSpPr>
          <p:nvPr>
            <p:ph sz="quarter" idx="10"/>
          </p:nvPr>
        </p:nvSpPr>
        <p:spPr/>
        <p:txBody>
          <a:bodyPr/>
          <a:lstStyle/>
          <a:p>
            <a:pPr algn="ctr"/>
            <a:r>
              <a:rPr lang="en-US" dirty="0"/>
              <a:t>NCT05722015. Felip. ELCC 2025. Abstr 8MO. Felip. Ann Oncol. 2025;36:775.</a:t>
            </a:r>
          </a:p>
        </p:txBody>
      </p:sp>
      <p:sp>
        <p:nvSpPr>
          <p:cNvPr id="5" name="Content Placeholder 2">
            <a:extLst>
              <a:ext uri="{FF2B5EF4-FFF2-40B4-BE49-F238E27FC236}">
                <a16:creationId xmlns:a16="http://schemas.microsoft.com/office/drawing/2014/main" id="{E04E315E-0379-8C09-8767-11FC66C78248}"/>
              </a:ext>
            </a:extLst>
          </p:cNvPr>
          <p:cNvSpPr txBox="1">
            <a:spLocks/>
          </p:cNvSpPr>
          <p:nvPr/>
        </p:nvSpPr>
        <p:spPr>
          <a:xfrm>
            <a:off x="259336" y="5443301"/>
            <a:ext cx="5498316" cy="1076569"/>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r>
              <a:rPr kumimoji="0" 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Coprimary endpoints: </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AUC of pembrolizumab (Cycle 1; AUC</a:t>
            </a:r>
            <a:r>
              <a:rPr kumimoji="0" lang="en-US" sz="18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0-6wk</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steady state of pembrolizumab (Cycle 3; C</a:t>
            </a:r>
            <a:r>
              <a:rPr kumimoji="0" lang="en-US" sz="18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trough</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p:txBody>
      </p:sp>
      <p:sp>
        <p:nvSpPr>
          <p:cNvPr id="6" name="Content Placeholder 2">
            <a:extLst>
              <a:ext uri="{FF2B5EF4-FFF2-40B4-BE49-F238E27FC236}">
                <a16:creationId xmlns:a16="http://schemas.microsoft.com/office/drawing/2014/main" id="{0E3FB320-3137-7A48-62D0-A92DF8B268BB}"/>
              </a:ext>
            </a:extLst>
          </p:cNvPr>
          <p:cNvSpPr txBox="1">
            <a:spLocks/>
          </p:cNvSpPr>
          <p:nvPr/>
        </p:nvSpPr>
        <p:spPr>
          <a:xfrm>
            <a:off x="6259674" y="5443301"/>
            <a:ext cx="5498316" cy="1076569"/>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r>
              <a:rPr kumimoji="0" 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Key secondary endpoints: </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immunogenicity, ORR, PFS, DoR by BICR, OS, safety and tolerability, QoL</a:t>
            </a:r>
          </a:p>
        </p:txBody>
      </p:sp>
      <p:sp>
        <p:nvSpPr>
          <p:cNvPr id="7" name="Text Box 23">
            <a:extLst>
              <a:ext uri="{FF2B5EF4-FFF2-40B4-BE49-F238E27FC236}">
                <a16:creationId xmlns:a16="http://schemas.microsoft.com/office/drawing/2014/main" id="{5F2572CF-ABE3-F5BB-DD80-18EC5695E3C9}"/>
              </a:ext>
            </a:extLst>
          </p:cNvPr>
          <p:cNvSpPr txBox="1">
            <a:spLocks noChangeArrowheads="1"/>
          </p:cNvSpPr>
          <p:nvPr/>
        </p:nvSpPr>
        <p:spPr bwMode="auto">
          <a:xfrm>
            <a:off x="60910" y="2606618"/>
            <a:ext cx="3593987"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Adults with histologically confirmed stage IV squamous or nonsquamous NSCLC; no previous systemic therapy; no previous radiation therapy to the lung ≤6 mo of start and/or no prior radiotherapy within 2 wk from start of being treated for radiation-related toxicity with corticosteroids; no </a:t>
            </a:r>
            <a:r>
              <a:rPr kumimoji="0" lang="en-GB"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EGFR/ALK/ROS1</a:t>
            </a: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-sensitizing mutations, no pneumonitis/ILD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377)</a:t>
            </a:r>
            <a:endParaRPr kumimoji="0" lang="en-US"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8" name="Line 33">
            <a:extLst>
              <a:ext uri="{FF2B5EF4-FFF2-40B4-BE49-F238E27FC236}">
                <a16:creationId xmlns:a16="http://schemas.microsoft.com/office/drawing/2014/main" id="{230CB443-1D56-4404-841A-316F98FCAFB2}"/>
              </a:ext>
            </a:extLst>
          </p:cNvPr>
          <p:cNvSpPr>
            <a:spLocks noChangeShapeType="1"/>
          </p:cNvSpPr>
          <p:nvPr/>
        </p:nvSpPr>
        <p:spPr bwMode="auto">
          <a:xfrm>
            <a:off x="3619154" y="3801149"/>
            <a:ext cx="411821" cy="410609"/>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9" name="Rectangle 24">
            <a:extLst>
              <a:ext uri="{FF2B5EF4-FFF2-40B4-BE49-F238E27FC236}">
                <a16:creationId xmlns:a16="http://schemas.microsoft.com/office/drawing/2014/main" id="{715210D1-6FA7-6844-2CCB-A6AC52C92402}"/>
              </a:ext>
            </a:extLst>
          </p:cNvPr>
          <p:cNvSpPr>
            <a:spLocks noChangeArrowheads="1"/>
          </p:cNvSpPr>
          <p:nvPr/>
        </p:nvSpPr>
        <p:spPr bwMode="auto">
          <a:xfrm>
            <a:off x="4127707" y="2619577"/>
            <a:ext cx="2896859" cy="1080029"/>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790 mg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Berahyaluronidase alfa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 Q6W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CT*</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251)</a:t>
            </a:r>
          </a:p>
        </p:txBody>
      </p:sp>
      <p:sp>
        <p:nvSpPr>
          <p:cNvPr id="10" name="Rectangle 24">
            <a:extLst>
              <a:ext uri="{FF2B5EF4-FFF2-40B4-BE49-F238E27FC236}">
                <a16:creationId xmlns:a16="http://schemas.microsoft.com/office/drawing/2014/main" id="{38288F77-1FFC-A462-58E7-57EBEAA2DE3A}"/>
              </a:ext>
            </a:extLst>
          </p:cNvPr>
          <p:cNvSpPr>
            <a:spLocks noChangeArrowheads="1"/>
          </p:cNvSpPr>
          <p:nvPr/>
        </p:nvSpPr>
        <p:spPr bwMode="auto">
          <a:xfrm>
            <a:off x="4127707" y="3747230"/>
            <a:ext cx="2915265" cy="1076569"/>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400 mg IV Q6W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b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b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CT*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126)</a:t>
            </a:r>
          </a:p>
        </p:txBody>
      </p:sp>
      <p:sp>
        <p:nvSpPr>
          <p:cNvPr id="11" name="Content Placeholder 4">
            <a:extLst>
              <a:ext uri="{FF2B5EF4-FFF2-40B4-BE49-F238E27FC236}">
                <a16:creationId xmlns:a16="http://schemas.microsoft.com/office/drawing/2014/main" id="{6AFC34A3-0AAC-02EB-A80C-AC8804BA33F0}"/>
              </a:ext>
            </a:extLst>
          </p:cNvPr>
          <p:cNvSpPr txBox="1">
            <a:spLocks/>
          </p:cNvSpPr>
          <p:nvPr/>
        </p:nvSpPr>
        <p:spPr bwMode="auto">
          <a:xfrm>
            <a:off x="4030975" y="4850383"/>
            <a:ext cx="7170283" cy="41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*Pemetrexed + investigator’s choice cisplatin/carboplatin then pemetrexed maintenance (nonsquamous) or carboplatin + investigator’s choice paclitaxel/nab-paclitaxel (squamous).</a:t>
            </a:r>
            <a:endParaRPr kumimoji="0" lang="en-US" alt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2" name="Text Box 23">
            <a:extLst>
              <a:ext uri="{FF2B5EF4-FFF2-40B4-BE49-F238E27FC236}">
                <a16:creationId xmlns:a16="http://schemas.microsoft.com/office/drawing/2014/main" id="{753A4BAB-5FAE-6EF1-3375-86A6BCDCA2FF}"/>
              </a:ext>
            </a:extLst>
          </p:cNvPr>
          <p:cNvSpPr txBox="1">
            <a:spLocks noChangeArrowheads="1"/>
          </p:cNvSpPr>
          <p:nvPr/>
        </p:nvSpPr>
        <p:spPr bwMode="auto">
          <a:xfrm>
            <a:off x="8560791" y="2298841"/>
            <a:ext cx="21984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Up to 16 Cycles</a:t>
            </a:r>
            <a:endParaRPr kumimoji="0" lang="en-US"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3" name="Text Box 23">
            <a:extLst>
              <a:ext uri="{FF2B5EF4-FFF2-40B4-BE49-F238E27FC236}">
                <a16:creationId xmlns:a16="http://schemas.microsoft.com/office/drawing/2014/main" id="{D8637EE5-16A8-4217-03BA-860700B21683}"/>
              </a:ext>
            </a:extLst>
          </p:cNvPr>
          <p:cNvSpPr txBox="1">
            <a:spLocks noChangeArrowheads="1"/>
          </p:cNvSpPr>
          <p:nvPr/>
        </p:nvSpPr>
        <p:spPr bwMode="auto">
          <a:xfrm>
            <a:off x="5170510" y="2339571"/>
            <a:ext cx="9742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 Cycles</a:t>
            </a:r>
            <a:endParaRPr kumimoji="0" lang="en-US"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4" name="Rectangle 24">
            <a:extLst>
              <a:ext uri="{FF2B5EF4-FFF2-40B4-BE49-F238E27FC236}">
                <a16:creationId xmlns:a16="http://schemas.microsoft.com/office/drawing/2014/main" id="{B58C463F-5EC8-AE53-AD22-2D1E7FCEF22F}"/>
              </a:ext>
            </a:extLst>
          </p:cNvPr>
          <p:cNvSpPr>
            <a:spLocks noChangeArrowheads="1"/>
          </p:cNvSpPr>
          <p:nvPr/>
        </p:nvSpPr>
        <p:spPr bwMode="auto">
          <a:xfrm>
            <a:off x="7557509" y="2619579"/>
            <a:ext cx="3992842" cy="1080027"/>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790 mg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Berahyaluronidase alfa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 Q6W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Pemetrexed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maintenance (nonsquamous only) </a:t>
            </a:r>
          </a:p>
        </p:txBody>
      </p:sp>
      <p:sp>
        <p:nvSpPr>
          <p:cNvPr id="15" name="Rectangle 24">
            <a:extLst>
              <a:ext uri="{FF2B5EF4-FFF2-40B4-BE49-F238E27FC236}">
                <a16:creationId xmlns:a16="http://schemas.microsoft.com/office/drawing/2014/main" id="{0EF7B419-633C-3B1C-4CDA-8BB1CF4D6D5E}"/>
              </a:ext>
            </a:extLst>
          </p:cNvPr>
          <p:cNvSpPr>
            <a:spLocks noChangeArrowheads="1"/>
          </p:cNvSpPr>
          <p:nvPr/>
        </p:nvSpPr>
        <p:spPr bwMode="auto">
          <a:xfrm>
            <a:off x="7557509" y="3777739"/>
            <a:ext cx="3992842" cy="1046060"/>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400 mg IV Q6W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Pemetrexed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maintenance (nonsquamous only) </a:t>
            </a:r>
          </a:p>
        </p:txBody>
      </p:sp>
      <p:sp>
        <p:nvSpPr>
          <p:cNvPr id="16" name="Content Placeholder 4">
            <a:extLst>
              <a:ext uri="{FF2B5EF4-FFF2-40B4-BE49-F238E27FC236}">
                <a16:creationId xmlns:a16="http://schemas.microsoft.com/office/drawing/2014/main" id="{A98A15C2-E9A1-1F0C-9ED9-6CF388BA61B1}"/>
              </a:ext>
            </a:extLst>
          </p:cNvPr>
          <p:cNvSpPr txBox="1">
            <a:spLocks/>
          </p:cNvSpPr>
          <p:nvPr/>
        </p:nvSpPr>
        <p:spPr bwMode="auto">
          <a:xfrm>
            <a:off x="1220176" y="1737985"/>
            <a:ext cx="5209775" cy="56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Stratified by PS (0 vs 1), histology (squamous vs nonsquamous), PD-L1 TPS (&lt;50% vs ≥50%), geographic region (E Asia vs </a:t>
            </a:r>
            <a:b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America/W Europe/Australia/New Zealand vs RoW)</a:t>
            </a:r>
            <a:endParaRPr kumimoji="0" lang="en-US" alt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17" name="Straight Arrow Connector 16">
            <a:extLst>
              <a:ext uri="{FF2B5EF4-FFF2-40B4-BE49-F238E27FC236}">
                <a16:creationId xmlns:a16="http://schemas.microsoft.com/office/drawing/2014/main" id="{14E18211-B3B0-5BF3-C94E-CAF5A5F39D99}"/>
              </a:ext>
            </a:extLst>
          </p:cNvPr>
          <p:cNvCxnSpPr>
            <a:cxnSpLocks/>
          </p:cNvCxnSpPr>
          <p:nvPr/>
        </p:nvCxnSpPr>
        <p:spPr bwMode="auto">
          <a:xfrm flipH="1">
            <a:off x="3751630" y="2362420"/>
            <a:ext cx="6135" cy="822958"/>
          </a:xfrm>
          <a:prstGeom prst="straightConnector1">
            <a:avLst/>
          </a:prstGeom>
          <a:noFill/>
          <a:ln w="28575" cap="flat" cmpd="sng" algn="ctr">
            <a:solidFill>
              <a:srgbClr val="000000"/>
            </a:solidFill>
            <a:prstDash val="dash"/>
            <a:round/>
            <a:headEnd type="none" w="med" len="med"/>
            <a:tailEnd type="triangle"/>
          </a:ln>
          <a:effectLst/>
        </p:spPr>
      </p:cxnSp>
      <p:sp>
        <p:nvSpPr>
          <p:cNvPr id="18" name="Line 33">
            <a:extLst>
              <a:ext uri="{FF2B5EF4-FFF2-40B4-BE49-F238E27FC236}">
                <a16:creationId xmlns:a16="http://schemas.microsoft.com/office/drawing/2014/main" id="{7AEC6DB7-4B1D-5609-D7EE-60D70C03D92B}"/>
              </a:ext>
            </a:extLst>
          </p:cNvPr>
          <p:cNvSpPr>
            <a:spLocks noChangeShapeType="1"/>
          </p:cNvSpPr>
          <p:nvPr/>
        </p:nvSpPr>
        <p:spPr bwMode="auto">
          <a:xfrm>
            <a:off x="7087320" y="3139957"/>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9" name="Line 33">
            <a:extLst>
              <a:ext uri="{FF2B5EF4-FFF2-40B4-BE49-F238E27FC236}">
                <a16:creationId xmlns:a16="http://schemas.microsoft.com/office/drawing/2014/main" id="{0CE9B0B9-E9D4-2119-5656-B8A36BEF4E68}"/>
              </a:ext>
            </a:extLst>
          </p:cNvPr>
          <p:cNvSpPr>
            <a:spLocks noChangeShapeType="1"/>
          </p:cNvSpPr>
          <p:nvPr/>
        </p:nvSpPr>
        <p:spPr bwMode="auto">
          <a:xfrm>
            <a:off x="7087320" y="4251959"/>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20" name="Straight Arrow Connector 19">
            <a:extLst>
              <a:ext uri="{FF2B5EF4-FFF2-40B4-BE49-F238E27FC236}">
                <a16:creationId xmlns:a16="http://schemas.microsoft.com/office/drawing/2014/main" id="{396C8707-4DFC-6D4E-9C71-F88A0B50253F}"/>
              </a:ext>
            </a:extLst>
          </p:cNvPr>
          <p:cNvCxnSpPr>
            <a:cxnSpLocks/>
          </p:cNvCxnSpPr>
          <p:nvPr/>
        </p:nvCxnSpPr>
        <p:spPr bwMode="auto">
          <a:xfrm flipV="1">
            <a:off x="3619155" y="3081760"/>
            <a:ext cx="411820" cy="495939"/>
          </a:xfrm>
          <a:prstGeom prst="straightConnector1">
            <a:avLst/>
          </a:prstGeom>
          <a:noFill/>
          <a:ln w="28575" cap="flat" cmpd="sng" algn="ctr">
            <a:solidFill>
              <a:srgbClr val="000000"/>
            </a:solidFill>
            <a:prstDash val="solid"/>
            <a:round/>
            <a:headEnd type="none" w="med" len="med"/>
            <a:tailEnd type="triangle"/>
          </a:ln>
          <a:effectLst/>
        </p:spPr>
      </p:cxnSp>
    </p:spTree>
    <p:extLst>
      <p:ext uri="{BB962C8B-B14F-4D97-AF65-F5344CB8AC3E}">
        <p14:creationId xmlns:p14="http://schemas.microsoft.com/office/powerpoint/2010/main" val="17807778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6A72E-664F-6932-B2E9-E456131B6418}"/>
              </a:ext>
            </a:extLst>
          </p:cNvPr>
          <p:cNvSpPr>
            <a:spLocks noGrp="1"/>
          </p:cNvSpPr>
          <p:nvPr>
            <p:ph type="title"/>
          </p:nvPr>
        </p:nvSpPr>
        <p:spPr/>
        <p:txBody>
          <a:bodyPr/>
          <a:lstStyle/>
          <a:p>
            <a:r>
              <a:rPr lang="en-US" dirty="0"/>
              <a:t>MK-3475A-D77: Pharmacokinetics and PFS</a:t>
            </a:r>
          </a:p>
        </p:txBody>
      </p:sp>
      <p:sp>
        <p:nvSpPr>
          <p:cNvPr id="3" name="Content Placeholder 2">
            <a:extLst>
              <a:ext uri="{FF2B5EF4-FFF2-40B4-BE49-F238E27FC236}">
                <a16:creationId xmlns:a16="http://schemas.microsoft.com/office/drawing/2014/main" id="{95A2F3C2-0259-78E6-9E3F-125DF090E5CC}"/>
              </a:ext>
            </a:extLst>
          </p:cNvPr>
          <p:cNvSpPr>
            <a:spLocks noGrp="1"/>
          </p:cNvSpPr>
          <p:nvPr>
            <p:ph sz="quarter" idx="10"/>
          </p:nvPr>
        </p:nvSpPr>
        <p:spPr/>
        <p:txBody>
          <a:bodyPr/>
          <a:lstStyle/>
          <a:p>
            <a:pPr algn="ctr"/>
            <a:r>
              <a:rPr lang="en-US" dirty="0"/>
              <a:t>Felip. Ann Oncol. 2025;36:775.</a:t>
            </a:r>
          </a:p>
        </p:txBody>
      </p:sp>
      <p:graphicFrame>
        <p:nvGraphicFramePr>
          <p:cNvPr id="4" name="Table 3">
            <a:extLst>
              <a:ext uri="{FF2B5EF4-FFF2-40B4-BE49-F238E27FC236}">
                <a16:creationId xmlns:a16="http://schemas.microsoft.com/office/drawing/2014/main" id="{B41D5554-7175-3ABD-7C2F-D698894DF509}"/>
              </a:ext>
            </a:extLst>
          </p:cNvPr>
          <p:cNvGraphicFramePr>
            <a:graphicFrameLocks noGrp="1"/>
          </p:cNvGraphicFramePr>
          <p:nvPr>
            <p:extLst>
              <p:ext uri="{D42A27DB-BD31-4B8C-83A1-F6EECF244321}">
                <p14:modId xmlns:p14="http://schemas.microsoft.com/office/powerpoint/2010/main" val="2854538489"/>
              </p:ext>
            </p:extLst>
          </p:nvPr>
        </p:nvGraphicFramePr>
        <p:xfrm>
          <a:off x="233930" y="1333500"/>
          <a:ext cx="6686958" cy="4414520"/>
        </p:xfrm>
        <a:graphic>
          <a:graphicData uri="http://schemas.openxmlformats.org/drawingml/2006/table">
            <a:tbl>
              <a:tblPr firstRow="1" bandRow="1">
                <a:tableStyleId>{5C22544A-7EE6-4342-B048-85BDC9FD1C3A}</a:tableStyleId>
              </a:tblPr>
              <a:tblGrid>
                <a:gridCol w="2364340">
                  <a:extLst>
                    <a:ext uri="{9D8B030D-6E8A-4147-A177-3AD203B41FA5}">
                      <a16:colId xmlns:a16="http://schemas.microsoft.com/office/drawing/2014/main" val="1263347297"/>
                    </a:ext>
                  </a:extLst>
                </a:gridCol>
                <a:gridCol w="2093632">
                  <a:extLst>
                    <a:ext uri="{9D8B030D-6E8A-4147-A177-3AD203B41FA5}">
                      <a16:colId xmlns:a16="http://schemas.microsoft.com/office/drawing/2014/main" val="1194561368"/>
                    </a:ext>
                  </a:extLst>
                </a:gridCol>
                <a:gridCol w="2228986">
                  <a:extLst>
                    <a:ext uri="{9D8B030D-6E8A-4147-A177-3AD203B41FA5}">
                      <a16:colId xmlns:a16="http://schemas.microsoft.com/office/drawing/2014/main" val="2161362651"/>
                    </a:ext>
                  </a:extLst>
                </a:gridCol>
              </a:tblGrid>
              <a:tr h="370840">
                <a:tc>
                  <a:txBody>
                    <a:bodyPr/>
                    <a:lstStyle/>
                    <a:p>
                      <a:pPr algn="l" fontAlgn="b">
                        <a:buNone/>
                      </a:pPr>
                      <a:r>
                        <a:rPr lang="en-US" sz="1600" b="1" dirty="0">
                          <a:solidFill>
                            <a:schemeClr val="bg2"/>
                          </a:solidFill>
                          <a:effectLst/>
                        </a:rPr>
                        <a:t>Coprimary Endpoints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lumMod val="75000"/>
                        <a:lumOff val="25000"/>
                      </a:schemeClr>
                    </a:solidFill>
                  </a:tcPr>
                </a:tc>
                <a:tc>
                  <a:txBody>
                    <a:bodyPr/>
                    <a:lstStyle/>
                    <a:p>
                      <a:pPr algn="ctr" fontAlgn="b">
                        <a:buNone/>
                      </a:pPr>
                      <a:r>
                        <a:rPr lang="en-US" sz="1600" b="1" dirty="0">
                          <a:solidFill>
                            <a:schemeClr val="bg2"/>
                          </a:solidFill>
                          <a:effectLst/>
                        </a:rPr>
                        <a:t>SC Pembro + Chemotherapy</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fontAlgn="b">
                        <a:buNone/>
                      </a:pPr>
                      <a:r>
                        <a:rPr lang="en-US" sz="1600" b="1" dirty="0">
                          <a:solidFill>
                            <a:schemeClr val="bg2"/>
                          </a:solidFill>
                          <a:effectLst/>
                        </a:rPr>
                        <a:t>IV Pembro + Chemotherapy</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913560190"/>
                  </a:ext>
                </a:extLst>
              </a:tr>
              <a:tr h="382991">
                <a:tc>
                  <a:txBody>
                    <a:bodyPr/>
                    <a:lstStyle/>
                    <a:p>
                      <a:pPr algn="l">
                        <a:buNone/>
                      </a:pPr>
                      <a:r>
                        <a:rPr lang="en-US" sz="1600" b="0" dirty="0">
                          <a:effectLst/>
                        </a:rPr>
                        <a:t>Cycle 1 AUC</a:t>
                      </a:r>
                      <a:r>
                        <a:rPr lang="en-US" sz="1600" b="0" baseline="-25000" dirty="0">
                          <a:effectLst/>
                        </a:rPr>
                        <a:t>0-6 weeks</a:t>
                      </a:r>
                      <a:r>
                        <a:rPr lang="en-US" sz="1600" b="0" dirty="0">
                          <a:effectLst/>
                        </a:rPr>
                        <a:t> (μg·day/mL)</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effectLst/>
                        </a:rPr>
                        <a:t>n = 245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effectLst/>
                        </a:rPr>
                        <a:t>n = 126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781989416"/>
                  </a:ext>
                </a:extLst>
              </a:tr>
              <a:tr h="370840">
                <a:tc>
                  <a:txBody>
                    <a:bodyPr/>
                    <a:lstStyle/>
                    <a:p>
                      <a:pPr algn="l">
                        <a:buNone/>
                      </a:pPr>
                      <a:r>
                        <a:rPr lang="en-US" sz="1600" b="0" dirty="0">
                          <a:effectLst/>
                        </a:rPr>
                        <a:t>GM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600" b="0" dirty="0">
                          <a:effectLst/>
                        </a:rPr>
                        <a:t>1633.24 </a:t>
                      </a:r>
                      <a:br>
                        <a:rPr lang="en-US" sz="1600" b="0" dirty="0">
                          <a:effectLst/>
                        </a:rPr>
                      </a:br>
                      <a:r>
                        <a:rPr lang="en-US" sz="1600" b="0" dirty="0">
                          <a:effectLst/>
                        </a:rPr>
                        <a:t>(1555.23-1715.15)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600" b="0" dirty="0">
                          <a:effectLst/>
                        </a:rPr>
                        <a:t>1437.58 </a:t>
                      </a:r>
                      <a:br>
                        <a:rPr lang="en-US" sz="1600" b="0" dirty="0">
                          <a:effectLst/>
                        </a:rPr>
                      </a:br>
                      <a:r>
                        <a:rPr lang="en-US" sz="1600" b="0" dirty="0">
                          <a:effectLst/>
                        </a:rPr>
                        <a:t>(1373.68-1504.46)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83327859"/>
                  </a:ext>
                </a:extLst>
              </a:tr>
              <a:tr h="370840">
                <a:tc>
                  <a:txBody>
                    <a:bodyPr/>
                    <a:lstStyle/>
                    <a:p>
                      <a:pPr algn="l">
                        <a:buNone/>
                      </a:pPr>
                      <a:r>
                        <a:rPr lang="en-US" sz="1600" b="0" dirty="0">
                          <a:effectLst/>
                        </a:rPr>
                        <a:t>Geometric %CV</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600" b="0" dirty="0">
                          <a:effectLst/>
                        </a:rPr>
                        <a:t>40.4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600" b="0" dirty="0">
                          <a:effectLst/>
                        </a:rPr>
                        <a:t>26.2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843209071"/>
                  </a:ext>
                </a:extLst>
              </a:tr>
              <a:tr h="370840">
                <a:tc>
                  <a:txBody>
                    <a:bodyPr/>
                    <a:lstStyle/>
                    <a:p>
                      <a:pPr algn="l">
                        <a:buNone/>
                      </a:pPr>
                      <a:r>
                        <a:rPr lang="en-US" sz="1600" b="0" dirty="0">
                          <a:effectLst/>
                        </a:rPr>
                        <a:t>GMR (96%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buNone/>
                      </a:pPr>
                      <a:r>
                        <a:rPr lang="en-US" sz="1600" b="0" dirty="0">
                          <a:effectLst/>
                        </a:rPr>
                        <a:t>1.14 (1.06-1.22); </a:t>
                      </a:r>
                      <a:r>
                        <a:rPr lang="en-US" sz="1600" b="0" i="1" dirty="0">
                          <a:effectLst/>
                        </a:rPr>
                        <a:t>P</a:t>
                      </a:r>
                      <a:r>
                        <a:rPr lang="en-US" sz="1600" b="0" dirty="0">
                          <a:effectLst/>
                        </a:rPr>
                        <a:t> &lt;.0001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endParaRPr lang="en-US"/>
                    </a:p>
                  </a:txBody>
                  <a:tcPr/>
                </a:tc>
                <a:extLst>
                  <a:ext uri="{0D108BD9-81ED-4DB2-BD59-A6C34878D82A}">
                    <a16:rowId xmlns:a16="http://schemas.microsoft.com/office/drawing/2014/main" val="3336882738"/>
                  </a:ext>
                </a:extLst>
              </a:tr>
              <a:tr h="370840">
                <a:tc>
                  <a:txBody>
                    <a:bodyPr/>
                    <a:lstStyle/>
                    <a:p>
                      <a:pPr algn="l">
                        <a:buNone/>
                      </a:pPr>
                      <a:r>
                        <a:rPr lang="en-US" sz="1600" b="0" dirty="0">
                          <a:effectLst/>
                        </a:rPr>
                        <a:t>Cycle 3 model-based C</a:t>
                      </a:r>
                      <a:r>
                        <a:rPr lang="en-US" sz="1600" b="0" baseline="-25000" dirty="0">
                          <a:effectLst/>
                        </a:rPr>
                        <a:t>trough</a:t>
                      </a:r>
                      <a:r>
                        <a:rPr lang="en-US" sz="1600" b="0" dirty="0">
                          <a:effectLst/>
                        </a:rPr>
                        <a:t> (μg/mL)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600" b="0" i="0" dirty="0">
                          <a:effectLst/>
                        </a:rPr>
                        <a:t>n = 202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600" b="0" i="0" dirty="0">
                          <a:effectLst/>
                        </a:rPr>
                        <a:t>n = 101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39554025"/>
                  </a:ext>
                </a:extLst>
              </a:tr>
              <a:tr h="370840">
                <a:tc>
                  <a:txBody>
                    <a:bodyPr/>
                    <a:lstStyle/>
                    <a:p>
                      <a:pPr algn="l">
                        <a:buNone/>
                      </a:pPr>
                      <a:r>
                        <a:rPr lang="en-US" sz="1600" b="0" dirty="0">
                          <a:effectLst/>
                        </a:rPr>
                        <a:t>GM (95% CI)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600" b="0" dirty="0">
                          <a:effectLst/>
                        </a:rPr>
                        <a:t>39.23 (37.04-41.55)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buNone/>
                      </a:pPr>
                      <a:r>
                        <a:rPr lang="en-US" sz="1600" b="0" dirty="0">
                          <a:effectLst/>
                        </a:rPr>
                        <a:t>23.49 (21.61-25.54)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6959931"/>
                  </a:ext>
                </a:extLst>
              </a:tr>
              <a:tr h="370840">
                <a:tc>
                  <a:txBody>
                    <a:bodyPr/>
                    <a:lstStyle/>
                    <a:p>
                      <a:pPr algn="l">
                        <a:buNone/>
                      </a:pPr>
                      <a:r>
                        <a:rPr lang="en-US" sz="1600" b="0" dirty="0">
                          <a:effectLst/>
                        </a:rPr>
                        <a:t>Geometric %CV</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600" b="0" dirty="0">
                          <a:effectLst/>
                        </a:rPr>
                        <a:t>43.3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buNone/>
                      </a:pPr>
                      <a:r>
                        <a:rPr lang="en-US" sz="1600" b="0" dirty="0">
                          <a:effectLst/>
                        </a:rPr>
                        <a:t>44.2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846546246"/>
                  </a:ext>
                </a:extLst>
              </a:tr>
              <a:tr h="370840">
                <a:tc>
                  <a:txBody>
                    <a:bodyPr/>
                    <a:lstStyle/>
                    <a:p>
                      <a:pPr algn="l">
                        <a:buNone/>
                      </a:pPr>
                      <a:r>
                        <a:rPr lang="en-US" sz="1600" b="0" dirty="0">
                          <a:effectLst/>
                        </a:rPr>
                        <a:t>GMR (94% CI)</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buNone/>
                      </a:pPr>
                      <a:r>
                        <a:rPr lang="en-US" sz="1600" b="0" dirty="0">
                          <a:effectLst/>
                        </a:rPr>
                        <a:t>1.67 (1.52-1.84); </a:t>
                      </a:r>
                      <a:r>
                        <a:rPr lang="en-US" sz="1600" b="0" i="1" dirty="0">
                          <a:effectLst/>
                        </a:rPr>
                        <a:t>P</a:t>
                      </a:r>
                      <a:r>
                        <a:rPr lang="en-US" sz="1600" b="0" dirty="0">
                          <a:effectLst/>
                        </a:rPr>
                        <a:t> &lt;.0001</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extLst>
                  <a:ext uri="{0D108BD9-81ED-4DB2-BD59-A6C34878D82A}">
                    <a16:rowId xmlns:a16="http://schemas.microsoft.com/office/drawing/2014/main" val="553707555"/>
                  </a:ext>
                </a:extLst>
              </a:tr>
            </a:tbl>
          </a:graphicData>
        </a:graphic>
      </p:graphicFrame>
      <p:sp>
        <p:nvSpPr>
          <p:cNvPr id="9" name="Rectangle 8">
            <a:extLst>
              <a:ext uri="{FF2B5EF4-FFF2-40B4-BE49-F238E27FC236}">
                <a16:creationId xmlns:a16="http://schemas.microsoft.com/office/drawing/2014/main" id="{EE09A864-38EB-9075-E7A9-02DBD68A6C26}"/>
              </a:ext>
            </a:extLst>
          </p:cNvPr>
          <p:cNvSpPr/>
          <p:nvPr/>
        </p:nvSpPr>
        <p:spPr>
          <a:xfrm>
            <a:off x="8580145" y="2558040"/>
            <a:ext cx="3048000" cy="2198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Table 4">
            <a:extLst>
              <a:ext uri="{FF2B5EF4-FFF2-40B4-BE49-F238E27FC236}">
                <a16:creationId xmlns:a16="http://schemas.microsoft.com/office/drawing/2014/main" id="{CE8EFFB6-230B-216C-7EDC-27F478EE6119}"/>
              </a:ext>
            </a:extLst>
          </p:cNvPr>
          <p:cNvGraphicFramePr>
            <a:graphicFrameLocks noGrp="1"/>
          </p:cNvGraphicFramePr>
          <p:nvPr>
            <p:extLst>
              <p:ext uri="{D42A27DB-BD31-4B8C-83A1-F6EECF244321}">
                <p14:modId xmlns:p14="http://schemas.microsoft.com/office/powerpoint/2010/main" val="175268477"/>
              </p:ext>
            </p:extLst>
          </p:nvPr>
        </p:nvGraphicFramePr>
        <p:xfrm>
          <a:off x="7101716" y="1342291"/>
          <a:ext cx="4869621" cy="1075182"/>
        </p:xfrm>
        <a:graphic>
          <a:graphicData uri="http://schemas.openxmlformats.org/drawingml/2006/table">
            <a:tbl>
              <a:tblPr firstRow="1" bandRow="1"/>
              <a:tblGrid>
                <a:gridCol w="1633382">
                  <a:extLst>
                    <a:ext uri="{9D8B030D-6E8A-4147-A177-3AD203B41FA5}">
                      <a16:colId xmlns:a16="http://schemas.microsoft.com/office/drawing/2014/main" val="2966620814"/>
                    </a:ext>
                  </a:extLst>
                </a:gridCol>
                <a:gridCol w="1609987">
                  <a:extLst>
                    <a:ext uri="{9D8B030D-6E8A-4147-A177-3AD203B41FA5}">
                      <a16:colId xmlns:a16="http://schemas.microsoft.com/office/drawing/2014/main" val="1244792624"/>
                    </a:ext>
                  </a:extLst>
                </a:gridCol>
                <a:gridCol w="1626252">
                  <a:extLst>
                    <a:ext uri="{9D8B030D-6E8A-4147-A177-3AD203B41FA5}">
                      <a16:colId xmlns:a16="http://schemas.microsoft.com/office/drawing/2014/main" val="3554116059"/>
                    </a:ext>
                  </a:extLst>
                </a:gridCol>
              </a:tblGrid>
              <a:tr h="41428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nSpc>
                          <a:spcPct val="90000"/>
                        </a:lnSpc>
                      </a:pPr>
                      <a:endParaRPr lang="en-US" sz="1400" dirty="0">
                        <a:solidFill>
                          <a:schemeClr val="bg1"/>
                        </a:solidFill>
                        <a:latin typeface="+mn-lt"/>
                      </a:endParaRP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400" dirty="0">
                          <a:solidFill>
                            <a:schemeClr val="bg2"/>
                          </a:solidFill>
                          <a:latin typeface="+mn-lt"/>
                        </a:rPr>
                        <a:t>SC Pembro + Chemotherapy</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90000"/>
                        </a:lnSpc>
                      </a:pPr>
                      <a:r>
                        <a:rPr lang="en-US" sz="1400" dirty="0">
                          <a:solidFill>
                            <a:schemeClr val="bg2"/>
                          </a:solidFill>
                          <a:latin typeface="+mn-lt"/>
                        </a:rPr>
                        <a:t>IV Pembro + Chemotherapy</a:t>
                      </a:r>
                    </a:p>
                  </a:txBody>
                  <a:tcPr marL="45720" marR="45720" marT="18288" marB="18288"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3665564012"/>
                  </a:ext>
                </a:extLst>
              </a:tr>
              <a:tr h="218982">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dirty="0">
                          <a:solidFill>
                            <a:schemeClr val="tx1"/>
                          </a:solidFill>
                          <a:latin typeface="+mn-lt"/>
                        </a:rPr>
                        <a:t>Median PFS, mo</a:t>
                      </a:r>
                      <a:br>
                        <a:rPr lang="en-US" sz="1400" dirty="0">
                          <a:solidFill>
                            <a:schemeClr val="tx1"/>
                          </a:solidFill>
                          <a:latin typeface="+mn-lt"/>
                        </a:rPr>
                      </a:br>
                      <a:r>
                        <a:rPr lang="en-US" sz="1400" dirty="0">
                          <a:solidFill>
                            <a:schemeClr val="tx1"/>
                          </a:solidFill>
                          <a:latin typeface="+mn-lt"/>
                        </a:rPr>
                        <a:t>(95% CI)</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a:solidFill>
                            <a:schemeClr val="tx1"/>
                          </a:solidFill>
                          <a:latin typeface="+mn-lt"/>
                        </a:rPr>
                        <a:t>8.1 (6.3-8.3)</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dirty="0">
                          <a:solidFill>
                            <a:schemeClr val="tx1"/>
                          </a:solidFill>
                          <a:latin typeface="+mn-lt"/>
                        </a:rPr>
                        <a:t>7.8 (6.2-9.7)</a:t>
                      </a:r>
                    </a:p>
                  </a:txBody>
                  <a:tcPr marL="45720" marR="45720"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54759342"/>
                  </a:ext>
                </a:extLst>
              </a:tr>
              <a:tr h="16135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nSpc>
                          <a:spcPct val="90000"/>
                        </a:lnSpc>
                      </a:pPr>
                      <a:r>
                        <a:rPr lang="en-US" sz="1400" dirty="0">
                          <a:solidFill>
                            <a:schemeClr val="tx1"/>
                          </a:solidFill>
                          <a:latin typeface="+mn-lt"/>
                        </a:rPr>
                        <a:t>HR (95% CI)</a:t>
                      </a:r>
                    </a:p>
                  </a:txBody>
                  <a:tcPr marL="45720" marR="45720" marT="18288" marB="18288"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90000"/>
                        </a:lnSpc>
                      </a:pPr>
                      <a:r>
                        <a:rPr lang="en-US" sz="1400" dirty="0">
                          <a:solidFill>
                            <a:schemeClr val="tx1"/>
                          </a:solidFill>
                          <a:latin typeface="+mn-lt"/>
                        </a:rPr>
                        <a:t>   1.05 (0.78-1.43)    </a:t>
                      </a:r>
                    </a:p>
                  </a:txBody>
                  <a:tcPr marL="45720" marR="45720" marT="18288" marB="18288"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554187524"/>
                  </a:ext>
                </a:extLst>
              </a:tr>
            </a:tbl>
          </a:graphicData>
        </a:graphic>
      </p:graphicFrame>
      <p:grpSp>
        <p:nvGrpSpPr>
          <p:cNvPr id="103" name="Group 102">
            <a:extLst>
              <a:ext uri="{FF2B5EF4-FFF2-40B4-BE49-F238E27FC236}">
                <a16:creationId xmlns:a16="http://schemas.microsoft.com/office/drawing/2014/main" id="{79ECACD1-1DB7-E117-2271-DDF840D5B5A6}"/>
              </a:ext>
            </a:extLst>
          </p:cNvPr>
          <p:cNvGrpSpPr/>
          <p:nvPr/>
        </p:nvGrpSpPr>
        <p:grpSpPr>
          <a:xfrm>
            <a:off x="7529102" y="5244085"/>
            <a:ext cx="4574492" cy="185738"/>
            <a:chOff x="7501830" y="5640497"/>
            <a:chExt cx="4574492" cy="185738"/>
          </a:xfrm>
        </p:grpSpPr>
        <p:sp>
          <p:nvSpPr>
            <p:cNvPr id="59" name="TextBox 58">
              <a:extLst>
                <a:ext uri="{FF2B5EF4-FFF2-40B4-BE49-F238E27FC236}">
                  <a16:creationId xmlns:a16="http://schemas.microsoft.com/office/drawing/2014/main" id="{6590AD42-6F3C-1D0C-AC83-8F3131279403}"/>
                </a:ext>
              </a:extLst>
            </p:cNvPr>
            <p:cNvSpPr txBox="1"/>
            <p:nvPr/>
          </p:nvSpPr>
          <p:spPr>
            <a:xfrm>
              <a:off x="7501830" y="5640497"/>
              <a:ext cx="483019" cy="185738"/>
            </a:xfrm>
            <a:prstGeom prst="rect">
              <a:avLst/>
            </a:prstGeom>
          </p:spPr>
          <p:txBody>
            <a:bodyPr vert="horz" wrap="none" lIns="0" tIns="0" rIns="0" bIns="0" rtlCol="0">
              <a:noAutofit/>
            </a:bodyPr>
            <a:lstStyle/>
            <a:p>
              <a:pPr algn="ctr"/>
              <a:r>
                <a:rPr lang="en-US" dirty="0"/>
                <a:t>0</a:t>
              </a:r>
            </a:p>
          </p:txBody>
        </p:sp>
        <p:sp>
          <p:nvSpPr>
            <p:cNvPr id="60" name="TextBox 59">
              <a:extLst>
                <a:ext uri="{FF2B5EF4-FFF2-40B4-BE49-F238E27FC236}">
                  <a16:creationId xmlns:a16="http://schemas.microsoft.com/office/drawing/2014/main" id="{9437CE7F-1D4C-5B29-BCF2-802725B4E65D}"/>
                </a:ext>
              </a:extLst>
            </p:cNvPr>
            <p:cNvSpPr txBox="1"/>
            <p:nvPr/>
          </p:nvSpPr>
          <p:spPr>
            <a:xfrm>
              <a:off x="8322861" y="5640497"/>
              <a:ext cx="483019" cy="185738"/>
            </a:xfrm>
            <a:prstGeom prst="rect">
              <a:avLst/>
            </a:prstGeom>
          </p:spPr>
          <p:txBody>
            <a:bodyPr vert="horz" wrap="none" lIns="0" tIns="0" rIns="0" bIns="0" rtlCol="0">
              <a:noAutofit/>
            </a:bodyPr>
            <a:lstStyle/>
            <a:p>
              <a:pPr algn="ctr"/>
              <a:r>
                <a:rPr lang="en-US" dirty="0"/>
                <a:t>3</a:t>
              </a:r>
            </a:p>
          </p:txBody>
        </p:sp>
        <p:sp>
          <p:nvSpPr>
            <p:cNvPr id="61" name="TextBox 60">
              <a:extLst>
                <a:ext uri="{FF2B5EF4-FFF2-40B4-BE49-F238E27FC236}">
                  <a16:creationId xmlns:a16="http://schemas.microsoft.com/office/drawing/2014/main" id="{031AE38F-E27C-8D9B-354D-EBB0E487EC51}"/>
                </a:ext>
              </a:extLst>
            </p:cNvPr>
            <p:cNvSpPr txBox="1"/>
            <p:nvPr/>
          </p:nvSpPr>
          <p:spPr>
            <a:xfrm>
              <a:off x="9132672" y="5640497"/>
              <a:ext cx="483019" cy="185738"/>
            </a:xfrm>
            <a:prstGeom prst="rect">
              <a:avLst/>
            </a:prstGeom>
          </p:spPr>
          <p:txBody>
            <a:bodyPr vert="horz" wrap="none" lIns="0" tIns="0" rIns="0" bIns="0" rtlCol="0">
              <a:noAutofit/>
            </a:bodyPr>
            <a:lstStyle/>
            <a:p>
              <a:pPr algn="ctr"/>
              <a:r>
                <a:rPr lang="en-US" dirty="0"/>
                <a:t>6</a:t>
              </a:r>
            </a:p>
          </p:txBody>
        </p:sp>
        <p:sp>
          <p:nvSpPr>
            <p:cNvPr id="62" name="TextBox 61">
              <a:extLst>
                <a:ext uri="{FF2B5EF4-FFF2-40B4-BE49-F238E27FC236}">
                  <a16:creationId xmlns:a16="http://schemas.microsoft.com/office/drawing/2014/main" id="{BA00D916-CE02-81F0-0EBE-9E4403141DC3}"/>
                </a:ext>
              </a:extLst>
            </p:cNvPr>
            <p:cNvSpPr txBox="1"/>
            <p:nvPr/>
          </p:nvSpPr>
          <p:spPr>
            <a:xfrm>
              <a:off x="9953703" y="5640497"/>
              <a:ext cx="483019" cy="185738"/>
            </a:xfrm>
            <a:prstGeom prst="rect">
              <a:avLst/>
            </a:prstGeom>
          </p:spPr>
          <p:txBody>
            <a:bodyPr vert="horz" wrap="none" lIns="0" tIns="0" rIns="0" bIns="0" rtlCol="0">
              <a:noAutofit/>
            </a:bodyPr>
            <a:lstStyle/>
            <a:p>
              <a:pPr algn="ctr"/>
              <a:r>
                <a:rPr lang="en-US" dirty="0"/>
                <a:t>9</a:t>
              </a:r>
            </a:p>
          </p:txBody>
        </p:sp>
        <p:sp>
          <p:nvSpPr>
            <p:cNvPr id="63" name="TextBox 62">
              <a:extLst>
                <a:ext uri="{FF2B5EF4-FFF2-40B4-BE49-F238E27FC236}">
                  <a16:creationId xmlns:a16="http://schemas.microsoft.com/office/drawing/2014/main" id="{B7AE5FDC-E053-C341-4FA6-ADE95AAFCECB}"/>
                </a:ext>
              </a:extLst>
            </p:cNvPr>
            <p:cNvSpPr txBox="1"/>
            <p:nvPr/>
          </p:nvSpPr>
          <p:spPr>
            <a:xfrm>
              <a:off x="10773503" y="5640497"/>
              <a:ext cx="483019" cy="185738"/>
            </a:xfrm>
            <a:prstGeom prst="rect">
              <a:avLst/>
            </a:prstGeom>
          </p:spPr>
          <p:txBody>
            <a:bodyPr vert="horz" wrap="none" lIns="0" tIns="0" rIns="0" bIns="0" rtlCol="0">
              <a:noAutofit/>
            </a:bodyPr>
            <a:lstStyle/>
            <a:p>
              <a:pPr algn="ctr"/>
              <a:r>
                <a:rPr lang="en-US" dirty="0"/>
                <a:t>12</a:t>
              </a:r>
            </a:p>
          </p:txBody>
        </p:sp>
        <p:sp>
          <p:nvSpPr>
            <p:cNvPr id="64" name="TextBox 63">
              <a:extLst>
                <a:ext uri="{FF2B5EF4-FFF2-40B4-BE49-F238E27FC236}">
                  <a16:creationId xmlns:a16="http://schemas.microsoft.com/office/drawing/2014/main" id="{FC66AE32-D8F9-8D98-41BC-D2EC81942B9A}"/>
                </a:ext>
              </a:extLst>
            </p:cNvPr>
            <p:cNvSpPr txBox="1"/>
            <p:nvPr/>
          </p:nvSpPr>
          <p:spPr>
            <a:xfrm>
              <a:off x="11593303" y="5640497"/>
              <a:ext cx="483019" cy="185738"/>
            </a:xfrm>
            <a:prstGeom prst="rect">
              <a:avLst/>
            </a:prstGeom>
          </p:spPr>
          <p:txBody>
            <a:bodyPr vert="horz" wrap="none" lIns="0" tIns="0" rIns="0" bIns="0" rtlCol="0">
              <a:noAutofit/>
            </a:bodyPr>
            <a:lstStyle/>
            <a:p>
              <a:pPr algn="ctr"/>
              <a:r>
                <a:rPr lang="en-US" dirty="0"/>
                <a:t>15</a:t>
              </a:r>
            </a:p>
          </p:txBody>
        </p:sp>
      </p:grpSp>
      <p:sp>
        <p:nvSpPr>
          <p:cNvPr id="12" name="TextBox 11">
            <a:extLst>
              <a:ext uri="{FF2B5EF4-FFF2-40B4-BE49-F238E27FC236}">
                <a16:creationId xmlns:a16="http://schemas.microsoft.com/office/drawing/2014/main" id="{763C80C1-DA9F-0CF3-74A6-D97B30BFAF9D}"/>
              </a:ext>
            </a:extLst>
          </p:cNvPr>
          <p:cNvSpPr txBox="1"/>
          <p:nvPr/>
        </p:nvSpPr>
        <p:spPr>
          <a:xfrm rot="16200000">
            <a:off x="6861190" y="3845047"/>
            <a:ext cx="623888" cy="142837"/>
          </a:xfrm>
          <a:prstGeom prst="rect">
            <a:avLst/>
          </a:prstGeom>
        </p:spPr>
        <p:txBody>
          <a:bodyPr vert="horz" wrap="none" lIns="0" tIns="0" rIns="0" bIns="0" rtlCol="0">
            <a:noAutofit/>
          </a:bodyPr>
          <a:lstStyle/>
          <a:p>
            <a:pPr algn="ctr"/>
            <a:r>
              <a:rPr lang="en-US" dirty="0">
                <a:solidFill>
                  <a:schemeClr val="tx1">
                    <a:lumMod val="75000"/>
                    <a:lumOff val="25000"/>
                  </a:schemeClr>
                </a:solidFill>
                <a:latin typeface="Poppins Medium" panose="00000600000000000000" pitchFamily="2" charset="0"/>
                <a:cs typeface="Poppins Medium" panose="00000600000000000000" pitchFamily="2" charset="0"/>
              </a:rPr>
              <a:t>PFS (%)</a:t>
            </a:r>
          </a:p>
        </p:txBody>
      </p:sp>
      <p:grpSp>
        <p:nvGrpSpPr>
          <p:cNvPr id="13" name="Group 12">
            <a:extLst>
              <a:ext uri="{FF2B5EF4-FFF2-40B4-BE49-F238E27FC236}">
                <a16:creationId xmlns:a16="http://schemas.microsoft.com/office/drawing/2014/main" id="{8F546751-17F0-28DE-7309-DB0DCD5C8100}"/>
              </a:ext>
            </a:extLst>
          </p:cNvPr>
          <p:cNvGrpSpPr/>
          <p:nvPr/>
        </p:nvGrpSpPr>
        <p:grpSpPr>
          <a:xfrm>
            <a:off x="7398107" y="2584890"/>
            <a:ext cx="285750" cy="2765448"/>
            <a:chOff x="391069" y="2359375"/>
            <a:chExt cx="285750" cy="1542879"/>
          </a:xfrm>
        </p:grpSpPr>
        <p:sp>
          <p:nvSpPr>
            <p:cNvPr id="53" name="TextBox 52">
              <a:extLst>
                <a:ext uri="{FF2B5EF4-FFF2-40B4-BE49-F238E27FC236}">
                  <a16:creationId xmlns:a16="http://schemas.microsoft.com/office/drawing/2014/main" id="{CC454057-6177-0985-252F-92A339FF27B1}"/>
                </a:ext>
              </a:extLst>
            </p:cNvPr>
            <p:cNvSpPr txBox="1"/>
            <p:nvPr/>
          </p:nvSpPr>
          <p:spPr>
            <a:xfrm>
              <a:off x="391069" y="2359375"/>
              <a:ext cx="285750" cy="185738"/>
            </a:xfrm>
            <a:prstGeom prst="rect">
              <a:avLst/>
            </a:prstGeom>
          </p:spPr>
          <p:txBody>
            <a:bodyPr vert="horz" wrap="none" lIns="0" tIns="0" rIns="0" bIns="0" rtlCol="0">
              <a:noAutofit/>
            </a:bodyPr>
            <a:lstStyle/>
            <a:p>
              <a:pPr algn="r"/>
              <a:r>
                <a:rPr lang="en-US" dirty="0"/>
                <a:t>100</a:t>
              </a:r>
            </a:p>
          </p:txBody>
        </p:sp>
        <p:sp>
          <p:nvSpPr>
            <p:cNvPr id="54" name="TextBox 53">
              <a:extLst>
                <a:ext uri="{FF2B5EF4-FFF2-40B4-BE49-F238E27FC236}">
                  <a16:creationId xmlns:a16="http://schemas.microsoft.com/office/drawing/2014/main" id="{C5A8EF55-696B-09EB-2F98-259C8895029D}"/>
                </a:ext>
              </a:extLst>
            </p:cNvPr>
            <p:cNvSpPr txBox="1"/>
            <p:nvPr/>
          </p:nvSpPr>
          <p:spPr>
            <a:xfrm>
              <a:off x="391069" y="2620857"/>
              <a:ext cx="285750" cy="185738"/>
            </a:xfrm>
            <a:prstGeom prst="rect">
              <a:avLst/>
            </a:prstGeom>
          </p:spPr>
          <p:txBody>
            <a:bodyPr vert="horz" wrap="none" lIns="0" tIns="0" rIns="0" bIns="0" rtlCol="0">
              <a:noAutofit/>
            </a:bodyPr>
            <a:lstStyle/>
            <a:p>
              <a:pPr algn="r"/>
              <a:r>
                <a:rPr lang="en-US" dirty="0"/>
                <a:t>80</a:t>
              </a:r>
            </a:p>
          </p:txBody>
        </p:sp>
        <p:sp>
          <p:nvSpPr>
            <p:cNvPr id="55" name="TextBox 54">
              <a:extLst>
                <a:ext uri="{FF2B5EF4-FFF2-40B4-BE49-F238E27FC236}">
                  <a16:creationId xmlns:a16="http://schemas.microsoft.com/office/drawing/2014/main" id="{7BDD2602-61D2-6164-B8AA-8663A116B527}"/>
                </a:ext>
              </a:extLst>
            </p:cNvPr>
            <p:cNvSpPr txBox="1"/>
            <p:nvPr/>
          </p:nvSpPr>
          <p:spPr>
            <a:xfrm>
              <a:off x="391069" y="2892232"/>
              <a:ext cx="285750" cy="185738"/>
            </a:xfrm>
            <a:prstGeom prst="rect">
              <a:avLst/>
            </a:prstGeom>
          </p:spPr>
          <p:txBody>
            <a:bodyPr vert="horz" wrap="none" lIns="0" tIns="0" rIns="0" bIns="0" rtlCol="0">
              <a:noAutofit/>
            </a:bodyPr>
            <a:lstStyle/>
            <a:p>
              <a:pPr algn="r"/>
              <a:r>
                <a:rPr lang="en-US" dirty="0"/>
                <a:t>60</a:t>
              </a:r>
            </a:p>
          </p:txBody>
        </p:sp>
        <p:sp>
          <p:nvSpPr>
            <p:cNvPr id="56" name="TextBox 55">
              <a:extLst>
                <a:ext uri="{FF2B5EF4-FFF2-40B4-BE49-F238E27FC236}">
                  <a16:creationId xmlns:a16="http://schemas.microsoft.com/office/drawing/2014/main" id="{135182B5-8F14-AFCF-F2E8-6739A38ED6A6}"/>
                </a:ext>
              </a:extLst>
            </p:cNvPr>
            <p:cNvSpPr txBox="1"/>
            <p:nvPr/>
          </p:nvSpPr>
          <p:spPr>
            <a:xfrm>
              <a:off x="391069" y="3173766"/>
              <a:ext cx="285750" cy="185738"/>
            </a:xfrm>
            <a:prstGeom prst="rect">
              <a:avLst/>
            </a:prstGeom>
          </p:spPr>
          <p:txBody>
            <a:bodyPr vert="horz" wrap="none" lIns="0" tIns="0" rIns="0" bIns="0" rtlCol="0">
              <a:noAutofit/>
            </a:bodyPr>
            <a:lstStyle/>
            <a:p>
              <a:pPr algn="r"/>
              <a:r>
                <a:rPr lang="en-US" dirty="0"/>
                <a:t>40</a:t>
              </a:r>
            </a:p>
          </p:txBody>
        </p:sp>
        <p:sp>
          <p:nvSpPr>
            <p:cNvPr id="57" name="TextBox 56">
              <a:extLst>
                <a:ext uri="{FF2B5EF4-FFF2-40B4-BE49-F238E27FC236}">
                  <a16:creationId xmlns:a16="http://schemas.microsoft.com/office/drawing/2014/main" id="{0B72B19F-4F38-8F13-8DBE-596165F6D13D}"/>
                </a:ext>
              </a:extLst>
            </p:cNvPr>
            <p:cNvSpPr txBox="1"/>
            <p:nvPr/>
          </p:nvSpPr>
          <p:spPr>
            <a:xfrm>
              <a:off x="391069" y="3445141"/>
              <a:ext cx="285750" cy="185738"/>
            </a:xfrm>
            <a:prstGeom prst="rect">
              <a:avLst/>
            </a:prstGeom>
          </p:spPr>
          <p:txBody>
            <a:bodyPr vert="horz" wrap="none" lIns="0" tIns="0" rIns="0" bIns="0" rtlCol="0">
              <a:noAutofit/>
            </a:bodyPr>
            <a:lstStyle/>
            <a:p>
              <a:pPr algn="r"/>
              <a:r>
                <a:rPr lang="en-US" dirty="0"/>
                <a:t>20</a:t>
              </a:r>
            </a:p>
          </p:txBody>
        </p:sp>
        <p:sp>
          <p:nvSpPr>
            <p:cNvPr id="58" name="TextBox 57">
              <a:extLst>
                <a:ext uri="{FF2B5EF4-FFF2-40B4-BE49-F238E27FC236}">
                  <a16:creationId xmlns:a16="http://schemas.microsoft.com/office/drawing/2014/main" id="{E5ECFEAA-9ADB-77CA-FFC9-F737164A49DC}"/>
                </a:ext>
              </a:extLst>
            </p:cNvPr>
            <p:cNvSpPr txBox="1"/>
            <p:nvPr/>
          </p:nvSpPr>
          <p:spPr>
            <a:xfrm>
              <a:off x="391069" y="3716516"/>
              <a:ext cx="285750" cy="185738"/>
            </a:xfrm>
            <a:prstGeom prst="rect">
              <a:avLst/>
            </a:prstGeom>
          </p:spPr>
          <p:txBody>
            <a:bodyPr vert="horz" wrap="none" lIns="0" tIns="0" rIns="0" bIns="0" rtlCol="0">
              <a:noAutofit/>
            </a:bodyPr>
            <a:lstStyle/>
            <a:p>
              <a:pPr algn="r"/>
              <a:r>
                <a:rPr lang="en-US" dirty="0"/>
                <a:t>0</a:t>
              </a:r>
            </a:p>
          </p:txBody>
        </p:sp>
      </p:grpSp>
      <p:sp>
        <p:nvSpPr>
          <p:cNvPr id="14" name="Freeform: Shape 13">
            <a:extLst>
              <a:ext uri="{FF2B5EF4-FFF2-40B4-BE49-F238E27FC236}">
                <a16:creationId xmlns:a16="http://schemas.microsoft.com/office/drawing/2014/main" id="{3363B419-A9D1-77B9-8DE1-9F1656151AA4}"/>
              </a:ext>
            </a:extLst>
          </p:cNvPr>
          <p:cNvSpPr/>
          <p:nvPr/>
        </p:nvSpPr>
        <p:spPr>
          <a:xfrm>
            <a:off x="7774271" y="2676965"/>
            <a:ext cx="4083051" cy="2476523"/>
          </a:xfrm>
          <a:custGeom>
            <a:avLst/>
            <a:gdLst>
              <a:gd name="csX0" fmla="*/ 0 w 4794250"/>
              <a:gd name="csY0" fmla="*/ 0 h 1358900"/>
              <a:gd name="csX1" fmla="*/ 0 w 4794250"/>
              <a:gd name="csY1" fmla="*/ 1358900 h 1358900"/>
              <a:gd name="csX2" fmla="*/ 4794250 w 4794250"/>
              <a:gd name="csY2" fmla="*/ 1358900 h 1358900"/>
            </a:gdLst>
            <a:ahLst/>
            <a:cxnLst>
              <a:cxn ang="0">
                <a:pos x="csX0" y="csY0"/>
              </a:cxn>
              <a:cxn ang="0">
                <a:pos x="csX1" y="csY1"/>
              </a:cxn>
              <a:cxn ang="0">
                <a:pos x="csX2" y="csY2"/>
              </a:cxn>
            </a:cxnLst>
            <a:rect l="l" t="t" r="r" b="b"/>
            <a:pathLst>
              <a:path w="4794250" h="1358900">
                <a:moveTo>
                  <a:pt x="0" y="0"/>
                </a:moveTo>
                <a:lnTo>
                  <a:pt x="0" y="1358900"/>
                </a:lnTo>
                <a:lnTo>
                  <a:pt x="4794250" y="1358900"/>
                </a:lnTo>
              </a:path>
            </a:pathLst>
          </a:custGeom>
          <a:noFill/>
          <a:ln w="12700">
            <a:solidFill>
              <a:schemeClr val="tx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D2755949-5D29-2C8A-4FEC-65F5F3BA4F05}"/>
              </a:ext>
            </a:extLst>
          </p:cNvPr>
          <p:cNvGrpSpPr/>
          <p:nvPr/>
        </p:nvGrpSpPr>
        <p:grpSpPr>
          <a:xfrm>
            <a:off x="7678941" y="2708244"/>
            <a:ext cx="95331" cy="2438893"/>
            <a:chOff x="657255" y="2435225"/>
            <a:chExt cx="367491" cy="1365250"/>
          </a:xfrm>
        </p:grpSpPr>
        <p:cxnSp>
          <p:nvCxnSpPr>
            <p:cNvPr id="47" name="Straight Connector 46">
              <a:extLst>
                <a:ext uri="{FF2B5EF4-FFF2-40B4-BE49-F238E27FC236}">
                  <a16:creationId xmlns:a16="http://schemas.microsoft.com/office/drawing/2014/main" id="{472F0D08-EFA7-16CF-3C03-BCBF391A5BCC}"/>
                </a:ext>
              </a:extLst>
            </p:cNvPr>
            <p:cNvCxnSpPr/>
            <p:nvPr/>
          </p:nvCxnSpPr>
          <p:spPr>
            <a:xfrm>
              <a:off x="657255" y="24352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9AF4865-2682-6898-F9DA-5E7524A1F437}"/>
                </a:ext>
              </a:extLst>
            </p:cNvPr>
            <p:cNvCxnSpPr/>
            <p:nvPr/>
          </p:nvCxnSpPr>
          <p:spPr>
            <a:xfrm>
              <a:off x="657255" y="27082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771C4DD5-2613-D1B2-A2B3-C28C85FF339E}"/>
                </a:ext>
              </a:extLst>
            </p:cNvPr>
            <p:cNvCxnSpPr/>
            <p:nvPr/>
          </p:nvCxnSpPr>
          <p:spPr>
            <a:xfrm>
              <a:off x="657255" y="29813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5A432105-61C9-3D6A-31C5-1BC3F6A4A68B}"/>
                </a:ext>
              </a:extLst>
            </p:cNvPr>
            <p:cNvCxnSpPr/>
            <p:nvPr/>
          </p:nvCxnSpPr>
          <p:spPr>
            <a:xfrm>
              <a:off x="657255" y="32543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D9CBEBD3-105B-817E-212A-DA641E541667}"/>
                </a:ext>
              </a:extLst>
            </p:cNvPr>
            <p:cNvCxnSpPr/>
            <p:nvPr/>
          </p:nvCxnSpPr>
          <p:spPr>
            <a:xfrm>
              <a:off x="657255" y="352742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AFE01282-3B2F-D9EA-DBD4-931B33D74121}"/>
                </a:ext>
              </a:extLst>
            </p:cNvPr>
            <p:cNvCxnSpPr/>
            <p:nvPr/>
          </p:nvCxnSpPr>
          <p:spPr>
            <a:xfrm>
              <a:off x="657255" y="3800475"/>
              <a:ext cx="3674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id="{2D84E0DE-68B4-2337-F0B2-2760A45B090D}"/>
              </a:ext>
            </a:extLst>
          </p:cNvPr>
          <p:cNvGrpSpPr/>
          <p:nvPr/>
        </p:nvGrpSpPr>
        <p:grpSpPr>
          <a:xfrm>
            <a:off x="7768609" y="5147136"/>
            <a:ext cx="4101413" cy="75583"/>
            <a:chOff x="8656349" y="5085620"/>
            <a:chExt cx="827376" cy="46394"/>
          </a:xfrm>
        </p:grpSpPr>
        <p:cxnSp>
          <p:nvCxnSpPr>
            <p:cNvPr id="17" name="Straight Connector 16">
              <a:extLst>
                <a:ext uri="{FF2B5EF4-FFF2-40B4-BE49-F238E27FC236}">
                  <a16:creationId xmlns:a16="http://schemas.microsoft.com/office/drawing/2014/main" id="{9FAF3101-E8E1-9FC1-BD9A-F84B4295E34C}"/>
                </a:ext>
              </a:extLst>
            </p:cNvPr>
            <p:cNvCxnSpPr/>
            <p:nvPr/>
          </p:nvCxnSpPr>
          <p:spPr>
            <a:xfrm rot="5400000">
              <a:off x="9460528" y="5108817"/>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C5D8CF5-70CB-6D85-F147-D7A98432E1D3}"/>
                </a:ext>
              </a:extLst>
            </p:cNvPr>
            <p:cNvCxnSpPr/>
            <p:nvPr/>
          </p:nvCxnSpPr>
          <p:spPr>
            <a:xfrm rot="5400000">
              <a:off x="9295053" y="5108817"/>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EB14F5F-43E4-149B-E9EE-E28C7770E770}"/>
                </a:ext>
              </a:extLst>
            </p:cNvPr>
            <p:cNvCxnSpPr/>
            <p:nvPr/>
          </p:nvCxnSpPr>
          <p:spPr>
            <a:xfrm rot="5400000">
              <a:off x="9129578" y="5108817"/>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24DA7CA-543A-C647-04FD-335F72441F8B}"/>
                </a:ext>
              </a:extLst>
            </p:cNvPr>
            <p:cNvCxnSpPr/>
            <p:nvPr/>
          </p:nvCxnSpPr>
          <p:spPr>
            <a:xfrm rot="5400000">
              <a:off x="8964102" y="5108817"/>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11F0255-75BB-6DC0-A774-5D988FD8DDD0}"/>
                </a:ext>
              </a:extLst>
            </p:cNvPr>
            <p:cNvCxnSpPr/>
            <p:nvPr/>
          </p:nvCxnSpPr>
          <p:spPr>
            <a:xfrm rot="5400000">
              <a:off x="8798627" y="5108817"/>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88ECD70-F187-DA05-7774-74FFEA900270}"/>
                </a:ext>
              </a:extLst>
            </p:cNvPr>
            <p:cNvCxnSpPr/>
            <p:nvPr/>
          </p:nvCxnSpPr>
          <p:spPr>
            <a:xfrm rot="5400000">
              <a:off x="8633152" y="5108817"/>
              <a:ext cx="4639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4" name="TextBox 103">
            <a:extLst>
              <a:ext uri="{FF2B5EF4-FFF2-40B4-BE49-F238E27FC236}">
                <a16:creationId xmlns:a16="http://schemas.microsoft.com/office/drawing/2014/main" id="{252D88E2-CB9F-9716-190A-0C87B279ADAB}"/>
              </a:ext>
            </a:extLst>
          </p:cNvPr>
          <p:cNvSpPr txBox="1"/>
          <p:nvPr/>
        </p:nvSpPr>
        <p:spPr>
          <a:xfrm>
            <a:off x="9510997" y="5462328"/>
            <a:ext cx="623888" cy="332916"/>
          </a:xfrm>
          <a:prstGeom prst="rect">
            <a:avLst/>
          </a:prstGeom>
        </p:spPr>
        <p:txBody>
          <a:bodyPr vert="horz" wrap="none" lIns="0" tIns="0" rIns="0" bIns="0" rtlCol="0">
            <a:noAutofit/>
          </a:bodyPr>
          <a:lstStyle/>
          <a:p>
            <a:pPr algn="ctr"/>
            <a:r>
              <a:rPr lang="en-US"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126" name="Group 125">
            <a:extLst>
              <a:ext uri="{FF2B5EF4-FFF2-40B4-BE49-F238E27FC236}">
                <a16:creationId xmlns:a16="http://schemas.microsoft.com/office/drawing/2014/main" id="{70DA575D-14D9-319F-C653-AB715541B469}"/>
              </a:ext>
            </a:extLst>
          </p:cNvPr>
          <p:cNvGrpSpPr/>
          <p:nvPr/>
        </p:nvGrpSpPr>
        <p:grpSpPr>
          <a:xfrm>
            <a:off x="7780622" y="2705563"/>
            <a:ext cx="3584575" cy="1738584"/>
            <a:chOff x="7753350" y="3101975"/>
            <a:chExt cx="3584575" cy="1738584"/>
          </a:xfrm>
        </p:grpSpPr>
        <p:sp>
          <p:nvSpPr>
            <p:cNvPr id="105" name="Freeform: Shape 104">
              <a:extLst>
                <a:ext uri="{FF2B5EF4-FFF2-40B4-BE49-F238E27FC236}">
                  <a16:creationId xmlns:a16="http://schemas.microsoft.com/office/drawing/2014/main" id="{34FDE8FC-1C55-C1E1-E338-DDE42661E38C}"/>
                </a:ext>
              </a:extLst>
            </p:cNvPr>
            <p:cNvSpPr/>
            <p:nvPr/>
          </p:nvSpPr>
          <p:spPr>
            <a:xfrm>
              <a:off x="7753350" y="3101975"/>
              <a:ext cx="3584575" cy="1727200"/>
            </a:xfrm>
            <a:custGeom>
              <a:avLst/>
              <a:gdLst>
                <a:gd name="csX0" fmla="*/ 3584575 w 3584575"/>
                <a:gd name="csY0" fmla="*/ 1727200 h 1727200"/>
                <a:gd name="csX1" fmla="*/ 2832100 w 3584575"/>
                <a:gd name="csY1" fmla="*/ 1727200 h 1727200"/>
                <a:gd name="csX2" fmla="*/ 2832100 w 3584575"/>
                <a:gd name="csY2" fmla="*/ 1644650 h 1727200"/>
                <a:gd name="csX3" fmla="*/ 2816225 w 3584575"/>
                <a:gd name="csY3" fmla="*/ 1644650 h 1727200"/>
                <a:gd name="csX4" fmla="*/ 2816225 w 3584575"/>
                <a:gd name="csY4" fmla="*/ 1581150 h 1727200"/>
                <a:gd name="csX5" fmla="*/ 2740025 w 3584575"/>
                <a:gd name="csY5" fmla="*/ 1581150 h 1727200"/>
                <a:gd name="csX6" fmla="*/ 2740025 w 3584575"/>
                <a:gd name="csY6" fmla="*/ 1524000 h 1727200"/>
                <a:gd name="csX7" fmla="*/ 2641600 w 3584575"/>
                <a:gd name="csY7" fmla="*/ 1524000 h 1727200"/>
                <a:gd name="csX8" fmla="*/ 2641600 w 3584575"/>
                <a:gd name="csY8" fmla="*/ 1460500 h 1727200"/>
                <a:gd name="csX9" fmla="*/ 2565400 w 3584575"/>
                <a:gd name="csY9" fmla="*/ 1460500 h 1727200"/>
                <a:gd name="csX10" fmla="*/ 2565400 w 3584575"/>
                <a:gd name="csY10" fmla="*/ 1400175 h 1727200"/>
                <a:gd name="csX11" fmla="*/ 2333625 w 3584575"/>
                <a:gd name="csY11" fmla="*/ 1400175 h 1727200"/>
                <a:gd name="csX12" fmla="*/ 2333625 w 3584575"/>
                <a:gd name="csY12" fmla="*/ 1339850 h 1727200"/>
                <a:gd name="csX13" fmla="*/ 2251075 w 3584575"/>
                <a:gd name="csY13" fmla="*/ 1339850 h 1727200"/>
                <a:gd name="csX14" fmla="*/ 2251075 w 3584575"/>
                <a:gd name="csY14" fmla="*/ 1304925 h 1727200"/>
                <a:gd name="csX15" fmla="*/ 2219325 w 3584575"/>
                <a:gd name="csY15" fmla="*/ 1304925 h 1727200"/>
                <a:gd name="csX16" fmla="*/ 2219325 w 3584575"/>
                <a:gd name="csY16" fmla="*/ 1273175 h 1727200"/>
                <a:gd name="csX17" fmla="*/ 2124075 w 3584575"/>
                <a:gd name="csY17" fmla="*/ 1273175 h 1727200"/>
                <a:gd name="csX18" fmla="*/ 2124075 w 3584575"/>
                <a:gd name="csY18" fmla="*/ 1209675 h 1727200"/>
                <a:gd name="csX19" fmla="*/ 2016125 w 3584575"/>
                <a:gd name="csY19" fmla="*/ 1209675 h 1727200"/>
                <a:gd name="csX20" fmla="*/ 2016125 w 3584575"/>
                <a:gd name="csY20" fmla="*/ 1174750 h 1727200"/>
                <a:gd name="csX21" fmla="*/ 1863725 w 3584575"/>
                <a:gd name="csY21" fmla="*/ 1174750 h 1727200"/>
                <a:gd name="csX22" fmla="*/ 1863725 w 3584575"/>
                <a:gd name="csY22" fmla="*/ 1146175 h 1727200"/>
                <a:gd name="csX23" fmla="*/ 1825625 w 3584575"/>
                <a:gd name="csY23" fmla="*/ 1146175 h 1727200"/>
                <a:gd name="csX24" fmla="*/ 1825625 w 3584575"/>
                <a:gd name="csY24" fmla="*/ 1114425 h 1727200"/>
                <a:gd name="csX25" fmla="*/ 1749425 w 3584575"/>
                <a:gd name="csY25" fmla="*/ 1114425 h 1727200"/>
                <a:gd name="csX26" fmla="*/ 1749425 w 3584575"/>
                <a:gd name="csY26" fmla="*/ 1063625 h 1727200"/>
                <a:gd name="csX27" fmla="*/ 1704975 w 3584575"/>
                <a:gd name="csY27" fmla="*/ 1063625 h 1727200"/>
                <a:gd name="csX28" fmla="*/ 1704975 w 3584575"/>
                <a:gd name="csY28" fmla="*/ 1016000 h 1727200"/>
                <a:gd name="csX29" fmla="*/ 1689100 w 3584575"/>
                <a:gd name="csY29" fmla="*/ 1016000 h 1727200"/>
                <a:gd name="csX30" fmla="*/ 1689100 w 3584575"/>
                <a:gd name="csY30" fmla="*/ 962025 h 1727200"/>
                <a:gd name="csX31" fmla="*/ 1673225 w 3584575"/>
                <a:gd name="csY31" fmla="*/ 962025 h 1727200"/>
                <a:gd name="csX32" fmla="*/ 1673225 w 3584575"/>
                <a:gd name="csY32" fmla="*/ 898525 h 1727200"/>
                <a:gd name="csX33" fmla="*/ 1644650 w 3584575"/>
                <a:gd name="csY33" fmla="*/ 898525 h 1727200"/>
                <a:gd name="csX34" fmla="*/ 1644650 w 3584575"/>
                <a:gd name="csY34" fmla="*/ 857250 h 1727200"/>
                <a:gd name="csX35" fmla="*/ 1568450 w 3584575"/>
                <a:gd name="csY35" fmla="*/ 857250 h 1727200"/>
                <a:gd name="csX36" fmla="*/ 1568450 w 3584575"/>
                <a:gd name="csY36" fmla="*/ 831850 h 1727200"/>
                <a:gd name="csX37" fmla="*/ 1419225 w 3584575"/>
                <a:gd name="csY37" fmla="*/ 831850 h 1727200"/>
                <a:gd name="csX38" fmla="*/ 1419225 w 3584575"/>
                <a:gd name="csY38" fmla="*/ 787400 h 1727200"/>
                <a:gd name="csX39" fmla="*/ 1336675 w 3584575"/>
                <a:gd name="csY39" fmla="*/ 787400 h 1727200"/>
                <a:gd name="csX40" fmla="*/ 1336675 w 3584575"/>
                <a:gd name="csY40" fmla="*/ 768350 h 1727200"/>
                <a:gd name="csX41" fmla="*/ 1187450 w 3584575"/>
                <a:gd name="csY41" fmla="*/ 768350 h 1727200"/>
                <a:gd name="csX42" fmla="*/ 1187450 w 3584575"/>
                <a:gd name="csY42" fmla="*/ 692150 h 1727200"/>
                <a:gd name="csX43" fmla="*/ 1149350 w 3584575"/>
                <a:gd name="csY43" fmla="*/ 692150 h 1727200"/>
                <a:gd name="csX44" fmla="*/ 1149350 w 3584575"/>
                <a:gd name="csY44" fmla="*/ 650875 h 1727200"/>
                <a:gd name="csX45" fmla="*/ 1139825 w 3584575"/>
                <a:gd name="csY45" fmla="*/ 650875 h 1727200"/>
                <a:gd name="csX46" fmla="*/ 1139825 w 3584575"/>
                <a:gd name="csY46" fmla="*/ 612775 h 1727200"/>
                <a:gd name="csX47" fmla="*/ 1127125 w 3584575"/>
                <a:gd name="csY47" fmla="*/ 612775 h 1727200"/>
                <a:gd name="csX48" fmla="*/ 1127125 w 3584575"/>
                <a:gd name="csY48" fmla="*/ 504825 h 1727200"/>
                <a:gd name="csX49" fmla="*/ 1092200 w 3584575"/>
                <a:gd name="csY49" fmla="*/ 504825 h 1727200"/>
                <a:gd name="csX50" fmla="*/ 1092200 w 3584575"/>
                <a:gd name="csY50" fmla="*/ 482600 h 1727200"/>
                <a:gd name="csX51" fmla="*/ 1054100 w 3584575"/>
                <a:gd name="csY51" fmla="*/ 482600 h 1727200"/>
                <a:gd name="csX52" fmla="*/ 1054100 w 3584575"/>
                <a:gd name="csY52" fmla="*/ 457200 h 1727200"/>
                <a:gd name="csX53" fmla="*/ 996950 w 3584575"/>
                <a:gd name="csY53" fmla="*/ 457200 h 1727200"/>
                <a:gd name="csX54" fmla="*/ 996950 w 3584575"/>
                <a:gd name="csY54" fmla="*/ 438150 h 1727200"/>
                <a:gd name="csX55" fmla="*/ 815975 w 3584575"/>
                <a:gd name="csY55" fmla="*/ 438150 h 1727200"/>
                <a:gd name="csX56" fmla="*/ 815975 w 3584575"/>
                <a:gd name="csY56" fmla="*/ 415925 h 1727200"/>
                <a:gd name="csX57" fmla="*/ 771525 w 3584575"/>
                <a:gd name="csY57" fmla="*/ 415925 h 1727200"/>
                <a:gd name="csX58" fmla="*/ 771525 w 3584575"/>
                <a:gd name="csY58" fmla="*/ 384175 h 1727200"/>
                <a:gd name="csX59" fmla="*/ 746125 w 3584575"/>
                <a:gd name="csY59" fmla="*/ 384175 h 1727200"/>
                <a:gd name="csX60" fmla="*/ 746125 w 3584575"/>
                <a:gd name="csY60" fmla="*/ 330200 h 1727200"/>
                <a:gd name="csX61" fmla="*/ 723900 w 3584575"/>
                <a:gd name="csY61" fmla="*/ 330200 h 1727200"/>
                <a:gd name="csX62" fmla="*/ 723900 w 3584575"/>
                <a:gd name="csY62" fmla="*/ 304800 h 1727200"/>
                <a:gd name="csX63" fmla="*/ 711200 w 3584575"/>
                <a:gd name="csY63" fmla="*/ 304800 h 1727200"/>
                <a:gd name="csX64" fmla="*/ 711200 w 3584575"/>
                <a:gd name="csY64" fmla="*/ 288925 h 1727200"/>
                <a:gd name="csX65" fmla="*/ 701675 w 3584575"/>
                <a:gd name="csY65" fmla="*/ 288925 h 1727200"/>
                <a:gd name="csX66" fmla="*/ 701675 w 3584575"/>
                <a:gd name="csY66" fmla="*/ 282575 h 1727200"/>
                <a:gd name="csX67" fmla="*/ 685800 w 3584575"/>
                <a:gd name="csY67" fmla="*/ 282575 h 1727200"/>
                <a:gd name="csX68" fmla="*/ 685800 w 3584575"/>
                <a:gd name="csY68" fmla="*/ 257175 h 1727200"/>
                <a:gd name="csX69" fmla="*/ 400050 w 3584575"/>
                <a:gd name="csY69" fmla="*/ 257175 h 1727200"/>
                <a:gd name="csX70" fmla="*/ 400050 w 3584575"/>
                <a:gd name="csY70" fmla="*/ 190500 h 1727200"/>
                <a:gd name="csX71" fmla="*/ 384175 w 3584575"/>
                <a:gd name="csY71" fmla="*/ 190500 h 1727200"/>
                <a:gd name="csX72" fmla="*/ 384175 w 3584575"/>
                <a:gd name="csY72" fmla="*/ 155575 h 1727200"/>
                <a:gd name="csX73" fmla="*/ 377825 w 3584575"/>
                <a:gd name="csY73" fmla="*/ 155575 h 1727200"/>
                <a:gd name="csX74" fmla="*/ 377825 w 3584575"/>
                <a:gd name="csY74" fmla="*/ 114300 h 1727200"/>
                <a:gd name="csX75" fmla="*/ 358775 w 3584575"/>
                <a:gd name="csY75" fmla="*/ 114300 h 1727200"/>
                <a:gd name="csX76" fmla="*/ 358775 w 3584575"/>
                <a:gd name="csY76" fmla="*/ 82550 h 1727200"/>
                <a:gd name="csX77" fmla="*/ 346075 w 3584575"/>
                <a:gd name="csY77" fmla="*/ 82550 h 1727200"/>
                <a:gd name="csX78" fmla="*/ 346075 w 3584575"/>
                <a:gd name="csY78" fmla="*/ 57150 h 1727200"/>
                <a:gd name="csX79" fmla="*/ 323850 w 3584575"/>
                <a:gd name="csY79" fmla="*/ 57150 h 1727200"/>
                <a:gd name="csX80" fmla="*/ 323850 w 3584575"/>
                <a:gd name="csY80" fmla="*/ 41275 h 1727200"/>
                <a:gd name="csX81" fmla="*/ 107950 w 3584575"/>
                <a:gd name="csY81" fmla="*/ 41275 h 1727200"/>
                <a:gd name="csX82" fmla="*/ 107950 w 3584575"/>
                <a:gd name="csY82" fmla="*/ 22225 h 1727200"/>
                <a:gd name="csX83" fmla="*/ 85725 w 3584575"/>
                <a:gd name="csY83" fmla="*/ 22225 h 1727200"/>
                <a:gd name="csX84" fmla="*/ 85725 w 3584575"/>
                <a:gd name="csY84" fmla="*/ 0 h 1727200"/>
                <a:gd name="csX85" fmla="*/ 0 w 3584575"/>
                <a:gd name="csY85" fmla="*/ 0 h 172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Lst>
              <a:rect l="l" t="t" r="r" b="b"/>
              <a:pathLst>
                <a:path w="3584575" h="1727200">
                  <a:moveTo>
                    <a:pt x="3584575" y="1727200"/>
                  </a:moveTo>
                  <a:lnTo>
                    <a:pt x="2832100" y="1727200"/>
                  </a:lnTo>
                  <a:lnTo>
                    <a:pt x="2832100" y="1644650"/>
                  </a:lnTo>
                  <a:lnTo>
                    <a:pt x="2816225" y="1644650"/>
                  </a:lnTo>
                  <a:lnTo>
                    <a:pt x="2816225" y="1581150"/>
                  </a:lnTo>
                  <a:lnTo>
                    <a:pt x="2740025" y="1581150"/>
                  </a:lnTo>
                  <a:lnTo>
                    <a:pt x="2740025" y="1524000"/>
                  </a:lnTo>
                  <a:lnTo>
                    <a:pt x="2641600" y="1524000"/>
                  </a:lnTo>
                  <a:lnTo>
                    <a:pt x="2641600" y="1460500"/>
                  </a:lnTo>
                  <a:lnTo>
                    <a:pt x="2565400" y="1460500"/>
                  </a:lnTo>
                  <a:lnTo>
                    <a:pt x="2565400" y="1400175"/>
                  </a:lnTo>
                  <a:lnTo>
                    <a:pt x="2333625" y="1400175"/>
                  </a:lnTo>
                  <a:lnTo>
                    <a:pt x="2333625" y="1339850"/>
                  </a:lnTo>
                  <a:lnTo>
                    <a:pt x="2251075" y="1339850"/>
                  </a:lnTo>
                  <a:lnTo>
                    <a:pt x="2251075" y="1304925"/>
                  </a:lnTo>
                  <a:lnTo>
                    <a:pt x="2219325" y="1304925"/>
                  </a:lnTo>
                  <a:lnTo>
                    <a:pt x="2219325" y="1273175"/>
                  </a:lnTo>
                  <a:lnTo>
                    <a:pt x="2124075" y="1273175"/>
                  </a:lnTo>
                  <a:lnTo>
                    <a:pt x="2124075" y="1209675"/>
                  </a:lnTo>
                  <a:lnTo>
                    <a:pt x="2016125" y="1209675"/>
                  </a:lnTo>
                  <a:lnTo>
                    <a:pt x="2016125" y="1174750"/>
                  </a:lnTo>
                  <a:lnTo>
                    <a:pt x="1863725" y="1174750"/>
                  </a:lnTo>
                  <a:lnTo>
                    <a:pt x="1863725" y="1146175"/>
                  </a:lnTo>
                  <a:lnTo>
                    <a:pt x="1825625" y="1146175"/>
                  </a:lnTo>
                  <a:lnTo>
                    <a:pt x="1825625" y="1114425"/>
                  </a:lnTo>
                  <a:lnTo>
                    <a:pt x="1749425" y="1114425"/>
                  </a:lnTo>
                  <a:lnTo>
                    <a:pt x="1749425" y="1063625"/>
                  </a:lnTo>
                  <a:lnTo>
                    <a:pt x="1704975" y="1063625"/>
                  </a:lnTo>
                  <a:lnTo>
                    <a:pt x="1704975" y="1016000"/>
                  </a:lnTo>
                  <a:lnTo>
                    <a:pt x="1689100" y="1016000"/>
                  </a:lnTo>
                  <a:lnTo>
                    <a:pt x="1689100" y="962025"/>
                  </a:lnTo>
                  <a:lnTo>
                    <a:pt x="1673225" y="962025"/>
                  </a:lnTo>
                  <a:lnTo>
                    <a:pt x="1673225" y="898525"/>
                  </a:lnTo>
                  <a:lnTo>
                    <a:pt x="1644650" y="898525"/>
                  </a:lnTo>
                  <a:lnTo>
                    <a:pt x="1644650" y="857250"/>
                  </a:lnTo>
                  <a:lnTo>
                    <a:pt x="1568450" y="857250"/>
                  </a:lnTo>
                  <a:lnTo>
                    <a:pt x="1568450" y="831850"/>
                  </a:lnTo>
                  <a:lnTo>
                    <a:pt x="1419225" y="831850"/>
                  </a:lnTo>
                  <a:lnTo>
                    <a:pt x="1419225" y="787400"/>
                  </a:lnTo>
                  <a:lnTo>
                    <a:pt x="1336675" y="787400"/>
                  </a:lnTo>
                  <a:lnTo>
                    <a:pt x="1336675" y="768350"/>
                  </a:lnTo>
                  <a:lnTo>
                    <a:pt x="1187450" y="768350"/>
                  </a:lnTo>
                  <a:lnTo>
                    <a:pt x="1187450" y="692150"/>
                  </a:lnTo>
                  <a:lnTo>
                    <a:pt x="1149350" y="692150"/>
                  </a:lnTo>
                  <a:lnTo>
                    <a:pt x="1149350" y="650875"/>
                  </a:lnTo>
                  <a:lnTo>
                    <a:pt x="1139825" y="650875"/>
                  </a:lnTo>
                  <a:lnTo>
                    <a:pt x="1139825" y="612775"/>
                  </a:lnTo>
                  <a:lnTo>
                    <a:pt x="1127125" y="612775"/>
                  </a:lnTo>
                  <a:lnTo>
                    <a:pt x="1127125" y="504825"/>
                  </a:lnTo>
                  <a:lnTo>
                    <a:pt x="1092200" y="504825"/>
                  </a:lnTo>
                  <a:lnTo>
                    <a:pt x="1092200" y="482600"/>
                  </a:lnTo>
                  <a:lnTo>
                    <a:pt x="1054100" y="482600"/>
                  </a:lnTo>
                  <a:lnTo>
                    <a:pt x="1054100" y="457200"/>
                  </a:lnTo>
                  <a:lnTo>
                    <a:pt x="996950" y="457200"/>
                  </a:lnTo>
                  <a:lnTo>
                    <a:pt x="996950" y="438150"/>
                  </a:lnTo>
                  <a:lnTo>
                    <a:pt x="815975" y="438150"/>
                  </a:lnTo>
                  <a:lnTo>
                    <a:pt x="815975" y="415925"/>
                  </a:lnTo>
                  <a:lnTo>
                    <a:pt x="771525" y="415925"/>
                  </a:lnTo>
                  <a:lnTo>
                    <a:pt x="771525" y="384175"/>
                  </a:lnTo>
                  <a:lnTo>
                    <a:pt x="746125" y="384175"/>
                  </a:lnTo>
                  <a:lnTo>
                    <a:pt x="746125" y="330200"/>
                  </a:lnTo>
                  <a:lnTo>
                    <a:pt x="723900" y="330200"/>
                  </a:lnTo>
                  <a:lnTo>
                    <a:pt x="723900" y="304800"/>
                  </a:lnTo>
                  <a:lnTo>
                    <a:pt x="711200" y="304800"/>
                  </a:lnTo>
                  <a:lnTo>
                    <a:pt x="711200" y="288925"/>
                  </a:lnTo>
                  <a:lnTo>
                    <a:pt x="701675" y="288925"/>
                  </a:lnTo>
                  <a:lnTo>
                    <a:pt x="701675" y="282575"/>
                  </a:lnTo>
                  <a:lnTo>
                    <a:pt x="685800" y="282575"/>
                  </a:lnTo>
                  <a:lnTo>
                    <a:pt x="685800" y="257175"/>
                  </a:lnTo>
                  <a:lnTo>
                    <a:pt x="400050" y="257175"/>
                  </a:lnTo>
                  <a:lnTo>
                    <a:pt x="400050" y="190500"/>
                  </a:lnTo>
                  <a:lnTo>
                    <a:pt x="384175" y="190500"/>
                  </a:lnTo>
                  <a:lnTo>
                    <a:pt x="384175" y="155575"/>
                  </a:lnTo>
                  <a:lnTo>
                    <a:pt x="377825" y="155575"/>
                  </a:lnTo>
                  <a:lnTo>
                    <a:pt x="377825" y="114300"/>
                  </a:lnTo>
                  <a:lnTo>
                    <a:pt x="358775" y="114300"/>
                  </a:lnTo>
                  <a:lnTo>
                    <a:pt x="358775" y="82550"/>
                  </a:lnTo>
                  <a:lnTo>
                    <a:pt x="346075" y="82550"/>
                  </a:lnTo>
                  <a:lnTo>
                    <a:pt x="346075" y="57150"/>
                  </a:lnTo>
                  <a:lnTo>
                    <a:pt x="323850" y="57150"/>
                  </a:lnTo>
                  <a:lnTo>
                    <a:pt x="323850" y="41275"/>
                  </a:lnTo>
                  <a:lnTo>
                    <a:pt x="107950" y="41275"/>
                  </a:lnTo>
                  <a:lnTo>
                    <a:pt x="107950" y="22225"/>
                  </a:lnTo>
                  <a:lnTo>
                    <a:pt x="85725" y="22225"/>
                  </a:lnTo>
                  <a:lnTo>
                    <a:pt x="8572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7" name="Straight Connector 106">
              <a:extLst>
                <a:ext uri="{FF2B5EF4-FFF2-40B4-BE49-F238E27FC236}">
                  <a16:creationId xmlns:a16="http://schemas.microsoft.com/office/drawing/2014/main" id="{AC3BFBA2-3FDC-D669-D54A-A244F88EBEC5}"/>
                </a:ext>
              </a:extLst>
            </p:cNvPr>
            <p:cNvCxnSpPr>
              <a:cxnSpLocks/>
            </p:cNvCxnSpPr>
            <p:nvPr/>
          </p:nvCxnSpPr>
          <p:spPr>
            <a:xfrm>
              <a:off x="11322845" y="476202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8B0D8303-997D-93E2-F30D-CF23C177E0A7}"/>
                </a:ext>
              </a:extLst>
            </p:cNvPr>
            <p:cNvCxnSpPr>
              <a:cxnSpLocks/>
            </p:cNvCxnSpPr>
            <p:nvPr/>
          </p:nvCxnSpPr>
          <p:spPr>
            <a:xfrm>
              <a:off x="11289507" y="476202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CFC1335F-FBFC-E153-0830-C37494ABF5DE}"/>
                </a:ext>
              </a:extLst>
            </p:cNvPr>
            <p:cNvCxnSpPr>
              <a:cxnSpLocks/>
            </p:cNvCxnSpPr>
            <p:nvPr/>
          </p:nvCxnSpPr>
          <p:spPr>
            <a:xfrm>
              <a:off x="10753726" y="476202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BAE6F6B-DA33-E14F-E46C-3C9330A812E6}"/>
                </a:ext>
              </a:extLst>
            </p:cNvPr>
            <p:cNvCxnSpPr>
              <a:cxnSpLocks/>
            </p:cNvCxnSpPr>
            <p:nvPr/>
          </p:nvCxnSpPr>
          <p:spPr>
            <a:xfrm>
              <a:off x="10684670" y="476202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DF0642F3-285B-8D95-2785-E15205F80F73}"/>
                </a:ext>
              </a:extLst>
            </p:cNvPr>
            <p:cNvCxnSpPr>
              <a:cxnSpLocks/>
            </p:cNvCxnSpPr>
            <p:nvPr/>
          </p:nvCxnSpPr>
          <p:spPr>
            <a:xfrm>
              <a:off x="10637045" y="476202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4DA297B6-261B-F23A-8346-0A2CFB6C2718}"/>
                </a:ext>
              </a:extLst>
            </p:cNvPr>
            <p:cNvCxnSpPr>
              <a:cxnSpLocks/>
            </p:cNvCxnSpPr>
            <p:nvPr/>
          </p:nvCxnSpPr>
          <p:spPr>
            <a:xfrm>
              <a:off x="10620376" y="476202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78E42318-B53E-6761-722E-4490C03BEB0C}"/>
                </a:ext>
              </a:extLst>
            </p:cNvPr>
            <p:cNvCxnSpPr>
              <a:cxnSpLocks/>
            </p:cNvCxnSpPr>
            <p:nvPr/>
          </p:nvCxnSpPr>
          <p:spPr>
            <a:xfrm>
              <a:off x="10534651" y="4602913"/>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18114E30-27B9-191B-F94A-9719B2C16DE0}"/>
                </a:ext>
              </a:extLst>
            </p:cNvPr>
            <p:cNvCxnSpPr>
              <a:cxnSpLocks/>
            </p:cNvCxnSpPr>
            <p:nvPr/>
          </p:nvCxnSpPr>
          <p:spPr>
            <a:xfrm>
              <a:off x="10382251" y="4489456"/>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FCC580B4-C4D5-5A63-91D0-420534983B98}"/>
                </a:ext>
              </a:extLst>
            </p:cNvPr>
            <p:cNvCxnSpPr>
              <a:cxnSpLocks/>
            </p:cNvCxnSpPr>
            <p:nvPr/>
          </p:nvCxnSpPr>
          <p:spPr>
            <a:xfrm>
              <a:off x="10179844" y="4429106"/>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DD049A5-6174-7196-4ECA-4431DCEB69C3}"/>
                </a:ext>
              </a:extLst>
            </p:cNvPr>
            <p:cNvCxnSpPr>
              <a:cxnSpLocks/>
            </p:cNvCxnSpPr>
            <p:nvPr/>
          </p:nvCxnSpPr>
          <p:spPr>
            <a:xfrm>
              <a:off x="10072687" y="4362476"/>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35697BB4-C365-C98E-D392-482DF5E98979}"/>
                </a:ext>
              </a:extLst>
            </p:cNvPr>
            <p:cNvCxnSpPr>
              <a:cxnSpLocks/>
            </p:cNvCxnSpPr>
            <p:nvPr/>
          </p:nvCxnSpPr>
          <p:spPr>
            <a:xfrm>
              <a:off x="10041731" y="4362476"/>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69169A7A-F56F-E752-ECCD-4F97F1E8E418}"/>
                </a:ext>
              </a:extLst>
            </p:cNvPr>
            <p:cNvCxnSpPr>
              <a:cxnSpLocks/>
            </p:cNvCxnSpPr>
            <p:nvPr/>
          </p:nvCxnSpPr>
          <p:spPr>
            <a:xfrm>
              <a:off x="10020300" y="4362476"/>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D0DF4092-AD4F-1C53-A12D-52F6AC18B6BC}"/>
                </a:ext>
              </a:extLst>
            </p:cNvPr>
            <p:cNvCxnSpPr>
              <a:cxnSpLocks/>
            </p:cNvCxnSpPr>
            <p:nvPr/>
          </p:nvCxnSpPr>
          <p:spPr>
            <a:xfrm>
              <a:off x="9798843" y="4233615"/>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6AAE353E-73AB-2301-E44C-4ED1ABE0E5C5}"/>
                </a:ext>
              </a:extLst>
            </p:cNvPr>
            <p:cNvCxnSpPr>
              <a:cxnSpLocks/>
            </p:cNvCxnSpPr>
            <p:nvPr/>
          </p:nvCxnSpPr>
          <p:spPr>
            <a:xfrm>
              <a:off x="9567862" y="4143127"/>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B01C655D-CA7D-BD1A-422E-DF24EDDE3437}"/>
                </a:ext>
              </a:extLst>
            </p:cNvPr>
            <p:cNvCxnSpPr>
              <a:cxnSpLocks/>
            </p:cNvCxnSpPr>
            <p:nvPr/>
          </p:nvCxnSpPr>
          <p:spPr>
            <a:xfrm>
              <a:off x="8855868" y="3525804"/>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EDDB4467-B4A7-5116-E47F-A889D3D6189D}"/>
                </a:ext>
              </a:extLst>
            </p:cNvPr>
            <p:cNvCxnSpPr>
              <a:cxnSpLocks/>
            </p:cNvCxnSpPr>
            <p:nvPr/>
          </p:nvCxnSpPr>
          <p:spPr>
            <a:xfrm>
              <a:off x="8455818" y="3314218"/>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49FA88B8-C2E4-A9BD-2AAB-2C53DBB7BD3A}"/>
                </a:ext>
              </a:extLst>
            </p:cNvPr>
            <p:cNvCxnSpPr>
              <a:cxnSpLocks/>
            </p:cNvCxnSpPr>
            <p:nvPr/>
          </p:nvCxnSpPr>
          <p:spPr>
            <a:xfrm>
              <a:off x="8522493" y="3429000"/>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8CB956B3-BD57-E4A2-E3E5-DF9BB2258BB8}"/>
                </a:ext>
              </a:extLst>
            </p:cNvPr>
            <p:cNvCxnSpPr>
              <a:cxnSpLocks/>
            </p:cNvCxnSpPr>
            <p:nvPr/>
          </p:nvCxnSpPr>
          <p:spPr>
            <a:xfrm>
              <a:off x="8196261" y="3280880"/>
              <a:ext cx="0" cy="7853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53" name="Group 152">
            <a:extLst>
              <a:ext uri="{FF2B5EF4-FFF2-40B4-BE49-F238E27FC236}">
                <a16:creationId xmlns:a16="http://schemas.microsoft.com/office/drawing/2014/main" id="{461B5282-D88B-F1B6-270F-792EA0069D4E}"/>
              </a:ext>
            </a:extLst>
          </p:cNvPr>
          <p:cNvGrpSpPr/>
          <p:nvPr/>
        </p:nvGrpSpPr>
        <p:grpSpPr>
          <a:xfrm>
            <a:off x="7783797" y="2643594"/>
            <a:ext cx="3579815" cy="2316219"/>
            <a:chOff x="7756525" y="3040006"/>
            <a:chExt cx="3579815" cy="2316219"/>
          </a:xfrm>
        </p:grpSpPr>
        <p:sp>
          <p:nvSpPr>
            <p:cNvPr id="127" name="Freeform: Shape 126">
              <a:extLst>
                <a:ext uri="{FF2B5EF4-FFF2-40B4-BE49-F238E27FC236}">
                  <a16:creationId xmlns:a16="http://schemas.microsoft.com/office/drawing/2014/main" id="{60A7BE82-4834-CEC2-1696-DC0B8481560E}"/>
                </a:ext>
              </a:extLst>
            </p:cNvPr>
            <p:cNvSpPr/>
            <p:nvPr/>
          </p:nvSpPr>
          <p:spPr>
            <a:xfrm>
              <a:off x="7756525" y="3105150"/>
              <a:ext cx="3559175" cy="2251075"/>
            </a:xfrm>
            <a:custGeom>
              <a:avLst/>
              <a:gdLst>
                <a:gd name="csX0" fmla="*/ 3559175 w 3559175"/>
                <a:gd name="csY0" fmla="*/ 2251075 h 2251075"/>
                <a:gd name="csX1" fmla="*/ 3559175 w 3559175"/>
                <a:gd name="csY1" fmla="*/ 2041525 h 2251075"/>
                <a:gd name="csX2" fmla="*/ 3505200 w 3559175"/>
                <a:gd name="csY2" fmla="*/ 2041525 h 2251075"/>
                <a:gd name="csX3" fmla="*/ 3505200 w 3559175"/>
                <a:gd name="csY3" fmla="*/ 1841500 h 2251075"/>
                <a:gd name="csX4" fmla="*/ 3165475 w 3559175"/>
                <a:gd name="csY4" fmla="*/ 1841500 h 2251075"/>
                <a:gd name="csX5" fmla="*/ 3165475 w 3559175"/>
                <a:gd name="csY5" fmla="*/ 1635125 h 2251075"/>
                <a:gd name="csX6" fmla="*/ 2851150 w 3559175"/>
                <a:gd name="csY6" fmla="*/ 1635125 h 2251075"/>
                <a:gd name="csX7" fmla="*/ 2851150 w 3559175"/>
                <a:gd name="csY7" fmla="*/ 1546225 h 2251075"/>
                <a:gd name="csX8" fmla="*/ 2813050 w 3559175"/>
                <a:gd name="csY8" fmla="*/ 1546225 h 2251075"/>
                <a:gd name="csX9" fmla="*/ 2813050 w 3559175"/>
                <a:gd name="csY9" fmla="*/ 1501775 h 2251075"/>
                <a:gd name="csX10" fmla="*/ 2308225 w 3559175"/>
                <a:gd name="csY10" fmla="*/ 1501775 h 2251075"/>
                <a:gd name="csX11" fmla="*/ 2308225 w 3559175"/>
                <a:gd name="csY11" fmla="*/ 1470025 h 2251075"/>
                <a:gd name="csX12" fmla="*/ 2282825 w 3559175"/>
                <a:gd name="csY12" fmla="*/ 1470025 h 2251075"/>
                <a:gd name="csX13" fmla="*/ 2282825 w 3559175"/>
                <a:gd name="csY13" fmla="*/ 1441450 h 2251075"/>
                <a:gd name="csX14" fmla="*/ 2263775 w 3559175"/>
                <a:gd name="csY14" fmla="*/ 1441450 h 2251075"/>
                <a:gd name="csX15" fmla="*/ 2263775 w 3559175"/>
                <a:gd name="csY15" fmla="*/ 1390650 h 2251075"/>
                <a:gd name="csX16" fmla="*/ 2257425 w 3559175"/>
                <a:gd name="csY16" fmla="*/ 1390650 h 2251075"/>
                <a:gd name="csX17" fmla="*/ 2257425 w 3559175"/>
                <a:gd name="csY17" fmla="*/ 1308100 h 2251075"/>
                <a:gd name="csX18" fmla="*/ 2241550 w 3559175"/>
                <a:gd name="csY18" fmla="*/ 1308100 h 2251075"/>
                <a:gd name="csX19" fmla="*/ 2241550 w 3559175"/>
                <a:gd name="csY19" fmla="*/ 1250950 h 2251075"/>
                <a:gd name="csX20" fmla="*/ 2212975 w 3559175"/>
                <a:gd name="csY20" fmla="*/ 1250950 h 2251075"/>
                <a:gd name="csX21" fmla="*/ 2212975 w 3559175"/>
                <a:gd name="csY21" fmla="*/ 1216025 h 2251075"/>
                <a:gd name="csX22" fmla="*/ 2197100 w 3559175"/>
                <a:gd name="csY22" fmla="*/ 1216025 h 2251075"/>
                <a:gd name="csX23" fmla="*/ 2197100 w 3559175"/>
                <a:gd name="csY23" fmla="*/ 1181100 h 2251075"/>
                <a:gd name="csX24" fmla="*/ 1746250 w 3559175"/>
                <a:gd name="csY24" fmla="*/ 1181100 h 2251075"/>
                <a:gd name="csX25" fmla="*/ 1746250 w 3559175"/>
                <a:gd name="csY25" fmla="*/ 1111250 h 2251075"/>
                <a:gd name="csX26" fmla="*/ 1736725 w 3559175"/>
                <a:gd name="csY26" fmla="*/ 1101725 h 2251075"/>
                <a:gd name="csX27" fmla="*/ 1736725 w 3559175"/>
                <a:gd name="csY27" fmla="*/ 1066800 h 2251075"/>
                <a:gd name="csX28" fmla="*/ 1701800 w 3559175"/>
                <a:gd name="csY28" fmla="*/ 1066800 h 2251075"/>
                <a:gd name="csX29" fmla="*/ 1701800 w 3559175"/>
                <a:gd name="csY29" fmla="*/ 981075 h 2251075"/>
                <a:gd name="csX30" fmla="*/ 1685925 w 3559175"/>
                <a:gd name="csY30" fmla="*/ 981075 h 2251075"/>
                <a:gd name="csX31" fmla="*/ 1685925 w 3559175"/>
                <a:gd name="csY31" fmla="*/ 933450 h 2251075"/>
                <a:gd name="csX32" fmla="*/ 1676400 w 3559175"/>
                <a:gd name="csY32" fmla="*/ 933450 h 2251075"/>
                <a:gd name="csX33" fmla="*/ 1654175 w 3559175"/>
                <a:gd name="csY33" fmla="*/ 911225 h 2251075"/>
                <a:gd name="csX34" fmla="*/ 1654175 w 3559175"/>
                <a:gd name="csY34" fmla="*/ 857250 h 2251075"/>
                <a:gd name="csX35" fmla="*/ 1549400 w 3559175"/>
                <a:gd name="csY35" fmla="*/ 857250 h 2251075"/>
                <a:gd name="csX36" fmla="*/ 1549400 w 3559175"/>
                <a:gd name="csY36" fmla="*/ 838200 h 2251075"/>
                <a:gd name="csX37" fmla="*/ 1460500 w 3559175"/>
                <a:gd name="csY37" fmla="*/ 838200 h 2251075"/>
                <a:gd name="csX38" fmla="*/ 1460500 w 3559175"/>
                <a:gd name="csY38" fmla="*/ 815975 h 2251075"/>
                <a:gd name="csX39" fmla="*/ 1393825 w 3559175"/>
                <a:gd name="csY39" fmla="*/ 815975 h 2251075"/>
                <a:gd name="csX40" fmla="*/ 1393825 w 3559175"/>
                <a:gd name="csY40" fmla="*/ 800100 h 2251075"/>
                <a:gd name="csX41" fmla="*/ 1190625 w 3559175"/>
                <a:gd name="csY41" fmla="*/ 800100 h 2251075"/>
                <a:gd name="csX42" fmla="*/ 1190625 w 3559175"/>
                <a:gd name="csY42" fmla="*/ 774700 h 2251075"/>
                <a:gd name="csX43" fmla="*/ 1165225 w 3559175"/>
                <a:gd name="csY43" fmla="*/ 774700 h 2251075"/>
                <a:gd name="csX44" fmla="*/ 1165225 w 3559175"/>
                <a:gd name="csY44" fmla="*/ 714375 h 2251075"/>
                <a:gd name="csX45" fmla="*/ 1146175 w 3559175"/>
                <a:gd name="csY45" fmla="*/ 714375 h 2251075"/>
                <a:gd name="csX46" fmla="*/ 1146175 w 3559175"/>
                <a:gd name="csY46" fmla="*/ 669925 h 2251075"/>
                <a:gd name="csX47" fmla="*/ 1123950 w 3559175"/>
                <a:gd name="csY47" fmla="*/ 669925 h 2251075"/>
                <a:gd name="csX48" fmla="*/ 1123950 w 3559175"/>
                <a:gd name="csY48" fmla="*/ 619125 h 2251075"/>
                <a:gd name="csX49" fmla="*/ 1104900 w 3559175"/>
                <a:gd name="csY49" fmla="*/ 619125 h 2251075"/>
                <a:gd name="csX50" fmla="*/ 1104900 w 3559175"/>
                <a:gd name="csY50" fmla="*/ 574675 h 2251075"/>
                <a:gd name="csX51" fmla="*/ 1082675 w 3559175"/>
                <a:gd name="csY51" fmla="*/ 574675 h 2251075"/>
                <a:gd name="csX52" fmla="*/ 1082675 w 3559175"/>
                <a:gd name="csY52" fmla="*/ 549275 h 2251075"/>
                <a:gd name="csX53" fmla="*/ 1060450 w 3559175"/>
                <a:gd name="csY53" fmla="*/ 549275 h 2251075"/>
                <a:gd name="csX54" fmla="*/ 1060450 w 3559175"/>
                <a:gd name="csY54" fmla="*/ 536575 h 2251075"/>
                <a:gd name="csX55" fmla="*/ 1031875 w 3559175"/>
                <a:gd name="csY55" fmla="*/ 536575 h 2251075"/>
                <a:gd name="csX56" fmla="*/ 1031875 w 3559175"/>
                <a:gd name="csY56" fmla="*/ 523875 h 2251075"/>
                <a:gd name="csX57" fmla="*/ 968375 w 3559175"/>
                <a:gd name="csY57" fmla="*/ 523875 h 2251075"/>
                <a:gd name="csX58" fmla="*/ 968375 w 3559175"/>
                <a:gd name="csY58" fmla="*/ 504825 h 2251075"/>
                <a:gd name="csX59" fmla="*/ 873125 w 3559175"/>
                <a:gd name="csY59" fmla="*/ 504825 h 2251075"/>
                <a:gd name="csX60" fmla="*/ 866775 w 3559175"/>
                <a:gd name="csY60" fmla="*/ 498475 h 2251075"/>
                <a:gd name="csX61" fmla="*/ 815975 w 3559175"/>
                <a:gd name="csY61" fmla="*/ 498475 h 2251075"/>
                <a:gd name="csX62" fmla="*/ 815975 w 3559175"/>
                <a:gd name="csY62" fmla="*/ 476250 h 2251075"/>
                <a:gd name="csX63" fmla="*/ 796925 w 3559175"/>
                <a:gd name="csY63" fmla="*/ 476250 h 2251075"/>
                <a:gd name="csX64" fmla="*/ 796925 w 3559175"/>
                <a:gd name="csY64" fmla="*/ 454025 h 2251075"/>
                <a:gd name="csX65" fmla="*/ 774700 w 3559175"/>
                <a:gd name="csY65" fmla="*/ 454025 h 2251075"/>
                <a:gd name="csX66" fmla="*/ 774700 w 3559175"/>
                <a:gd name="csY66" fmla="*/ 412750 h 2251075"/>
                <a:gd name="csX67" fmla="*/ 746125 w 3559175"/>
                <a:gd name="csY67" fmla="*/ 412750 h 2251075"/>
                <a:gd name="csX68" fmla="*/ 733425 w 3559175"/>
                <a:gd name="csY68" fmla="*/ 400050 h 2251075"/>
                <a:gd name="csX69" fmla="*/ 717550 w 3559175"/>
                <a:gd name="csY69" fmla="*/ 400050 h 2251075"/>
                <a:gd name="csX70" fmla="*/ 717550 w 3559175"/>
                <a:gd name="csY70" fmla="*/ 387350 h 2251075"/>
                <a:gd name="csX71" fmla="*/ 695325 w 3559175"/>
                <a:gd name="csY71" fmla="*/ 387350 h 2251075"/>
                <a:gd name="csX72" fmla="*/ 695325 w 3559175"/>
                <a:gd name="csY72" fmla="*/ 374650 h 2251075"/>
                <a:gd name="csX73" fmla="*/ 635000 w 3559175"/>
                <a:gd name="csY73" fmla="*/ 374650 h 2251075"/>
                <a:gd name="csX74" fmla="*/ 635000 w 3559175"/>
                <a:gd name="csY74" fmla="*/ 365125 h 2251075"/>
                <a:gd name="csX75" fmla="*/ 609600 w 3559175"/>
                <a:gd name="csY75" fmla="*/ 365125 h 2251075"/>
                <a:gd name="csX76" fmla="*/ 609600 w 3559175"/>
                <a:gd name="csY76" fmla="*/ 346075 h 2251075"/>
                <a:gd name="csX77" fmla="*/ 495300 w 3559175"/>
                <a:gd name="csY77" fmla="*/ 346075 h 2251075"/>
                <a:gd name="csX78" fmla="*/ 495300 w 3559175"/>
                <a:gd name="csY78" fmla="*/ 336550 h 2251075"/>
                <a:gd name="csX79" fmla="*/ 431800 w 3559175"/>
                <a:gd name="csY79" fmla="*/ 336550 h 2251075"/>
                <a:gd name="csX80" fmla="*/ 431800 w 3559175"/>
                <a:gd name="csY80" fmla="*/ 307975 h 2251075"/>
                <a:gd name="csX81" fmla="*/ 415925 w 3559175"/>
                <a:gd name="csY81" fmla="*/ 307975 h 2251075"/>
                <a:gd name="csX82" fmla="*/ 415925 w 3559175"/>
                <a:gd name="csY82" fmla="*/ 288925 h 2251075"/>
                <a:gd name="csX83" fmla="*/ 403225 w 3559175"/>
                <a:gd name="csY83" fmla="*/ 288925 h 2251075"/>
                <a:gd name="csX84" fmla="*/ 403225 w 3559175"/>
                <a:gd name="csY84" fmla="*/ 269875 h 2251075"/>
                <a:gd name="csX85" fmla="*/ 377825 w 3559175"/>
                <a:gd name="csY85" fmla="*/ 269875 h 2251075"/>
                <a:gd name="csX86" fmla="*/ 377825 w 3559175"/>
                <a:gd name="csY86" fmla="*/ 142875 h 2251075"/>
                <a:gd name="csX87" fmla="*/ 336550 w 3559175"/>
                <a:gd name="csY87" fmla="*/ 142875 h 2251075"/>
                <a:gd name="csX88" fmla="*/ 336550 w 3559175"/>
                <a:gd name="csY88" fmla="*/ 114300 h 2251075"/>
                <a:gd name="csX89" fmla="*/ 285750 w 3559175"/>
                <a:gd name="csY89" fmla="*/ 114300 h 2251075"/>
                <a:gd name="csX90" fmla="*/ 285750 w 3559175"/>
                <a:gd name="csY90" fmla="*/ 88900 h 2251075"/>
                <a:gd name="csX91" fmla="*/ 260350 w 3559175"/>
                <a:gd name="csY91" fmla="*/ 88900 h 2251075"/>
                <a:gd name="csX92" fmla="*/ 260350 w 3559175"/>
                <a:gd name="csY92" fmla="*/ 73025 h 2251075"/>
                <a:gd name="csX93" fmla="*/ 222250 w 3559175"/>
                <a:gd name="csY93" fmla="*/ 73025 h 2251075"/>
                <a:gd name="csX94" fmla="*/ 222250 w 3559175"/>
                <a:gd name="csY94" fmla="*/ 57150 h 2251075"/>
                <a:gd name="csX95" fmla="*/ 88900 w 3559175"/>
                <a:gd name="csY95" fmla="*/ 57150 h 2251075"/>
                <a:gd name="csX96" fmla="*/ 88900 w 3559175"/>
                <a:gd name="csY96" fmla="*/ 38100 h 2251075"/>
                <a:gd name="csX97" fmla="*/ 66675 w 3559175"/>
                <a:gd name="csY97" fmla="*/ 38100 h 2251075"/>
                <a:gd name="csX98" fmla="*/ 66675 w 3559175"/>
                <a:gd name="csY98" fmla="*/ 19050 h 2251075"/>
                <a:gd name="csX99" fmla="*/ 41275 w 3559175"/>
                <a:gd name="csY99" fmla="*/ 19050 h 2251075"/>
                <a:gd name="csX100" fmla="*/ 41275 w 3559175"/>
                <a:gd name="csY100" fmla="*/ 0 h 2251075"/>
                <a:gd name="csX101" fmla="*/ 0 w 3559175"/>
                <a:gd name="csY101" fmla="*/ 0 h 2251075"/>
                <a:gd name="csX0" fmla="*/ 3559175 w 3559175"/>
                <a:gd name="csY0" fmla="*/ 2251075 h 2251075"/>
                <a:gd name="csX1" fmla="*/ 3559175 w 3559175"/>
                <a:gd name="csY1" fmla="*/ 2041525 h 2251075"/>
                <a:gd name="csX2" fmla="*/ 3505200 w 3559175"/>
                <a:gd name="csY2" fmla="*/ 2041525 h 2251075"/>
                <a:gd name="csX3" fmla="*/ 3505200 w 3559175"/>
                <a:gd name="csY3" fmla="*/ 1841500 h 2251075"/>
                <a:gd name="csX4" fmla="*/ 3165475 w 3559175"/>
                <a:gd name="csY4" fmla="*/ 1841500 h 2251075"/>
                <a:gd name="csX5" fmla="*/ 3165475 w 3559175"/>
                <a:gd name="csY5" fmla="*/ 1635125 h 2251075"/>
                <a:gd name="csX6" fmla="*/ 2851150 w 3559175"/>
                <a:gd name="csY6" fmla="*/ 1635125 h 2251075"/>
                <a:gd name="csX7" fmla="*/ 2851150 w 3559175"/>
                <a:gd name="csY7" fmla="*/ 1546225 h 2251075"/>
                <a:gd name="csX8" fmla="*/ 2813050 w 3559175"/>
                <a:gd name="csY8" fmla="*/ 1546225 h 2251075"/>
                <a:gd name="csX9" fmla="*/ 2813050 w 3559175"/>
                <a:gd name="csY9" fmla="*/ 1501775 h 2251075"/>
                <a:gd name="csX10" fmla="*/ 2308225 w 3559175"/>
                <a:gd name="csY10" fmla="*/ 1501775 h 2251075"/>
                <a:gd name="csX11" fmla="*/ 2308225 w 3559175"/>
                <a:gd name="csY11" fmla="*/ 1470025 h 2251075"/>
                <a:gd name="csX12" fmla="*/ 2282825 w 3559175"/>
                <a:gd name="csY12" fmla="*/ 1470025 h 2251075"/>
                <a:gd name="csX13" fmla="*/ 2282825 w 3559175"/>
                <a:gd name="csY13" fmla="*/ 1441450 h 2251075"/>
                <a:gd name="csX14" fmla="*/ 2263775 w 3559175"/>
                <a:gd name="csY14" fmla="*/ 1441450 h 2251075"/>
                <a:gd name="csX15" fmla="*/ 2263775 w 3559175"/>
                <a:gd name="csY15" fmla="*/ 1390650 h 2251075"/>
                <a:gd name="csX16" fmla="*/ 2257425 w 3559175"/>
                <a:gd name="csY16" fmla="*/ 1390650 h 2251075"/>
                <a:gd name="csX17" fmla="*/ 2257425 w 3559175"/>
                <a:gd name="csY17" fmla="*/ 1308100 h 2251075"/>
                <a:gd name="csX18" fmla="*/ 2241550 w 3559175"/>
                <a:gd name="csY18" fmla="*/ 1308100 h 2251075"/>
                <a:gd name="csX19" fmla="*/ 2241550 w 3559175"/>
                <a:gd name="csY19" fmla="*/ 1250950 h 2251075"/>
                <a:gd name="csX20" fmla="*/ 2212975 w 3559175"/>
                <a:gd name="csY20" fmla="*/ 1250950 h 2251075"/>
                <a:gd name="csX21" fmla="*/ 2212975 w 3559175"/>
                <a:gd name="csY21" fmla="*/ 1216025 h 2251075"/>
                <a:gd name="csX22" fmla="*/ 2197100 w 3559175"/>
                <a:gd name="csY22" fmla="*/ 1216025 h 2251075"/>
                <a:gd name="csX23" fmla="*/ 2197100 w 3559175"/>
                <a:gd name="csY23" fmla="*/ 1181100 h 2251075"/>
                <a:gd name="csX24" fmla="*/ 1746250 w 3559175"/>
                <a:gd name="csY24" fmla="*/ 1181100 h 2251075"/>
                <a:gd name="csX25" fmla="*/ 1746250 w 3559175"/>
                <a:gd name="csY25" fmla="*/ 1111250 h 2251075"/>
                <a:gd name="csX26" fmla="*/ 1736725 w 3559175"/>
                <a:gd name="csY26" fmla="*/ 1101725 h 2251075"/>
                <a:gd name="csX27" fmla="*/ 1736725 w 3559175"/>
                <a:gd name="csY27" fmla="*/ 1066800 h 2251075"/>
                <a:gd name="csX28" fmla="*/ 1701800 w 3559175"/>
                <a:gd name="csY28" fmla="*/ 1066800 h 2251075"/>
                <a:gd name="csX29" fmla="*/ 1701800 w 3559175"/>
                <a:gd name="csY29" fmla="*/ 981075 h 2251075"/>
                <a:gd name="csX30" fmla="*/ 1685925 w 3559175"/>
                <a:gd name="csY30" fmla="*/ 981075 h 2251075"/>
                <a:gd name="csX31" fmla="*/ 1685925 w 3559175"/>
                <a:gd name="csY31" fmla="*/ 933450 h 2251075"/>
                <a:gd name="csX32" fmla="*/ 1685925 w 3559175"/>
                <a:gd name="csY32" fmla="*/ 901700 h 2251075"/>
                <a:gd name="csX33" fmla="*/ 1654175 w 3559175"/>
                <a:gd name="csY33" fmla="*/ 911225 h 2251075"/>
                <a:gd name="csX34" fmla="*/ 1654175 w 3559175"/>
                <a:gd name="csY34" fmla="*/ 857250 h 2251075"/>
                <a:gd name="csX35" fmla="*/ 1549400 w 3559175"/>
                <a:gd name="csY35" fmla="*/ 857250 h 2251075"/>
                <a:gd name="csX36" fmla="*/ 1549400 w 3559175"/>
                <a:gd name="csY36" fmla="*/ 838200 h 2251075"/>
                <a:gd name="csX37" fmla="*/ 1460500 w 3559175"/>
                <a:gd name="csY37" fmla="*/ 838200 h 2251075"/>
                <a:gd name="csX38" fmla="*/ 1460500 w 3559175"/>
                <a:gd name="csY38" fmla="*/ 815975 h 2251075"/>
                <a:gd name="csX39" fmla="*/ 1393825 w 3559175"/>
                <a:gd name="csY39" fmla="*/ 815975 h 2251075"/>
                <a:gd name="csX40" fmla="*/ 1393825 w 3559175"/>
                <a:gd name="csY40" fmla="*/ 800100 h 2251075"/>
                <a:gd name="csX41" fmla="*/ 1190625 w 3559175"/>
                <a:gd name="csY41" fmla="*/ 800100 h 2251075"/>
                <a:gd name="csX42" fmla="*/ 1190625 w 3559175"/>
                <a:gd name="csY42" fmla="*/ 774700 h 2251075"/>
                <a:gd name="csX43" fmla="*/ 1165225 w 3559175"/>
                <a:gd name="csY43" fmla="*/ 774700 h 2251075"/>
                <a:gd name="csX44" fmla="*/ 1165225 w 3559175"/>
                <a:gd name="csY44" fmla="*/ 714375 h 2251075"/>
                <a:gd name="csX45" fmla="*/ 1146175 w 3559175"/>
                <a:gd name="csY45" fmla="*/ 714375 h 2251075"/>
                <a:gd name="csX46" fmla="*/ 1146175 w 3559175"/>
                <a:gd name="csY46" fmla="*/ 669925 h 2251075"/>
                <a:gd name="csX47" fmla="*/ 1123950 w 3559175"/>
                <a:gd name="csY47" fmla="*/ 669925 h 2251075"/>
                <a:gd name="csX48" fmla="*/ 1123950 w 3559175"/>
                <a:gd name="csY48" fmla="*/ 619125 h 2251075"/>
                <a:gd name="csX49" fmla="*/ 1104900 w 3559175"/>
                <a:gd name="csY49" fmla="*/ 619125 h 2251075"/>
                <a:gd name="csX50" fmla="*/ 1104900 w 3559175"/>
                <a:gd name="csY50" fmla="*/ 574675 h 2251075"/>
                <a:gd name="csX51" fmla="*/ 1082675 w 3559175"/>
                <a:gd name="csY51" fmla="*/ 574675 h 2251075"/>
                <a:gd name="csX52" fmla="*/ 1082675 w 3559175"/>
                <a:gd name="csY52" fmla="*/ 549275 h 2251075"/>
                <a:gd name="csX53" fmla="*/ 1060450 w 3559175"/>
                <a:gd name="csY53" fmla="*/ 549275 h 2251075"/>
                <a:gd name="csX54" fmla="*/ 1060450 w 3559175"/>
                <a:gd name="csY54" fmla="*/ 536575 h 2251075"/>
                <a:gd name="csX55" fmla="*/ 1031875 w 3559175"/>
                <a:gd name="csY55" fmla="*/ 536575 h 2251075"/>
                <a:gd name="csX56" fmla="*/ 1031875 w 3559175"/>
                <a:gd name="csY56" fmla="*/ 523875 h 2251075"/>
                <a:gd name="csX57" fmla="*/ 968375 w 3559175"/>
                <a:gd name="csY57" fmla="*/ 523875 h 2251075"/>
                <a:gd name="csX58" fmla="*/ 968375 w 3559175"/>
                <a:gd name="csY58" fmla="*/ 504825 h 2251075"/>
                <a:gd name="csX59" fmla="*/ 873125 w 3559175"/>
                <a:gd name="csY59" fmla="*/ 504825 h 2251075"/>
                <a:gd name="csX60" fmla="*/ 866775 w 3559175"/>
                <a:gd name="csY60" fmla="*/ 498475 h 2251075"/>
                <a:gd name="csX61" fmla="*/ 815975 w 3559175"/>
                <a:gd name="csY61" fmla="*/ 498475 h 2251075"/>
                <a:gd name="csX62" fmla="*/ 815975 w 3559175"/>
                <a:gd name="csY62" fmla="*/ 476250 h 2251075"/>
                <a:gd name="csX63" fmla="*/ 796925 w 3559175"/>
                <a:gd name="csY63" fmla="*/ 476250 h 2251075"/>
                <a:gd name="csX64" fmla="*/ 796925 w 3559175"/>
                <a:gd name="csY64" fmla="*/ 454025 h 2251075"/>
                <a:gd name="csX65" fmla="*/ 774700 w 3559175"/>
                <a:gd name="csY65" fmla="*/ 454025 h 2251075"/>
                <a:gd name="csX66" fmla="*/ 774700 w 3559175"/>
                <a:gd name="csY66" fmla="*/ 412750 h 2251075"/>
                <a:gd name="csX67" fmla="*/ 746125 w 3559175"/>
                <a:gd name="csY67" fmla="*/ 412750 h 2251075"/>
                <a:gd name="csX68" fmla="*/ 733425 w 3559175"/>
                <a:gd name="csY68" fmla="*/ 400050 h 2251075"/>
                <a:gd name="csX69" fmla="*/ 717550 w 3559175"/>
                <a:gd name="csY69" fmla="*/ 400050 h 2251075"/>
                <a:gd name="csX70" fmla="*/ 717550 w 3559175"/>
                <a:gd name="csY70" fmla="*/ 387350 h 2251075"/>
                <a:gd name="csX71" fmla="*/ 695325 w 3559175"/>
                <a:gd name="csY71" fmla="*/ 387350 h 2251075"/>
                <a:gd name="csX72" fmla="*/ 695325 w 3559175"/>
                <a:gd name="csY72" fmla="*/ 374650 h 2251075"/>
                <a:gd name="csX73" fmla="*/ 635000 w 3559175"/>
                <a:gd name="csY73" fmla="*/ 374650 h 2251075"/>
                <a:gd name="csX74" fmla="*/ 635000 w 3559175"/>
                <a:gd name="csY74" fmla="*/ 365125 h 2251075"/>
                <a:gd name="csX75" fmla="*/ 609600 w 3559175"/>
                <a:gd name="csY75" fmla="*/ 365125 h 2251075"/>
                <a:gd name="csX76" fmla="*/ 609600 w 3559175"/>
                <a:gd name="csY76" fmla="*/ 346075 h 2251075"/>
                <a:gd name="csX77" fmla="*/ 495300 w 3559175"/>
                <a:gd name="csY77" fmla="*/ 346075 h 2251075"/>
                <a:gd name="csX78" fmla="*/ 495300 w 3559175"/>
                <a:gd name="csY78" fmla="*/ 336550 h 2251075"/>
                <a:gd name="csX79" fmla="*/ 431800 w 3559175"/>
                <a:gd name="csY79" fmla="*/ 336550 h 2251075"/>
                <a:gd name="csX80" fmla="*/ 431800 w 3559175"/>
                <a:gd name="csY80" fmla="*/ 307975 h 2251075"/>
                <a:gd name="csX81" fmla="*/ 415925 w 3559175"/>
                <a:gd name="csY81" fmla="*/ 307975 h 2251075"/>
                <a:gd name="csX82" fmla="*/ 415925 w 3559175"/>
                <a:gd name="csY82" fmla="*/ 288925 h 2251075"/>
                <a:gd name="csX83" fmla="*/ 403225 w 3559175"/>
                <a:gd name="csY83" fmla="*/ 288925 h 2251075"/>
                <a:gd name="csX84" fmla="*/ 403225 w 3559175"/>
                <a:gd name="csY84" fmla="*/ 269875 h 2251075"/>
                <a:gd name="csX85" fmla="*/ 377825 w 3559175"/>
                <a:gd name="csY85" fmla="*/ 269875 h 2251075"/>
                <a:gd name="csX86" fmla="*/ 377825 w 3559175"/>
                <a:gd name="csY86" fmla="*/ 142875 h 2251075"/>
                <a:gd name="csX87" fmla="*/ 336550 w 3559175"/>
                <a:gd name="csY87" fmla="*/ 142875 h 2251075"/>
                <a:gd name="csX88" fmla="*/ 336550 w 3559175"/>
                <a:gd name="csY88" fmla="*/ 114300 h 2251075"/>
                <a:gd name="csX89" fmla="*/ 285750 w 3559175"/>
                <a:gd name="csY89" fmla="*/ 114300 h 2251075"/>
                <a:gd name="csX90" fmla="*/ 285750 w 3559175"/>
                <a:gd name="csY90" fmla="*/ 88900 h 2251075"/>
                <a:gd name="csX91" fmla="*/ 260350 w 3559175"/>
                <a:gd name="csY91" fmla="*/ 88900 h 2251075"/>
                <a:gd name="csX92" fmla="*/ 260350 w 3559175"/>
                <a:gd name="csY92" fmla="*/ 73025 h 2251075"/>
                <a:gd name="csX93" fmla="*/ 222250 w 3559175"/>
                <a:gd name="csY93" fmla="*/ 73025 h 2251075"/>
                <a:gd name="csX94" fmla="*/ 222250 w 3559175"/>
                <a:gd name="csY94" fmla="*/ 57150 h 2251075"/>
                <a:gd name="csX95" fmla="*/ 88900 w 3559175"/>
                <a:gd name="csY95" fmla="*/ 57150 h 2251075"/>
                <a:gd name="csX96" fmla="*/ 88900 w 3559175"/>
                <a:gd name="csY96" fmla="*/ 38100 h 2251075"/>
                <a:gd name="csX97" fmla="*/ 66675 w 3559175"/>
                <a:gd name="csY97" fmla="*/ 38100 h 2251075"/>
                <a:gd name="csX98" fmla="*/ 66675 w 3559175"/>
                <a:gd name="csY98" fmla="*/ 19050 h 2251075"/>
                <a:gd name="csX99" fmla="*/ 41275 w 3559175"/>
                <a:gd name="csY99" fmla="*/ 19050 h 2251075"/>
                <a:gd name="csX100" fmla="*/ 41275 w 3559175"/>
                <a:gd name="csY100" fmla="*/ 0 h 2251075"/>
                <a:gd name="csX101" fmla="*/ 0 w 3559175"/>
                <a:gd name="csY101" fmla="*/ 0 h 2251075"/>
                <a:gd name="csX0" fmla="*/ 3559175 w 3559175"/>
                <a:gd name="csY0" fmla="*/ 2251075 h 2251075"/>
                <a:gd name="csX1" fmla="*/ 3559175 w 3559175"/>
                <a:gd name="csY1" fmla="*/ 2041525 h 2251075"/>
                <a:gd name="csX2" fmla="*/ 3505200 w 3559175"/>
                <a:gd name="csY2" fmla="*/ 2041525 h 2251075"/>
                <a:gd name="csX3" fmla="*/ 3505200 w 3559175"/>
                <a:gd name="csY3" fmla="*/ 1841500 h 2251075"/>
                <a:gd name="csX4" fmla="*/ 3165475 w 3559175"/>
                <a:gd name="csY4" fmla="*/ 1841500 h 2251075"/>
                <a:gd name="csX5" fmla="*/ 3165475 w 3559175"/>
                <a:gd name="csY5" fmla="*/ 1635125 h 2251075"/>
                <a:gd name="csX6" fmla="*/ 2851150 w 3559175"/>
                <a:gd name="csY6" fmla="*/ 1635125 h 2251075"/>
                <a:gd name="csX7" fmla="*/ 2851150 w 3559175"/>
                <a:gd name="csY7" fmla="*/ 1546225 h 2251075"/>
                <a:gd name="csX8" fmla="*/ 2813050 w 3559175"/>
                <a:gd name="csY8" fmla="*/ 1546225 h 2251075"/>
                <a:gd name="csX9" fmla="*/ 2813050 w 3559175"/>
                <a:gd name="csY9" fmla="*/ 1501775 h 2251075"/>
                <a:gd name="csX10" fmla="*/ 2308225 w 3559175"/>
                <a:gd name="csY10" fmla="*/ 1501775 h 2251075"/>
                <a:gd name="csX11" fmla="*/ 2308225 w 3559175"/>
                <a:gd name="csY11" fmla="*/ 1470025 h 2251075"/>
                <a:gd name="csX12" fmla="*/ 2282825 w 3559175"/>
                <a:gd name="csY12" fmla="*/ 1470025 h 2251075"/>
                <a:gd name="csX13" fmla="*/ 2282825 w 3559175"/>
                <a:gd name="csY13" fmla="*/ 1441450 h 2251075"/>
                <a:gd name="csX14" fmla="*/ 2263775 w 3559175"/>
                <a:gd name="csY14" fmla="*/ 1441450 h 2251075"/>
                <a:gd name="csX15" fmla="*/ 2263775 w 3559175"/>
                <a:gd name="csY15" fmla="*/ 1390650 h 2251075"/>
                <a:gd name="csX16" fmla="*/ 2257425 w 3559175"/>
                <a:gd name="csY16" fmla="*/ 1390650 h 2251075"/>
                <a:gd name="csX17" fmla="*/ 2257425 w 3559175"/>
                <a:gd name="csY17" fmla="*/ 1308100 h 2251075"/>
                <a:gd name="csX18" fmla="*/ 2241550 w 3559175"/>
                <a:gd name="csY18" fmla="*/ 1308100 h 2251075"/>
                <a:gd name="csX19" fmla="*/ 2241550 w 3559175"/>
                <a:gd name="csY19" fmla="*/ 1250950 h 2251075"/>
                <a:gd name="csX20" fmla="*/ 2212975 w 3559175"/>
                <a:gd name="csY20" fmla="*/ 1250950 h 2251075"/>
                <a:gd name="csX21" fmla="*/ 2212975 w 3559175"/>
                <a:gd name="csY21" fmla="*/ 1216025 h 2251075"/>
                <a:gd name="csX22" fmla="*/ 2197100 w 3559175"/>
                <a:gd name="csY22" fmla="*/ 1216025 h 2251075"/>
                <a:gd name="csX23" fmla="*/ 2197100 w 3559175"/>
                <a:gd name="csY23" fmla="*/ 1181100 h 2251075"/>
                <a:gd name="csX24" fmla="*/ 1746250 w 3559175"/>
                <a:gd name="csY24" fmla="*/ 1181100 h 2251075"/>
                <a:gd name="csX25" fmla="*/ 1746250 w 3559175"/>
                <a:gd name="csY25" fmla="*/ 1111250 h 2251075"/>
                <a:gd name="csX26" fmla="*/ 1736725 w 3559175"/>
                <a:gd name="csY26" fmla="*/ 1101725 h 2251075"/>
                <a:gd name="csX27" fmla="*/ 1736725 w 3559175"/>
                <a:gd name="csY27" fmla="*/ 1066800 h 2251075"/>
                <a:gd name="csX28" fmla="*/ 1701800 w 3559175"/>
                <a:gd name="csY28" fmla="*/ 1066800 h 2251075"/>
                <a:gd name="csX29" fmla="*/ 1701800 w 3559175"/>
                <a:gd name="csY29" fmla="*/ 981075 h 2251075"/>
                <a:gd name="csX30" fmla="*/ 1685925 w 3559175"/>
                <a:gd name="csY30" fmla="*/ 981075 h 2251075"/>
                <a:gd name="csX31" fmla="*/ 1685925 w 3559175"/>
                <a:gd name="csY31" fmla="*/ 933450 h 2251075"/>
                <a:gd name="csX32" fmla="*/ 1685925 w 3559175"/>
                <a:gd name="csY32" fmla="*/ 914400 h 2251075"/>
                <a:gd name="csX33" fmla="*/ 1654175 w 3559175"/>
                <a:gd name="csY33" fmla="*/ 911225 h 2251075"/>
                <a:gd name="csX34" fmla="*/ 1654175 w 3559175"/>
                <a:gd name="csY34" fmla="*/ 857250 h 2251075"/>
                <a:gd name="csX35" fmla="*/ 1549400 w 3559175"/>
                <a:gd name="csY35" fmla="*/ 857250 h 2251075"/>
                <a:gd name="csX36" fmla="*/ 1549400 w 3559175"/>
                <a:gd name="csY36" fmla="*/ 838200 h 2251075"/>
                <a:gd name="csX37" fmla="*/ 1460500 w 3559175"/>
                <a:gd name="csY37" fmla="*/ 838200 h 2251075"/>
                <a:gd name="csX38" fmla="*/ 1460500 w 3559175"/>
                <a:gd name="csY38" fmla="*/ 815975 h 2251075"/>
                <a:gd name="csX39" fmla="*/ 1393825 w 3559175"/>
                <a:gd name="csY39" fmla="*/ 815975 h 2251075"/>
                <a:gd name="csX40" fmla="*/ 1393825 w 3559175"/>
                <a:gd name="csY40" fmla="*/ 800100 h 2251075"/>
                <a:gd name="csX41" fmla="*/ 1190625 w 3559175"/>
                <a:gd name="csY41" fmla="*/ 800100 h 2251075"/>
                <a:gd name="csX42" fmla="*/ 1190625 w 3559175"/>
                <a:gd name="csY42" fmla="*/ 774700 h 2251075"/>
                <a:gd name="csX43" fmla="*/ 1165225 w 3559175"/>
                <a:gd name="csY43" fmla="*/ 774700 h 2251075"/>
                <a:gd name="csX44" fmla="*/ 1165225 w 3559175"/>
                <a:gd name="csY44" fmla="*/ 714375 h 2251075"/>
                <a:gd name="csX45" fmla="*/ 1146175 w 3559175"/>
                <a:gd name="csY45" fmla="*/ 714375 h 2251075"/>
                <a:gd name="csX46" fmla="*/ 1146175 w 3559175"/>
                <a:gd name="csY46" fmla="*/ 669925 h 2251075"/>
                <a:gd name="csX47" fmla="*/ 1123950 w 3559175"/>
                <a:gd name="csY47" fmla="*/ 669925 h 2251075"/>
                <a:gd name="csX48" fmla="*/ 1123950 w 3559175"/>
                <a:gd name="csY48" fmla="*/ 619125 h 2251075"/>
                <a:gd name="csX49" fmla="*/ 1104900 w 3559175"/>
                <a:gd name="csY49" fmla="*/ 619125 h 2251075"/>
                <a:gd name="csX50" fmla="*/ 1104900 w 3559175"/>
                <a:gd name="csY50" fmla="*/ 574675 h 2251075"/>
                <a:gd name="csX51" fmla="*/ 1082675 w 3559175"/>
                <a:gd name="csY51" fmla="*/ 574675 h 2251075"/>
                <a:gd name="csX52" fmla="*/ 1082675 w 3559175"/>
                <a:gd name="csY52" fmla="*/ 549275 h 2251075"/>
                <a:gd name="csX53" fmla="*/ 1060450 w 3559175"/>
                <a:gd name="csY53" fmla="*/ 549275 h 2251075"/>
                <a:gd name="csX54" fmla="*/ 1060450 w 3559175"/>
                <a:gd name="csY54" fmla="*/ 536575 h 2251075"/>
                <a:gd name="csX55" fmla="*/ 1031875 w 3559175"/>
                <a:gd name="csY55" fmla="*/ 536575 h 2251075"/>
                <a:gd name="csX56" fmla="*/ 1031875 w 3559175"/>
                <a:gd name="csY56" fmla="*/ 523875 h 2251075"/>
                <a:gd name="csX57" fmla="*/ 968375 w 3559175"/>
                <a:gd name="csY57" fmla="*/ 523875 h 2251075"/>
                <a:gd name="csX58" fmla="*/ 968375 w 3559175"/>
                <a:gd name="csY58" fmla="*/ 504825 h 2251075"/>
                <a:gd name="csX59" fmla="*/ 873125 w 3559175"/>
                <a:gd name="csY59" fmla="*/ 504825 h 2251075"/>
                <a:gd name="csX60" fmla="*/ 866775 w 3559175"/>
                <a:gd name="csY60" fmla="*/ 498475 h 2251075"/>
                <a:gd name="csX61" fmla="*/ 815975 w 3559175"/>
                <a:gd name="csY61" fmla="*/ 498475 h 2251075"/>
                <a:gd name="csX62" fmla="*/ 815975 w 3559175"/>
                <a:gd name="csY62" fmla="*/ 476250 h 2251075"/>
                <a:gd name="csX63" fmla="*/ 796925 w 3559175"/>
                <a:gd name="csY63" fmla="*/ 476250 h 2251075"/>
                <a:gd name="csX64" fmla="*/ 796925 w 3559175"/>
                <a:gd name="csY64" fmla="*/ 454025 h 2251075"/>
                <a:gd name="csX65" fmla="*/ 774700 w 3559175"/>
                <a:gd name="csY65" fmla="*/ 454025 h 2251075"/>
                <a:gd name="csX66" fmla="*/ 774700 w 3559175"/>
                <a:gd name="csY66" fmla="*/ 412750 h 2251075"/>
                <a:gd name="csX67" fmla="*/ 746125 w 3559175"/>
                <a:gd name="csY67" fmla="*/ 412750 h 2251075"/>
                <a:gd name="csX68" fmla="*/ 733425 w 3559175"/>
                <a:gd name="csY68" fmla="*/ 400050 h 2251075"/>
                <a:gd name="csX69" fmla="*/ 717550 w 3559175"/>
                <a:gd name="csY69" fmla="*/ 400050 h 2251075"/>
                <a:gd name="csX70" fmla="*/ 717550 w 3559175"/>
                <a:gd name="csY70" fmla="*/ 387350 h 2251075"/>
                <a:gd name="csX71" fmla="*/ 695325 w 3559175"/>
                <a:gd name="csY71" fmla="*/ 387350 h 2251075"/>
                <a:gd name="csX72" fmla="*/ 695325 w 3559175"/>
                <a:gd name="csY72" fmla="*/ 374650 h 2251075"/>
                <a:gd name="csX73" fmla="*/ 635000 w 3559175"/>
                <a:gd name="csY73" fmla="*/ 374650 h 2251075"/>
                <a:gd name="csX74" fmla="*/ 635000 w 3559175"/>
                <a:gd name="csY74" fmla="*/ 365125 h 2251075"/>
                <a:gd name="csX75" fmla="*/ 609600 w 3559175"/>
                <a:gd name="csY75" fmla="*/ 365125 h 2251075"/>
                <a:gd name="csX76" fmla="*/ 609600 w 3559175"/>
                <a:gd name="csY76" fmla="*/ 346075 h 2251075"/>
                <a:gd name="csX77" fmla="*/ 495300 w 3559175"/>
                <a:gd name="csY77" fmla="*/ 346075 h 2251075"/>
                <a:gd name="csX78" fmla="*/ 495300 w 3559175"/>
                <a:gd name="csY78" fmla="*/ 336550 h 2251075"/>
                <a:gd name="csX79" fmla="*/ 431800 w 3559175"/>
                <a:gd name="csY79" fmla="*/ 336550 h 2251075"/>
                <a:gd name="csX80" fmla="*/ 431800 w 3559175"/>
                <a:gd name="csY80" fmla="*/ 307975 h 2251075"/>
                <a:gd name="csX81" fmla="*/ 415925 w 3559175"/>
                <a:gd name="csY81" fmla="*/ 307975 h 2251075"/>
                <a:gd name="csX82" fmla="*/ 415925 w 3559175"/>
                <a:gd name="csY82" fmla="*/ 288925 h 2251075"/>
                <a:gd name="csX83" fmla="*/ 403225 w 3559175"/>
                <a:gd name="csY83" fmla="*/ 288925 h 2251075"/>
                <a:gd name="csX84" fmla="*/ 403225 w 3559175"/>
                <a:gd name="csY84" fmla="*/ 269875 h 2251075"/>
                <a:gd name="csX85" fmla="*/ 377825 w 3559175"/>
                <a:gd name="csY85" fmla="*/ 269875 h 2251075"/>
                <a:gd name="csX86" fmla="*/ 377825 w 3559175"/>
                <a:gd name="csY86" fmla="*/ 142875 h 2251075"/>
                <a:gd name="csX87" fmla="*/ 336550 w 3559175"/>
                <a:gd name="csY87" fmla="*/ 142875 h 2251075"/>
                <a:gd name="csX88" fmla="*/ 336550 w 3559175"/>
                <a:gd name="csY88" fmla="*/ 114300 h 2251075"/>
                <a:gd name="csX89" fmla="*/ 285750 w 3559175"/>
                <a:gd name="csY89" fmla="*/ 114300 h 2251075"/>
                <a:gd name="csX90" fmla="*/ 285750 w 3559175"/>
                <a:gd name="csY90" fmla="*/ 88900 h 2251075"/>
                <a:gd name="csX91" fmla="*/ 260350 w 3559175"/>
                <a:gd name="csY91" fmla="*/ 88900 h 2251075"/>
                <a:gd name="csX92" fmla="*/ 260350 w 3559175"/>
                <a:gd name="csY92" fmla="*/ 73025 h 2251075"/>
                <a:gd name="csX93" fmla="*/ 222250 w 3559175"/>
                <a:gd name="csY93" fmla="*/ 73025 h 2251075"/>
                <a:gd name="csX94" fmla="*/ 222250 w 3559175"/>
                <a:gd name="csY94" fmla="*/ 57150 h 2251075"/>
                <a:gd name="csX95" fmla="*/ 88900 w 3559175"/>
                <a:gd name="csY95" fmla="*/ 57150 h 2251075"/>
                <a:gd name="csX96" fmla="*/ 88900 w 3559175"/>
                <a:gd name="csY96" fmla="*/ 38100 h 2251075"/>
                <a:gd name="csX97" fmla="*/ 66675 w 3559175"/>
                <a:gd name="csY97" fmla="*/ 38100 h 2251075"/>
                <a:gd name="csX98" fmla="*/ 66675 w 3559175"/>
                <a:gd name="csY98" fmla="*/ 19050 h 2251075"/>
                <a:gd name="csX99" fmla="*/ 41275 w 3559175"/>
                <a:gd name="csY99" fmla="*/ 19050 h 2251075"/>
                <a:gd name="csX100" fmla="*/ 41275 w 3559175"/>
                <a:gd name="csY100" fmla="*/ 0 h 2251075"/>
                <a:gd name="csX101" fmla="*/ 0 w 3559175"/>
                <a:gd name="csY101" fmla="*/ 0 h 22510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Lst>
              <a:rect l="l" t="t" r="r" b="b"/>
              <a:pathLst>
                <a:path w="3559175" h="2251075">
                  <a:moveTo>
                    <a:pt x="3559175" y="2251075"/>
                  </a:moveTo>
                  <a:lnTo>
                    <a:pt x="3559175" y="2041525"/>
                  </a:lnTo>
                  <a:lnTo>
                    <a:pt x="3505200" y="2041525"/>
                  </a:lnTo>
                  <a:lnTo>
                    <a:pt x="3505200" y="1841500"/>
                  </a:lnTo>
                  <a:lnTo>
                    <a:pt x="3165475" y="1841500"/>
                  </a:lnTo>
                  <a:lnTo>
                    <a:pt x="3165475" y="1635125"/>
                  </a:lnTo>
                  <a:lnTo>
                    <a:pt x="2851150" y="1635125"/>
                  </a:lnTo>
                  <a:lnTo>
                    <a:pt x="2851150" y="1546225"/>
                  </a:lnTo>
                  <a:lnTo>
                    <a:pt x="2813050" y="1546225"/>
                  </a:lnTo>
                  <a:lnTo>
                    <a:pt x="2813050" y="1501775"/>
                  </a:lnTo>
                  <a:lnTo>
                    <a:pt x="2308225" y="1501775"/>
                  </a:lnTo>
                  <a:lnTo>
                    <a:pt x="2308225" y="1470025"/>
                  </a:lnTo>
                  <a:lnTo>
                    <a:pt x="2282825" y="1470025"/>
                  </a:lnTo>
                  <a:lnTo>
                    <a:pt x="2282825" y="1441450"/>
                  </a:lnTo>
                  <a:lnTo>
                    <a:pt x="2263775" y="1441450"/>
                  </a:lnTo>
                  <a:lnTo>
                    <a:pt x="2263775" y="1390650"/>
                  </a:lnTo>
                  <a:lnTo>
                    <a:pt x="2257425" y="1390650"/>
                  </a:lnTo>
                  <a:lnTo>
                    <a:pt x="2257425" y="1308100"/>
                  </a:lnTo>
                  <a:lnTo>
                    <a:pt x="2241550" y="1308100"/>
                  </a:lnTo>
                  <a:lnTo>
                    <a:pt x="2241550" y="1250950"/>
                  </a:lnTo>
                  <a:lnTo>
                    <a:pt x="2212975" y="1250950"/>
                  </a:lnTo>
                  <a:lnTo>
                    <a:pt x="2212975" y="1216025"/>
                  </a:lnTo>
                  <a:lnTo>
                    <a:pt x="2197100" y="1216025"/>
                  </a:lnTo>
                  <a:lnTo>
                    <a:pt x="2197100" y="1181100"/>
                  </a:lnTo>
                  <a:lnTo>
                    <a:pt x="1746250" y="1181100"/>
                  </a:lnTo>
                  <a:lnTo>
                    <a:pt x="1746250" y="1111250"/>
                  </a:lnTo>
                  <a:lnTo>
                    <a:pt x="1736725" y="1101725"/>
                  </a:lnTo>
                  <a:lnTo>
                    <a:pt x="1736725" y="1066800"/>
                  </a:lnTo>
                  <a:lnTo>
                    <a:pt x="1701800" y="1066800"/>
                  </a:lnTo>
                  <a:lnTo>
                    <a:pt x="1701800" y="981075"/>
                  </a:lnTo>
                  <a:lnTo>
                    <a:pt x="1685925" y="981075"/>
                  </a:lnTo>
                  <a:lnTo>
                    <a:pt x="1685925" y="933450"/>
                  </a:lnTo>
                  <a:lnTo>
                    <a:pt x="1685925" y="914400"/>
                  </a:lnTo>
                  <a:lnTo>
                    <a:pt x="1654175" y="911225"/>
                  </a:lnTo>
                  <a:lnTo>
                    <a:pt x="1654175" y="857250"/>
                  </a:lnTo>
                  <a:lnTo>
                    <a:pt x="1549400" y="857250"/>
                  </a:lnTo>
                  <a:lnTo>
                    <a:pt x="1549400" y="838200"/>
                  </a:lnTo>
                  <a:lnTo>
                    <a:pt x="1460500" y="838200"/>
                  </a:lnTo>
                  <a:lnTo>
                    <a:pt x="1460500" y="815975"/>
                  </a:lnTo>
                  <a:lnTo>
                    <a:pt x="1393825" y="815975"/>
                  </a:lnTo>
                  <a:lnTo>
                    <a:pt x="1393825" y="800100"/>
                  </a:lnTo>
                  <a:lnTo>
                    <a:pt x="1190625" y="800100"/>
                  </a:lnTo>
                  <a:lnTo>
                    <a:pt x="1190625" y="774700"/>
                  </a:lnTo>
                  <a:lnTo>
                    <a:pt x="1165225" y="774700"/>
                  </a:lnTo>
                  <a:lnTo>
                    <a:pt x="1165225" y="714375"/>
                  </a:lnTo>
                  <a:lnTo>
                    <a:pt x="1146175" y="714375"/>
                  </a:lnTo>
                  <a:lnTo>
                    <a:pt x="1146175" y="669925"/>
                  </a:lnTo>
                  <a:lnTo>
                    <a:pt x="1123950" y="669925"/>
                  </a:lnTo>
                  <a:lnTo>
                    <a:pt x="1123950" y="619125"/>
                  </a:lnTo>
                  <a:lnTo>
                    <a:pt x="1104900" y="619125"/>
                  </a:lnTo>
                  <a:lnTo>
                    <a:pt x="1104900" y="574675"/>
                  </a:lnTo>
                  <a:lnTo>
                    <a:pt x="1082675" y="574675"/>
                  </a:lnTo>
                  <a:lnTo>
                    <a:pt x="1082675" y="549275"/>
                  </a:lnTo>
                  <a:lnTo>
                    <a:pt x="1060450" y="549275"/>
                  </a:lnTo>
                  <a:lnTo>
                    <a:pt x="1060450" y="536575"/>
                  </a:lnTo>
                  <a:lnTo>
                    <a:pt x="1031875" y="536575"/>
                  </a:lnTo>
                  <a:lnTo>
                    <a:pt x="1031875" y="523875"/>
                  </a:lnTo>
                  <a:lnTo>
                    <a:pt x="968375" y="523875"/>
                  </a:lnTo>
                  <a:lnTo>
                    <a:pt x="968375" y="504825"/>
                  </a:lnTo>
                  <a:lnTo>
                    <a:pt x="873125" y="504825"/>
                  </a:lnTo>
                  <a:lnTo>
                    <a:pt x="866775" y="498475"/>
                  </a:lnTo>
                  <a:lnTo>
                    <a:pt x="815975" y="498475"/>
                  </a:lnTo>
                  <a:lnTo>
                    <a:pt x="815975" y="476250"/>
                  </a:lnTo>
                  <a:lnTo>
                    <a:pt x="796925" y="476250"/>
                  </a:lnTo>
                  <a:lnTo>
                    <a:pt x="796925" y="454025"/>
                  </a:lnTo>
                  <a:lnTo>
                    <a:pt x="774700" y="454025"/>
                  </a:lnTo>
                  <a:lnTo>
                    <a:pt x="774700" y="412750"/>
                  </a:lnTo>
                  <a:lnTo>
                    <a:pt x="746125" y="412750"/>
                  </a:lnTo>
                  <a:lnTo>
                    <a:pt x="733425" y="400050"/>
                  </a:lnTo>
                  <a:lnTo>
                    <a:pt x="717550" y="400050"/>
                  </a:lnTo>
                  <a:lnTo>
                    <a:pt x="717550" y="387350"/>
                  </a:lnTo>
                  <a:lnTo>
                    <a:pt x="695325" y="387350"/>
                  </a:lnTo>
                  <a:lnTo>
                    <a:pt x="695325" y="374650"/>
                  </a:lnTo>
                  <a:lnTo>
                    <a:pt x="635000" y="374650"/>
                  </a:lnTo>
                  <a:lnTo>
                    <a:pt x="635000" y="365125"/>
                  </a:lnTo>
                  <a:lnTo>
                    <a:pt x="609600" y="365125"/>
                  </a:lnTo>
                  <a:lnTo>
                    <a:pt x="609600" y="346075"/>
                  </a:lnTo>
                  <a:lnTo>
                    <a:pt x="495300" y="346075"/>
                  </a:lnTo>
                  <a:lnTo>
                    <a:pt x="495300" y="336550"/>
                  </a:lnTo>
                  <a:lnTo>
                    <a:pt x="431800" y="336550"/>
                  </a:lnTo>
                  <a:lnTo>
                    <a:pt x="431800" y="307975"/>
                  </a:lnTo>
                  <a:lnTo>
                    <a:pt x="415925" y="307975"/>
                  </a:lnTo>
                  <a:lnTo>
                    <a:pt x="415925" y="288925"/>
                  </a:lnTo>
                  <a:lnTo>
                    <a:pt x="403225" y="288925"/>
                  </a:lnTo>
                  <a:lnTo>
                    <a:pt x="403225" y="269875"/>
                  </a:lnTo>
                  <a:lnTo>
                    <a:pt x="377825" y="269875"/>
                  </a:lnTo>
                  <a:lnTo>
                    <a:pt x="377825" y="142875"/>
                  </a:lnTo>
                  <a:lnTo>
                    <a:pt x="336550" y="142875"/>
                  </a:lnTo>
                  <a:lnTo>
                    <a:pt x="336550" y="114300"/>
                  </a:lnTo>
                  <a:lnTo>
                    <a:pt x="285750" y="114300"/>
                  </a:lnTo>
                  <a:lnTo>
                    <a:pt x="285750" y="88900"/>
                  </a:lnTo>
                  <a:lnTo>
                    <a:pt x="260350" y="88900"/>
                  </a:lnTo>
                  <a:lnTo>
                    <a:pt x="260350" y="73025"/>
                  </a:lnTo>
                  <a:lnTo>
                    <a:pt x="222250" y="73025"/>
                  </a:lnTo>
                  <a:lnTo>
                    <a:pt x="222250" y="57150"/>
                  </a:lnTo>
                  <a:lnTo>
                    <a:pt x="88900" y="57150"/>
                  </a:lnTo>
                  <a:lnTo>
                    <a:pt x="88900" y="38100"/>
                  </a:lnTo>
                  <a:lnTo>
                    <a:pt x="66675" y="38100"/>
                  </a:lnTo>
                  <a:lnTo>
                    <a:pt x="66675" y="19050"/>
                  </a:lnTo>
                  <a:lnTo>
                    <a:pt x="41275" y="19050"/>
                  </a:lnTo>
                  <a:lnTo>
                    <a:pt x="41275"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8" name="Straight Connector 127">
              <a:extLst>
                <a:ext uri="{FF2B5EF4-FFF2-40B4-BE49-F238E27FC236}">
                  <a16:creationId xmlns:a16="http://schemas.microsoft.com/office/drawing/2014/main" id="{2BB6854C-451D-4299-A68D-0DA1FE3B8588}"/>
                </a:ext>
              </a:extLst>
            </p:cNvPr>
            <p:cNvCxnSpPr>
              <a:cxnSpLocks/>
            </p:cNvCxnSpPr>
            <p:nvPr/>
          </p:nvCxnSpPr>
          <p:spPr>
            <a:xfrm>
              <a:off x="7760493" y="3040006"/>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C5229E04-DC17-8ACB-3774-27E288693FB7}"/>
                </a:ext>
              </a:extLst>
            </p:cNvPr>
            <p:cNvCxnSpPr>
              <a:cxnSpLocks/>
            </p:cNvCxnSpPr>
            <p:nvPr/>
          </p:nvCxnSpPr>
          <p:spPr>
            <a:xfrm>
              <a:off x="8196261" y="3350464"/>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6001F832-F8F9-0168-F677-0A3FC40C23AF}"/>
                </a:ext>
              </a:extLst>
            </p:cNvPr>
            <p:cNvCxnSpPr>
              <a:cxnSpLocks/>
            </p:cNvCxnSpPr>
            <p:nvPr/>
          </p:nvCxnSpPr>
          <p:spPr>
            <a:xfrm>
              <a:off x="8552873" y="3486536"/>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7A7BBECB-E560-8825-2D55-9580D1EE04AC}"/>
                </a:ext>
              </a:extLst>
            </p:cNvPr>
            <p:cNvCxnSpPr>
              <a:cxnSpLocks/>
            </p:cNvCxnSpPr>
            <p:nvPr/>
          </p:nvCxnSpPr>
          <p:spPr>
            <a:xfrm>
              <a:off x="8836241" y="3589260"/>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D76F5D64-9164-9237-2455-1EEE39B11AC7}"/>
                </a:ext>
              </a:extLst>
            </p:cNvPr>
            <p:cNvCxnSpPr>
              <a:cxnSpLocks/>
            </p:cNvCxnSpPr>
            <p:nvPr/>
          </p:nvCxnSpPr>
          <p:spPr>
            <a:xfrm>
              <a:off x="9381900" y="3922397"/>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9D0AAA69-C764-1F9E-8621-3D1FAE5279A3}"/>
                </a:ext>
              </a:extLst>
            </p:cNvPr>
            <p:cNvCxnSpPr>
              <a:cxnSpLocks/>
            </p:cNvCxnSpPr>
            <p:nvPr/>
          </p:nvCxnSpPr>
          <p:spPr>
            <a:xfrm>
              <a:off x="9429525" y="3961665"/>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6845FFF8-B89A-EE02-6355-5C066932D008}"/>
                </a:ext>
              </a:extLst>
            </p:cNvPr>
            <p:cNvCxnSpPr>
              <a:cxnSpLocks/>
            </p:cNvCxnSpPr>
            <p:nvPr/>
          </p:nvCxnSpPr>
          <p:spPr>
            <a:xfrm>
              <a:off x="9473975" y="410385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388B51FC-5D0D-2AAA-9682-A01961992DE5}"/>
                </a:ext>
              </a:extLst>
            </p:cNvPr>
            <p:cNvCxnSpPr>
              <a:cxnSpLocks/>
            </p:cNvCxnSpPr>
            <p:nvPr/>
          </p:nvCxnSpPr>
          <p:spPr>
            <a:xfrm>
              <a:off x="9540364" y="420679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6C98115C-DF32-250C-D752-49BD86E2E627}"/>
                </a:ext>
              </a:extLst>
            </p:cNvPr>
            <p:cNvCxnSpPr>
              <a:cxnSpLocks/>
            </p:cNvCxnSpPr>
            <p:nvPr/>
          </p:nvCxnSpPr>
          <p:spPr>
            <a:xfrm>
              <a:off x="9567862" y="420679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1E50E8E1-5527-205C-33EC-765FBEFA2609}"/>
                </a:ext>
              </a:extLst>
            </p:cNvPr>
            <p:cNvCxnSpPr>
              <a:cxnSpLocks/>
            </p:cNvCxnSpPr>
            <p:nvPr/>
          </p:nvCxnSpPr>
          <p:spPr>
            <a:xfrm>
              <a:off x="9640887" y="420679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A8DA475C-748C-BD8E-3137-B2600D29FB40}"/>
                </a:ext>
              </a:extLst>
            </p:cNvPr>
            <p:cNvCxnSpPr>
              <a:cxnSpLocks/>
            </p:cNvCxnSpPr>
            <p:nvPr/>
          </p:nvCxnSpPr>
          <p:spPr>
            <a:xfrm>
              <a:off x="9694862" y="420679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0866DEA3-FE38-0A27-3A56-C0A0DD4AC004}"/>
                </a:ext>
              </a:extLst>
            </p:cNvPr>
            <p:cNvCxnSpPr>
              <a:cxnSpLocks/>
            </p:cNvCxnSpPr>
            <p:nvPr/>
          </p:nvCxnSpPr>
          <p:spPr>
            <a:xfrm>
              <a:off x="9739312" y="420679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6E15885C-43E1-BFF1-0EE9-90E44BC9BF83}"/>
                </a:ext>
              </a:extLst>
            </p:cNvPr>
            <p:cNvCxnSpPr>
              <a:cxnSpLocks/>
            </p:cNvCxnSpPr>
            <p:nvPr/>
          </p:nvCxnSpPr>
          <p:spPr>
            <a:xfrm>
              <a:off x="9952115" y="4206799"/>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27F55195-848A-BBBF-C80D-D9421CDD8F05}"/>
                </a:ext>
              </a:extLst>
            </p:cNvPr>
            <p:cNvCxnSpPr>
              <a:cxnSpLocks/>
            </p:cNvCxnSpPr>
            <p:nvPr/>
          </p:nvCxnSpPr>
          <p:spPr>
            <a:xfrm>
              <a:off x="9999740" y="4285335"/>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A0CAB989-3998-7D3B-D15A-6E904BD644D8}"/>
                </a:ext>
              </a:extLst>
            </p:cNvPr>
            <p:cNvCxnSpPr>
              <a:cxnSpLocks/>
            </p:cNvCxnSpPr>
            <p:nvPr/>
          </p:nvCxnSpPr>
          <p:spPr>
            <a:xfrm>
              <a:off x="10058477" y="4489456"/>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D34679AD-F725-29FD-5742-82E40C69C0F1}"/>
                </a:ext>
              </a:extLst>
            </p:cNvPr>
            <p:cNvCxnSpPr>
              <a:cxnSpLocks/>
            </p:cNvCxnSpPr>
            <p:nvPr/>
          </p:nvCxnSpPr>
          <p:spPr>
            <a:xfrm>
              <a:off x="10032283" y="4454537"/>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2B058594-BC1B-9EC5-1A56-5DB25AE6E205}"/>
                </a:ext>
              </a:extLst>
            </p:cNvPr>
            <p:cNvCxnSpPr>
              <a:cxnSpLocks/>
            </p:cNvCxnSpPr>
            <p:nvPr/>
          </p:nvCxnSpPr>
          <p:spPr>
            <a:xfrm>
              <a:off x="10088562" y="4528724"/>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1FA1722B-9E33-997D-0187-2F59B60BAA24}"/>
                </a:ext>
              </a:extLst>
            </p:cNvPr>
            <p:cNvCxnSpPr>
              <a:cxnSpLocks/>
            </p:cNvCxnSpPr>
            <p:nvPr/>
          </p:nvCxnSpPr>
          <p:spPr>
            <a:xfrm>
              <a:off x="10128250" y="4528724"/>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13A05EB8-F0BD-B8B3-0F89-F90348C83076}"/>
                </a:ext>
              </a:extLst>
            </p:cNvPr>
            <p:cNvCxnSpPr>
              <a:cxnSpLocks/>
            </p:cNvCxnSpPr>
            <p:nvPr/>
          </p:nvCxnSpPr>
          <p:spPr>
            <a:xfrm>
              <a:off x="10264775" y="4528724"/>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26936DE7-597C-F6AC-DF4A-881C3ABB8040}"/>
                </a:ext>
              </a:extLst>
            </p:cNvPr>
            <p:cNvCxnSpPr>
              <a:cxnSpLocks/>
            </p:cNvCxnSpPr>
            <p:nvPr/>
          </p:nvCxnSpPr>
          <p:spPr>
            <a:xfrm>
              <a:off x="10544176" y="4528724"/>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D3B903C-2C85-E371-D3C5-8C833CF6402F}"/>
                </a:ext>
              </a:extLst>
            </p:cNvPr>
            <p:cNvCxnSpPr>
              <a:cxnSpLocks/>
            </p:cNvCxnSpPr>
            <p:nvPr/>
          </p:nvCxnSpPr>
          <p:spPr>
            <a:xfrm>
              <a:off x="10588626" y="4571167"/>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71825600-294E-A31C-4FF1-539F510916EB}"/>
                </a:ext>
              </a:extLst>
            </p:cNvPr>
            <p:cNvCxnSpPr>
              <a:cxnSpLocks/>
            </p:cNvCxnSpPr>
            <p:nvPr/>
          </p:nvCxnSpPr>
          <p:spPr>
            <a:xfrm>
              <a:off x="10643395" y="4664406"/>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F44A1580-ED09-9C2C-6871-3165B5119AF2}"/>
                </a:ext>
              </a:extLst>
            </p:cNvPr>
            <p:cNvCxnSpPr>
              <a:cxnSpLocks/>
            </p:cNvCxnSpPr>
            <p:nvPr/>
          </p:nvCxnSpPr>
          <p:spPr>
            <a:xfrm>
              <a:off x="10684670" y="4664406"/>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DBCC311B-F89A-9DB4-5D84-C524AF9F3479}"/>
                </a:ext>
              </a:extLst>
            </p:cNvPr>
            <p:cNvCxnSpPr>
              <a:cxnSpLocks/>
            </p:cNvCxnSpPr>
            <p:nvPr/>
          </p:nvCxnSpPr>
          <p:spPr>
            <a:xfrm>
              <a:off x="10701340" y="4664406"/>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9EF71D01-924A-2F25-3124-BBC4FAF71EF0}"/>
                </a:ext>
              </a:extLst>
            </p:cNvPr>
            <p:cNvCxnSpPr>
              <a:cxnSpLocks/>
            </p:cNvCxnSpPr>
            <p:nvPr/>
          </p:nvCxnSpPr>
          <p:spPr>
            <a:xfrm>
              <a:off x="11336340" y="5274514"/>
              <a:ext cx="0" cy="78536"/>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887195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F0D2D-189E-844C-9911-92F7A1F34C3A}"/>
              </a:ext>
            </a:extLst>
          </p:cNvPr>
          <p:cNvSpPr>
            <a:spLocks noGrp="1"/>
          </p:cNvSpPr>
          <p:nvPr>
            <p:ph type="title"/>
          </p:nvPr>
        </p:nvSpPr>
        <p:spPr>
          <a:xfrm>
            <a:off x="231078" y="260162"/>
            <a:ext cx="11740260" cy="1044132"/>
          </a:xfrm>
        </p:spPr>
        <p:txBody>
          <a:bodyPr/>
          <a:lstStyle/>
          <a:p>
            <a:r>
              <a:rPr lang="en-US" dirty="0"/>
              <a:t>Cancer CARE (Connected Access and Remote Expertise) Beyond Walls (CCBW) Program: Nivolumab Administration Location</a:t>
            </a:r>
          </a:p>
        </p:txBody>
      </p:sp>
      <p:sp>
        <p:nvSpPr>
          <p:cNvPr id="3" name="Content Placeholder 2">
            <a:extLst>
              <a:ext uri="{FF2B5EF4-FFF2-40B4-BE49-F238E27FC236}">
                <a16:creationId xmlns:a16="http://schemas.microsoft.com/office/drawing/2014/main" id="{39A2D2FB-6E9E-93C0-233D-4FA01F52787B}"/>
              </a:ext>
            </a:extLst>
          </p:cNvPr>
          <p:cNvSpPr>
            <a:spLocks noGrp="1"/>
          </p:cNvSpPr>
          <p:nvPr>
            <p:ph idx="1"/>
          </p:nvPr>
        </p:nvSpPr>
        <p:spPr>
          <a:xfrm>
            <a:off x="231078" y="1404852"/>
            <a:ext cx="11740260" cy="4726616"/>
          </a:xfrm>
        </p:spPr>
        <p:txBody>
          <a:bodyPr/>
          <a:lstStyle/>
          <a:p>
            <a:r>
              <a:rPr lang="en-US" dirty="0"/>
              <a:t>Open-label, single-arm phase II trial</a:t>
            </a:r>
          </a:p>
          <a:p>
            <a:endParaRPr lang="en-US" dirty="0"/>
          </a:p>
          <a:p>
            <a:endParaRPr lang="en-US" dirty="0"/>
          </a:p>
          <a:p>
            <a:endParaRPr lang="en-US" dirty="0"/>
          </a:p>
          <a:p>
            <a:endParaRPr lang="en-US" dirty="0"/>
          </a:p>
          <a:p>
            <a:endParaRPr lang="en-US" dirty="0"/>
          </a:p>
          <a:p>
            <a:r>
              <a:rPr lang="en-US" b="1" dirty="0"/>
              <a:t>Primary endpoint:</a:t>
            </a:r>
            <a:r>
              <a:rPr lang="en-US" dirty="0"/>
              <a:t> change in patient-reported rating of Cancer CARE after 8 wk</a:t>
            </a:r>
          </a:p>
          <a:p>
            <a:r>
              <a:rPr lang="en-US" b="1" dirty="0"/>
              <a:t>Key secondary endpoints:</a:t>
            </a:r>
            <a:r>
              <a:rPr lang="en-US" dirty="0"/>
              <a:t> comfort level, preferred tx location, symptoms, function, safety, ER visits and hospitalization, OS</a:t>
            </a:r>
          </a:p>
        </p:txBody>
      </p:sp>
      <p:sp>
        <p:nvSpPr>
          <p:cNvPr id="4" name="Content Placeholder 3">
            <a:extLst>
              <a:ext uri="{FF2B5EF4-FFF2-40B4-BE49-F238E27FC236}">
                <a16:creationId xmlns:a16="http://schemas.microsoft.com/office/drawing/2014/main" id="{769F044D-D266-66ED-DAF5-E9CA0513F9C1}"/>
              </a:ext>
            </a:extLst>
          </p:cNvPr>
          <p:cNvSpPr>
            <a:spLocks noGrp="1"/>
          </p:cNvSpPr>
          <p:nvPr>
            <p:ph sz="quarter" idx="10"/>
          </p:nvPr>
        </p:nvSpPr>
        <p:spPr/>
        <p:txBody>
          <a:bodyPr/>
          <a:lstStyle/>
          <a:p>
            <a:pPr algn="ctr"/>
            <a:r>
              <a:rPr lang="en-US" dirty="0"/>
              <a:t>Elantably. ASCO 2025. Abstr TPS1657. NCT06265285.</a:t>
            </a:r>
          </a:p>
        </p:txBody>
      </p:sp>
      <p:sp>
        <p:nvSpPr>
          <p:cNvPr id="5" name="TextBox 4">
            <a:extLst>
              <a:ext uri="{FF2B5EF4-FFF2-40B4-BE49-F238E27FC236}">
                <a16:creationId xmlns:a16="http://schemas.microsoft.com/office/drawing/2014/main" id="{05C584FE-DC2A-5BB5-5BB0-133661BF3587}"/>
              </a:ext>
            </a:extLst>
          </p:cNvPr>
          <p:cNvSpPr txBox="1"/>
          <p:nvPr/>
        </p:nvSpPr>
        <p:spPr>
          <a:xfrm>
            <a:off x="9570678" y="1971432"/>
            <a:ext cx="1403588" cy="1017306"/>
          </a:xfrm>
          <a:prstGeom prst="rect">
            <a:avLst/>
          </a:prstGeom>
        </p:spPr>
        <p:txBody>
          <a:bodyPr vert="horz" wrap="square" lIns="0" tIns="0" rIns="0" bIns="0" rtlCol="0">
            <a:noAutofit/>
          </a:bodyPr>
          <a:lstStyle/>
          <a:p>
            <a:pPr algn="ctr"/>
            <a:r>
              <a:rPr lang="en-US" sz="1400" i="1" dirty="0"/>
              <a:t>Resume in-clinic tx</a:t>
            </a:r>
          </a:p>
        </p:txBody>
      </p:sp>
      <p:sp>
        <p:nvSpPr>
          <p:cNvPr id="6" name="Text Box 45">
            <a:extLst>
              <a:ext uri="{FF2B5EF4-FFF2-40B4-BE49-F238E27FC236}">
                <a16:creationId xmlns:a16="http://schemas.microsoft.com/office/drawing/2014/main" id="{9B19B5F7-22A7-AAF7-19E4-92F79B17402E}"/>
              </a:ext>
            </a:extLst>
          </p:cNvPr>
          <p:cNvSpPr txBox="1">
            <a:spLocks noChangeArrowheads="1"/>
          </p:cNvSpPr>
          <p:nvPr/>
        </p:nvSpPr>
        <p:spPr bwMode="auto">
          <a:xfrm>
            <a:off x="51808" y="1885669"/>
            <a:ext cx="3320781"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Poppins" pitchFamily="2" charset="77"/>
                <a:cs typeface="Poppins" pitchFamily="2" charset="77"/>
              </a:rPr>
              <a:t>Adults with histologically confirmed malignancies for which treatment with IV nivolumab is FDA approved and who are initiating a new treatment regimen with single-agent IV nivolumab; ECOG PS 0/1</a:t>
            </a:r>
          </a:p>
          <a:p>
            <a:pPr algn="ctr">
              <a:lnSpc>
                <a:spcPct val="100000"/>
              </a:lnSpc>
              <a:spcBef>
                <a:spcPct val="0"/>
              </a:spcBef>
              <a:spcAft>
                <a:spcPct val="0"/>
              </a:spcAft>
              <a:buClrTx/>
              <a:buFontTx/>
              <a:buNone/>
            </a:pPr>
            <a:r>
              <a:rPr lang="en-GB" altLang="en-US" sz="1800" dirty="0">
                <a:solidFill>
                  <a:schemeClr val="tx1"/>
                </a:solidFill>
                <a:latin typeface="Poppins" pitchFamily="2" charset="77"/>
                <a:cs typeface="Poppins" pitchFamily="2" charset="77"/>
              </a:rPr>
              <a:t>(planned N = 50)</a:t>
            </a:r>
            <a:endParaRPr lang="en-US" altLang="en-US" sz="1800" dirty="0">
              <a:solidFill>
                <a:schemeClr val="tx1"/>
              </a:solidFill>
              <a:latin typeface="Poppins" pitchFamily="2" charset="77"/>
              <a:cs typeface="Poppins" pitchFamily="2" charset="77"/>
            </a:endParaRPr>
          </a:p>
        </p:txBody>
      </p:sp>
      <p:sp>
        <p:nvSpPr>
          <p:cNvPr id="7" name="Rectangle 49">
            <a:extLst>
              <a:ext uri="{FF2B5EF4-FFF2-40B4-BE49-F238E27FC236}">
                <a16:creationId xmlns:a16="http://schemas.microsoft.com/office/drawing/2014/main" id="{5E06BA2A-7A52-44F5-E662-0E1B366A8810}"/>
              </a:ext>
            </a:extLst>
          </p:cNvPr>
          <p:cNvSpPr>
            <a:spLocks noChangeArrowheads="1"/>
          </p:cNvSpPr>
          <p:nvPr/>
        </p:nvSpPr>
        <p:spPr bwMode="auto">
          <a:xfrm>
            <a:off x="4025411" y="2580644"/>
            <a:ext cx="2619229" cy="807098"/>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mn-lt"/>
                <a:cs typeface="Poppins" pitchFamily="2" charset="77"/>
              </a:rPr>
              <a:t>Nivolumab </a:t>
            </a:r>
            <a:r>
              <a:rPr lang="en-US" altLang="en-US" sz="1600" dirty="0">
                <a:solidFill>
                  <a:schemeClr val="bg2"/>
                </a:solidFill>
                <a:latin typeface="+mn-lt"/>
                <a:cs typeface="Poppins" pitchFamily="2" charset="77"/>
              </a:rPr>
              <a:t>SC Day 1 of 28-day cycle </a:t>
            </a:r>
          </a:p>
          <a:p>
            <a:pPr algn="ctr">
              <a:lnSpc>
                <a:spcPct val="100000"/>
              </a:lnSpc>
              <a:spcBef>
                <a:spcPct val="0"/>
              </a:spcBef>
              <a:spcAft>
                <a:spcPct val="0"/>
              </a:spcAft>
              <a:buClrTx/>
              <a:buFontTx/>
              <a:buNone/>
            </a:pPr>
            <a:r>
              <a:rPr lang="en-US" altLang="en-US" sz="1600" dirty="0">
                <a:solidFill>
                  <a:schemeClr val="bg2"/>
                </a:solidFill>
                <a:latin typeface="+mn-lt"/>
                <a:cs typeface="Poppins" pitchFamily="2" charset="77"/>
              </a:rPr>
              <a:t>for 2 in-clinic cycles</a:t>
            </a:r>
            <a:endParaRPr lang="en-US" altLang="en-US" sz="1600" b="0" dirty="0">
              <a:solidFill>
                <a:schemeClr val="bg2"/>
              </a:solidFill>
              <a:latin typeface="+mn-lt"/>
              <a:cs typeface="Poppins" pitchFamily="2" charset="77"/>
            </a:endParaRPr>
          </a:p>
        </p:txBody>
      </p:sp>
      <p:sp>
        <p:nvSpPr>
          <p:cNvPr id="8" name="Line 52">
            <a:extLst>
              <a:ext uri="{FF2B5EF4-FFF2-40B4-BE49-F238E27FC236}">
                <a16:creationId xmlns:a16="http://schemas.microsoft.com/office/drawing/2014/main" id="{5A21AC3E-9DEE-98F1-6343-EEE468A53A44}"/>
              </a:ext>
            </a:extLst>
          </p:cNvPr>
          <p:cNvSpPr>
            <a:spLocks noChangeShapeType="1"/>
          </p:cNvSpPr>
          <p:nvPr/>
        </p:nvSpPr>
        <p:spPr bwMode="auto">
          <a:xfrm>
            <a:off x="6664364" y="2984192"/>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3" name="TextBox 12">
            <a:extLst>
              <a:ext uri="{FF2B5EF4-FFF2-40B4-BE49-F238E27FC236}">
                <a16:creationId xmlns:a16="http://schemas.microsoft.com/office/drawing/2014/main" id="{103B55AA-DD0E-DE0D-DB38-A8ADB667CCCF}"/>
              </a:ext>
            </a:extLst>
          </p:cNvPr>
          <p:cNvSpPr txBox="1"/>
          <p:nvPr/>
        </p:nvSpPr>
        <p:spPr>
          <a:xfrm>
            <a:off x="7329029" y="3429000"/>
            <a:ext cx="3765095" cy="453141"/>
          </a:xfrm>
          <a:prstGeom prst="rect">
            <a:avLst/>
          </a:prstGeom>
        </p:spPr>
        <p:txBody>
          <a:bodyPr vert="horz" wrap="square" lIns="0" tIns="0" rIns="0" bIns="0" rtlCol="0">
            <a:noAutofit/>
          </a:bodyPr>
          <a:lstStyle/>
          <a:p>
            <a:r>
              <a:rPr lang="en-US" sz="1200" dirty="0"/>
              <a:t>*If tolerated without injection reactions.</a:t>
            </a:r>
            <a:endParaRPr lang="en-US" sz="1000" dirty="0"/>
          </a:p>
        </p:txBody>
      </p:sp>
      <p:cxnSp>
        <p:nvCxnSpPr>
          <p:cNvPr id="14" name="Straight Arrow Connector 13">
            <a:extLst>
              <a:ext uri="{FF2B5EF4-FFF2-40B4-BE49-F238E27FC236}">
                <a16:creationId xmlns:a16="http://schemas.microsoft.com/office/drawing/2014/main" id="{A8BB4A9F-95E7-F292-7280-DF7ADFBC1BFA}"/>
              </a:ext>
            </a:extLst>
          </p:cNvPr>
          <p:cNvCxnSpPr/>
          <p:nvPr/>
        </p:nvCxnSpPr>
        <p:spPr>
          <a:xfrm>
            <a:off x="3372589" y="2986603"/>
            <a:ext cx="5633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49">
            <a:extLst>
              <a:ext uri="{FF2B5EF4-FFF2-40B4-BE49-F238E27FC236}">
                <a16:creationId xmlns:a16="http://schemas.microsoft.com/office/drawing/2014/main" id="{B6939D6B-D866-3D4B-99A3-85B8D6A8ACA9}"/>
              </a:ext>
            </a:extLst>
          </p:cNvPr>
          <p:cNvSpPr>
            <a:spLocks noChangeArrowheads="1"/>
          </p:cNvSpPr>
          <p:nvPr/>
        </p:nvSpPr>
        <p:spPr bwMode="auto">
          <a:xfrm>
            <a:off x="7329029" y="2580643"/>
            <a:ext cx="2619229" cy="807098"/>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mn-lt"/>
                <a:cs typeface="Poppins" pitchFamily="2" charset="77"/>
              </a:rPr>
              <a:t>Nivolumab </a:t>
            </a:r>
            <a:r>
              <a:rPr lang="en-US" altLang="en-US" sz="1600" dirty="0">
                <a:solidFill>
                  <a:schemeClr val="bg2"/>
                </a:solidFill>
                <a:latin typeface="+mn-lt"/>
                <a:cs typeface="Poppins" pitchFamily="2" charset="77"/>
              </a:rPr>
              <a:t>SC*</a:t>
            </a:r>
            <a:r>
              <a:rPr lang="en-US" altLang="en-US" sz="1600" b="1" dirty="0">
                <a:solidFill>
                  <a:schemeClr val="bg2"/>
                </a:solidFill>
                <a:latin typeface="+mn-lt"/>
                <a:cs typeface="Poppins" pitchFamily="2" charset="77"/>
              </a:rPr>
              <a:t> </a:t>
            </a:r>
          </a:p>
          <a:p>
            <a:pPr algn="ctr">
              <a:lnSpc>
                <a:spcPct val="100000"/>
              </a:lnSpc>
              <a:spcBef>
                <a:spcPct val="0"/>
              </a:spcBef>
              <a:spcAft>
                <a:spcPct val="0"/>
              </a:spcAft>
              <a:buClrTx/>
              <a:buFontTx/>
              <a:buNone/>
            </a:pPr>
            <a:r>
              <a:rPr lang="en-US" altLang="en-US" sz="1600" dirty="0">
                <a:solidFill>
                  <a:schemeClr val="bg2"/>
                </a:solidFill>
                <a:latin typeface="+mn-lt"/>
                <a:cs typeface="Poppins" pitchFamily="2" charset="77"/>
              </a:rPr>
              <a:t>at home x 4 cycles</a:t>
            </a:r>
            <a:endParaRPr lang="en-US" altLang="en-US" sz="1600" b="0" dirty="0">
              <a:solidFill>
                <a:schemeClr val="bg2"/>
              </a:solidFill>
              <a:latin typeface="+mn-lt"/>
              <a:cs typeface="Poppins" pitchFamily="2" charset="77"/>
            </a:endParaRPr>
          </a:p>
        </p:txBody>
      </p:sp>
      <p:sp>
        <p:nvSpPr>
          <p:cNvPr id="17" name="Line 52">
            <a:extLst>
              <a:ext uri="{FF2B5EF4-FFF2-40B4-BE49-F238E27FC236}">
                <a16:creationId xmlns:a16="http://schemas.microsoft.com/office/drawing/2014/main" id="{903F8354-1145-7885-6949-A6EE88317E1F}"/>
              </a:ext>
            </a:extLst>
          </p:cNvPr>
          <p:cNvSpPr>
            <a:spLocks noChangeShapeType="1"/>
          </p:cNvSpPr>
          <p:nvPr/>
        </p:nvSpPr>
        <p:spPr bwMode="auto">
          <a:xfrm>
            <a:off x="10073400" y="2984192"/>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8" name="TextBox 17">
            <a:extLst>
              <a:ext uri="{FF2B5EF4-FFF2-40B4-BE49-F238E27FC236}">
                <a16:creationId xmlns:a16="http://schemas.microsoft.com/office/drawing/2014/main" id="{41DFDD50-F436-A955-A249-201BACD2EA0E}"/>
              </a:ext>
            </a:extLst>
          </p:cNvPr>
          <p:cNvSpPr txBox="1"/>
          <p:nvPr/>
        </p:nvSpPr>
        <p:spPr>
          <a:xfrm>
            <a:off x="10642120" y="2354072"/>
            <a:ext cx="1498071" cy="453141"/>
          </a:xfrm>
          <a:prstGeom prst="rect">
            <a:avLst/>
          </a:prstGeom>
        </p:spPr>
        <p:txBody>
          <a:bodyPr vert="horz" wrap="square" lIns="0" tIns="0" rIns="0" bIns="0" rtlCol="0">
            <a:noAutofit/>
          </a:bodyPr>
          <a:lstStyle/>
          <a:p>
            <a:pPr algn="ctr"/>
            <a:r>
              <a:rPr lang="en-US" sz="1600" i="1" dirty="0"/>
              <a:t>Up to 1 yr in absence of PD or unacceptable toxicity</a:t>
            </a:r>
          </a:p>
        </p:txBody>
      </p:sp>
      <p:cxnSp>
        <p:nvCxnSpPr>
          <p:cNvPr id="20" name="Straight Arrow Connector 19">
            <a:extLst>
              <a:ext uri="{FF2B5EF4-FFF2-40B4-BE49-F238E27FC236}">
                <a16:creationId xmlns:a16="http://schemas.microsoft.com/office/drawing/2014/main" id="{345CDF14-58A2-287E-1BCD-1F6B6C16C0B4}"/>
              </a:ext>
            </a:extLst>
          </p:cNvPr>
          <p:cNvCxnSpPr/>
          <p:nvPr/>
        </p:nvCxnSpPr>
        <p:spPr>
          <a:xfrm>
            <a:off x="10272472" y="2480085"/>
            <a:ext cx="0" cy="3271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486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547419E-39B4-6713-87BB-4A85B5D07A47}"/>
              </a:ext>
            </a:extLst>
          </p:cNvPr>
          <p:cNvSpPr>
            <a:spLocks noGrp="1"/>
          </p:cNvSpPr>
          <p:nvPr>
            <p:ph idx="1"/>
          </p:nvPr>
        </p:nvSpPr>
        <p:spPr>
          <a:xfrm>
            <a:off x="231078" y="2198451"/>
            <a:ext cx="5644122" cy="3892238"/>
          </a:xfrm>
        </p:spPr>
        <p:txBody>
          <a:bodyPr/>
          <a:lstStyle/>
          <a:p>
            <a:r>
              <a:rPr lang="en-US" dirty="0"/>
              <a:t>Reduced time spent at clinics</a:t>
            </a:r>
          </a:p>
          <a:p>
            <a:r>
              <a:rPr lang="en-US" dirty="0"/>
              <a:t>Possible future utilization of </a:t>
            </a:r>
            <a:br>
              <a:rPr lang="en-US" dirty="0"/>
            </a:br>
            <a:r>
              <a:rPr lang="en-US" dirty="0"/>
              <a:t>at-home administration</a:t>
            </a:r>
          </a:p>
          <a:p>
            <a:r>
              <a:rPr lang="en-US" dirty="0"/>
              <a:t>Lower systemic exposure and slow-release kinetics </a:t>
            </a:r>
          </a:p>
          <a:p>
            <a:r>
              <a:rPr lang="en-US" dirty="0"/>
              <a:t>No implantable venous access ports, with related infections or port-pocket bleeding</a:t>
            </a:r>
          </a:p>
        </p:txBody>
      </p:sp>
      <p:sp>
        <p:nvSpPr>
          <p:cNvPr id="7" name="Content Placeholder 6">
            <a:extLst>
              <a:ext uri="{FF2B5EF4-FFF2-40B4-BE49-F238E27FC236}">
                <a16:creationId xmlns:a16="http://schemas.microsoft.com/office/drawing/2014/main" id="{5C2CB448-95F2-0003-67E8-87F5BC7D690B}"/>
              </a:ext>
            </a:extLst>
          </p:cNvPr>
          <p:cNvSpPr>
            <a:spLocks noGrp="1"/>
          </p:cNvSpPr>
          <p:nvPr>
            <p:ph idx="13"/>
          </p:nvPr>
        </p:nvSpPr>
        <p:spPr>
          <a:xfrm>
            <a:off x="6327216" y="2198450"/>
            <a:ext cx="5644122" cy="3892239"/>
          </a:xfrm>
        </p:spPr>
        <p:txBody>
          <a:bodyPr/>
          <a:lstStyle/>
          <a:p>
            <a:r>
              <a:rPr lang="en-US" dirty="0"/>
              <a:t>More hands-on requirements for nurses doing the injections</a:t>
            </a:r>
          </a:p>
          <a:p>
            <a:r>
              <a:rPr lang="en-US" dirty="0"/>
              <a:t>Reduced opportunities for patient bonding in a clinic infusion room</a:t>
            </a:r>
          </a:p>
          <a:p>
            <a:r>
              <a:rPr lang="en-US" dirty="0"/>
              <a:t>Local injection-site reactions</a:t>
            </a:r>
          </a:p>
        </p:txBody>
      </p:sp>
      <p:sp>
        <p:nvSpPr>
          <p:cNvPr id="2" name="Title 1">
            <a:extLst>
              <a:ext uri="{FF2B5EF4-FFF2-40B4-BE49-F238E27FC236}">
                <a16:creationId xmlns:a16="http://schemas.microsoft.com/office/drawing/2014/main" id="{0E79CB37-4A4D-B705-D0A2-EABC763BB91F}"/>
              </a:ext>
            </a:extLst>
          </p:cNvPr>
          <p:cNvSpPr>
            <a:spLocks noGrp="1"/>
          </p:cNvSpPr>
          <p:nvPr>
            <p:ph type="title"/>
          </p:nvPr>
        </p:nvSpPr>
        <p:spPr>
          <a:xfrm>
            <a:off x="231078" y="531006"/>
            <a:ext cx="11740260" cy="502445"/>
          </a:xfrm>
        </p:spPr>
        <p:txBody>
          <a:bodyPr/>
          <a:lstStyle/>
          <a:p>
            <a:r>
              <a:rPr lang="en-US" dirty="0"/>
              <a:t>Changes With SC vs IV ICIs for Patients, HCPs, and Clinics</a:t>
            </a:r>
          </a:p>
        </p:txBody>
      </p:sp>
      <p:sp>
        <p:nvSpPr>
          <p:cNvPr id="8" name="TextBox 7">
            <a:extLst>
              <a:ext uri="{FF2B5EF4-FFF2-40B4-BE49-F238E27FC236}">
                <a16:creationId xmlns:a16="http://schemas.microsoft.com/office/drawing/2014/main" id="{6DE9F407-D513-0B1A-4D5A-295E1767C15D}"/>
              </a:ext>
            </a:extLst>
          </p:cNvPr>
          <p:cNvSpPr txBox="1"/>
          <p:nvPr/>
        </p:nvSpPr>
        <p:spPr>
          <a:xfrm>
            <a:off x="321013" y="1546698"/>
            <a:ext cx="5457217" cy="573932"/>
          </a:xfrm>
          <a:prstGeom prst="rect">
            <a:avLst/>
          </a:prstGeom>
          <a:solidFill>
            <a:schemeClr val="accent1"/>
          </a:solidFill>
        </p:spPr>
        <p:txBody>
          <a:bodyPr vert="horz" wrap="square" lIns="0" tIns="0" rIns="0" bIns="0" rtlCol="0" anchor="ctr">
            <a:noAutofit/>
          </a:bodyPr>
          <a:lstStyle/>
          <a:p>
            <a:pPr algn="ctr"/>
            <a:r>
              <a:rPr lang="en-US" sz="2400" b="1" dirty="0">
                <a:solidFill>
                  <a:schemeClr val="bg2"/>
                </a:solidFill>
              </a:rPr>
              <a:t>Advantages</a:t>
            </a:r>
          </a:p>
        </p:txBody>
      </p:sp>
      <p:sp>
        <p:nvSpPr>
          <p:cNvPr id="9" name="TextBox 8">
            <a:extLst>
              <a:ext uri="{FF2B5EF4-FFF2-40B4-BE49-F238E27FC236}">
                <a16:creationId xmlns:a16="http://schemas.microsoft.com/office/drawing/2014/main" id="{6453D73A-E06E-E566-3AE8-4EF1D1C8A5E8}"/>
              </a:ext>
            </a:extLst>
          </p:cNvPr>
          <p:cNvSpPr txBox="1"/>
          <p:nvPr/>
        </p:nvSpPr>
        <p:spPr>
          <a:xfrm>
            <a:off x="6327216" y="1546698"/>
            <a:ext cx="5457217" cy="573932"/>
          </a:xfrm>
          <a:prstGeom prst="rect">
            <a:avLst/>
          </a:prstGeom>
          <a:solidFill>
            <a:schemeClr val="accent6"/>
          </a:solidFill>
        </p:spPr>
        <p:txBody>
          <a:bodyPr vert="horz" wrap="square" lIns="0" tIns="0" rIns="0" bIns="0" rtlCol="0" anchor="ctr">
            <a:noAutofit/>
          </a:bodyPr>
          <a:lstStyle/>
          <a:p>
            <a:pPr algn="ctr"/>
            <a:r>
              <a:rPr lang="en-US" sz="2400" b="1" dirty="0">
                <a:solidFill>
                  <a:schemeClr val="bg2"/>
                </a:solidFill>
              </a:rPr>
              <a:t>Challenges</a:t>
            </a:r>
          </a:p>
        </p:txBody>
      </p:sp>
    </p:spTree>
    <p:extLst>
      <p:ext uri="{BB962C8B-B14F-4D97-AF65-F5344CB8AC3E}">
        <p14:creationId xmlns:p14="http://schemas.microsoft.com/office/powerpoint/2010/main" val="24913473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53917-05BA-EAB9-0D86-7F6B7B179309}"/>
              </a:ext>
            </a:extLst>
          </p:cNvPr>
          <p:cNvSpPr>
            <a:spLocks noGrp="1"/>
          </p:cNvSpPr>
          <p:nvPr>
            <p:ph type="title"/>
          </p:nvPr>
        </p:nvSpPr>
        <p:spPr>
          <a:xfrm>
            <a:off x="231078" y="531006"/>
            <a:ext cx="11740260" cy="502445"/>
          </a:xfrm>
        </p:spPr>
        <p:txBody>
          <a:bodyPr/>
          <a:lstStyle/>
          <a:p>
            <a:r>
              <a:rPr lang="en-US" dirty="0"/>
              <a:t>Safety and Immunogenicity Affect SC ICIs </a:t>
            </a:r>
          </a:p>
        </p:txBody>
      </p:sp>
      <p:sp>
        <p:nvSpPr>
          <p:cNvPr id="3" name="Content Placeholder 2">
            <a:extLst>
              <a:ext uri="{FF2B5EF4-FFF2-40B4-BE49-F238E27FC236}">
                <a16:creationId xmlns:a16="http://schemas.microsoft.com/office/drawing/2014/main" id="{BD3CF97D-058E-7017-A73C-08093AE53E7D}"/>
              </a:ext>
            </a:extLst>
          </p:cNvPr>
          <p:cNvSpPr>
            <a:spLocks noGrp="1"/>
          </p:cNvSpPr>
          <p:nvPr>
            <p:ph idx="1"/>
          </p:nvPr>
        </p:nvSpPr>
        <p:spPr>
          <a:xfrm>
            <a:off x="231078" y="1335023"/>
            <a:ext cx="11514928" cy="4754880"/>
          </a:xfrm>
        </p:spPr>
        <p:txBody>
          <a:bodyPr/>
          <a:lstStyle/>
          <a:p>
            <a:r>
              <a:rPr lang="en-US" dirty="0"/>
              <a:t>The number of patients who developed antidrug antibodies (ADAs) to nivolumab SC was small</a:t>
            </a:r>
          </a:p>
          <a:p>
            <a:r>
              <a:rPr lang="en-US" dirty="0"/>
              <a:t>Among 103 patients, no neutralizing antibodies were detected with nivolumab</a:t>
            </a:r>
          </a:p>
          <a:p>
            <a:endParaRPr lang="en-US" dirty="0"/>
          </a:p>
          <a:p>
            <a:r>
              <a:rPr lang="en-US" dirty="0"/>
              <a:t>Among 3655 patients, 2000 were evaluable for immunogenicity analysis with pembrolizumab, 36 (1.8%) were treatment emergent, ADA positive</a:t>
            </a:r>
          </a:p>
          <a:p>
            <a:r>
              <a:rPr lang="en-US" dirty="0"/>
              <a:t>9 (0.5%) of the patients had antibodies with neutralizing capacity</a:t>
            </a:r>
          </a:p>
          <a:p>
            <a:r>
              <a:rPr lang="en-US" dirty="0"/>
              <a:t>The immunogenicity with pembrolizumab did not have relevant effects on the exposure, safety, or efficacy of pembrolizumab</a:t>
            </a:r>
          </a:p>
        </p:txBody>
      </p:sp>
      <p:sp>
        <p:nvSpPr>
          <p:cNvPr id="4" name="Content Placeholder 3">
            <a:extLst>
              <a:ext uri="{FF2B5EF4-FFF2-40B4-BE49-F238E27FC236}">
                <a16:creationId xmlns:a16="http://schemas.microsoft.com/office/drawing/2014/main" id="{7EE60C03-610A-CF78-A4D7-66506CF5DB2C}"/>
              </a:ext>
            </a:extLst>
          </p:cNvPr>
          <p:cNvSpPr>
            <a:spLocks noGrp="1"/>
          </p:cNvSpPr>
          <p:nvPr>
            <p:ph sz="quarter" idx="10"/>
          </p:nvPr>
        </p:nvSpPr>
        <p:spPr/>
        <p:txBody>
          <a:bodyPr/>
          <a:lstStyle/>
          <a:p>
            <a:pPr algn="ctr"/>
            <a:r>
              <a:rPr lang="en-US" dirty="0"/>
              <a:t>Lonardi. J Immunother Cancer. 2025;13:e011918. van Vugt. J Immunother Cancer. 2019;7:212.</a:t>
            </a:r>
          </a:p>
        </p:txBody>
      </p:sp>
      <p:cxnSp>
        <p:nvCxnSpPr>
          <p:cNvPr id="6" name="Straight Connector 5">
            <a:extLst>
              <a:ext uri="{FF2B5EF4-FFF2-40B4-BE49-F238E27FC236}">
                <a16:creationId xmlns:a16="http://schemas.microsoft.com/office/drawing/2014/main" id="{8F6BCC79-AEC7-2CA8-D751-B686C96656DC}"/>
              </a:ext>
            </a:extLst>
          </p:cNvPr>
          <p:cNvCxnSpPr>
            <a:cxnSpLocks/>
          </p:cNvCxnSpPr>
          <p:nvPr/>
        </p:nvCxnSpPr>
        <p:spPr>
          <a:xfrm>
            <a:off x="228600" y="3221370"/>
            <a:ext cx="1144270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5313589"/>
      </p:ext>
    </p:extLst>
  </p:cSld>
  <p:clrMapOvr>
    <a:masterClrMapping/>
  </p:clrMapOvr>
</p:sld>
</file>

<file path=ppt/theme/theme1.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noFill/>
        <a:ln w="28575">
          <a:solidFill>
            <a:schemeClr val="accent1"/>
          </a:solidFill>
          <a:miter lim="800000"/>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noFill/>
        <a:ln w="28575">
          <a:solidFill>
            <a:schemeClr val="bg1">
              <a:lumMod val="50000"/>
            </a:schemeClr>
          </a:solidFill>
          <a:miter lim="800000"/>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45720" tIns="45720" rIns="45720" bIns="45720" rtlCol="0">
        <a:noAutofit/>
      </a:bodyPr>
      <a:lstStyle>
        <a:defPPr marL="7938" algn="ctr">
          <a:defRPr sz="16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6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noFill/>
        <a:ln w="28575">
          <a:solidFill>
            <a:schemeClr val="bg1">
              <a:lumMod val="50000"/>
            </a:schemeClr>
          </a:solidFill>
          <a:miter lim="800000"/>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45720" tIns="45720" rIns="45720" bIns="45720" rtlCol="0">
        <a:noAutofit/>
      </a:bodyPr>
      <a:lstStyle>
        <a:defPPr marL="7938" algn="ctr">
          <a:defRPr sz="16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260ddb6-bab3-4fb6-ae7c-6df344cc9ac5">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4913922D6AF3344BAFD704C6B73F221" ma:contentTypeVersion="10" ma:contentTypeDescription="Create a new document." ma:contentTypeScope="" ma:versionID="414444257b078787eb4de20ba78c4a57">
  <xsd:schema xmlns:xsd="http://www.w3.org/2001/XMLSchema" xmlns:xs="http://www.w3.org/2001/XMLSchema" xmlns:p="http://schemas.microsoft.com/office/2006/metadata/properties" xmlns:ns2="4260ddb6-bab3-4fb6-ae7c-6df344cc9ac5" xmlns:ns3="22fd6914-46d4-4c7e-bbad-46e82841b69d" targetNamespace="http://schemas.microsoft.com/office/2006/metadata/properties" ma:root="true" ma:fieldsID="906ff21796d2ee4b02be731bd865e406" ns2:_="" ns3:_="">
    <xsd:import namespace="4260ddb6-bab3-4fb6-ae7c-6df344cc9ac5"/>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60ddb6-bab3-4fb6-ae7c-6df344cc9a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2BF528-79E7-49C7-8398-55B164A86230}">
  <ds:schemaRefs>
    <ds:schemaRef ds:uri="http://purl.org/dc/elements/1.1/"/>
    <ds:schemaRef ds:uri="http://schemas.microsoft.com/office/infopath/2007/PartnerControls"/>
    <ds:schemaRef ds:uri="http://purl.org/dc/dcmitype/"/>
    <ds:schemaRef ds:uri="http://schemas.microsoft.com/office/2006/documentManagement/types"/>
    <ds:schemaRef ds:uri="4260ddb6-bab3-4fb6-ae7c-6df344cc9ac5"/>
    <ds:schemaRef ds:uri="http://schemas.microsoft.com/office/2006/metadata/properties"/>
    <ds:schemaRef ds:uri="http://purl.org/dc/terms/"/>
    <ds:schemaRef ds:uri="http://schemas.openxmlformats.org/package/2006/metadata/core-properties"/>
    <ds:schemaRef ds:uri="22fd6914-46d4-4c7e-bbad-46e82841b69d"/>
    <ds:schemaRef ds:uri="http://www.w3.org/XML/1998/namespace"/>
  </ds:schemaRefs>
</ds:datastoreItem>
</file>

<file path=customXml/itemProps2.xml><?xml version="1.0" encoding="utf-8"?>
<ds:datastoreItem xmlns:ds="http://schemas.openxmlformats.org/officeDocument/2006/customXml" ds:itemID="{8F0A32BC-8972-4892-8D70-AD9F473B3730}">
  <ds:schemaRefs>
    <ds:schemaRef ds:uri="http://schemas.microsoft.com/sharepoint/v3/contenttype/forms"/>
  </ds:schemaRefs>
</ds:datastoreItem>
</file>

<file path=customXml/itemProps3.xml><?xml version="1.0" encoding="utf-8"?>
<ds:datastoreItem xmlns:ds="http://schemas.openxmlformats.org/officeDocument/2006/customXml" ds:itemID="{0D355803-166E-42DE-A028-A4D600392E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60ddb6-bab3-4fb6-ae7c-6df344cc9ac5"/>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Template>
  <TotalTime>5329</TotalTime>
  <Words>7384</Words>
  <Application>Microsoft Office PowerPoint</Application>
  <PresentationFormat>Widescreen</PresentationFormat>
  <Paragraphs>2117</Paragraphs>
  <Slides>39</Slides>
  <Notes>19</Notes>
  <HiddenSlides>0</HiddenSlides>
  <MMClips>0</MMClips>
  <ScaleCrop>false</ScaleCrop>
  <HeadingPairs>
    <vt:vector size="6" baseType="variant">
      <vt:variant>
        <vt:lpstr>Fonts Used</vt:lpstr>
      </vt:variant>
      <vt:variant>
        <vt:i4>11</vt:i4>
      </vt:variant>
      <vt:variant>
        <vt:lpstr>Theme</vt:lpstr>
      </vt:variant>
      <vt:variant>
        <vt:i4>5</vt:i4>
      </vt:variant>
      <vt:variant>
        <vt:lpstr>Slide Titles</vt:lpstr>
      </vt:variant>
      <vt:variant>
        <vt:i4>39</vt:i4>
      </vt:variant>
    </vt:vector>
  </HeadingPairs>
  <TitlesOfParts>
    <vt:vector size="55" baseType="lpstr">
      <vt:lpstr>Aptos</vt:lpstr>
      <vt:lpstr>Arial</vt:lpstr>
      <vt:lpstr>BlinkMacSystemFont</vt:lpstr>
      <vt:lpstr>Calibri</vt:lpstr>
      <vt:lpstr>Newsreader ExtraBold</vt:lpstr>
      <vt:lpstr>Newsreader SemiBold</vt:lpstr>
      <vt:lpstr>Poppins</vt:lpstr>
      <vt:lpstr>Poppins Light</vt:lpstr>
      <vt:lpstr>Poppins Medium</vt:lpstr>
      <vt:lpstr>Times New Roman</vt:lpstr>
      <vt:lpstr>Wingdings</vt:lpstr>
      <vt:lpstr>3_Office</vt:lpstr>
      <vt:lpstr>4_Office</vt:lpstr>
      <vt:lpstr>2_Office</vt:lpstr>
      <vt:lpstr>5_Office</vt:lpstr>
      <vt:lpstr>6_Office</vt:lpstr>
      <vt:lpstr>Expert Think Tank: New Developments in Immunotherapy-Based Management of Gastric/GEJ Cancers Across the Disease Continuum</vt:lpstr>
      <vt:lpstr>Expert Think Tank: New Developments in Immunotherapy-Based Management of Gastric/GEJ Cancers Across the Disease Continuum</vt:lpstr>
      <vt:lpstr>About These Slides</vt:lpstr>
      <vt:lpstr>Faculty and Disclosures</vt:lpstr>
      <vt:lpstr>Agenda</vt:lpstr>
      <vt:lpstr>Learning Objectives</vt:lpstr>
      <vt:lpstr>Leveraging Established and Emerging Perioperative Immunotherapy-Based Regimens for Resectable Gastric/GEJ Cancers </vt:lpstr>
      <vt:lpstr>Rationale for Moving Immunotherapy Into Early Disease</vt:lpstr>
      <vt:lpstr>NCCN Guidelines on Immunotherapy in Gastric/GEJ</vt:lpstr>
      <vt:lpstr>MATTERHORN: (Neo)adjuvant Durvalumab + FLOT</vt:lpstr>
      <vt:lpstr>MATTERHORN: EFS (Primary) and OS (Secondary) Endpoints</vt:lpstr>
      <vt:lpstr>KEYNOTE-585: (Neo)adjuvant Pembrolizumab + Chemotherapy for Gastric/GEJ Adenocarcinoma</vt:lpstr>
      <vt:lpstr>Tumor-Agnostic Prevalence of HER2 Alterations (Mutations and Amplifications) in GI Cancers</vt:lpstr>
      <vt:lpstr>Incorporating the Latest Guidance and Evidence Into Immunotherapy-Based Management of Advanced Gastric/GEJ Cancers</vt:lpstr>
      <vt:lpstr>Overview of Biomarkers and Patient Selection for Treatment</vt:lpstr>
      <vt:lpstr>Current Role of Immunotherapy in the Advanced Setting</vt:lpstr>
      <vt:lpstr>Tools to Assess Biomarkers for Gastroesophageal Cancers</vt:lpstr>
      <vt:lpstr>First-line Therapy for Unresectable Locally Advanced, Recurrent, or Metastatic Gastric/Gastroesophageal Cancers</vt:lpstr>
      <vt:lpstr>2L or Subsequent Therapy for Unresectable Locally Advanced, Recurrent, or Metastatic Gastric /Gastroesophageal Cancers</vt:lpstr>
      <vt:lpstr>FDA Decisions in 1L Advanced Gastric/GEJ: Restrict Anti–PD-1 Class to HER2-/PD-L1 CPS ≥1 in MSS Disease</vt:lpstr>
      <vt:lpstr>Phase III CheckMate 649: 5-Yr Follow-up With Nivolumab</vt:lpstr>
      <vt:lpstr>KEYNOTE 859: Follow-up With Pembrolizumab in ITT Population </vt:lpstr>
      <vt:lpstr>RATIONALE-305: Tislelizumab in Advanced Unresectable or Metastatic Gastric or GEJ Adenocarcinoma  </vt:lpstr>
      <vt:lpstr>RATIONALE-305: OS With Tislelizumab + Chemotherapy</vt:lpstr>
      <vt:lpstr>KEYNOTE-811: 1L Trastuzumab and Chemotherapy ± Pembrolizumab in HER2+ Gastric/GEJ Cancer</vt:lpstr>
      <vt:lpstr>KEYNOTE-811: OS (3rd Interim Analysis and 6-Yr Median Follow-up)</vt:lpstr>
      <vt:lpstr>HERIZON-GEA-01: Zanidatamab + CT ± Tislelizumab vs Trastuzumab + CT for HER2+ Advanced GEA</vt:lpstr>
      <vt:lpstr>HERIZON-GEA-01: OS Zanidatamab + CT ± Tislelizumab vs Trastuzumab + CT</vt:lpstr>
      <vt:lpstr>Subcutaneous Formulations of Immunotherapy: Applying New Data and Approvals to Management of Gastric/GEJ Cancers</vt:lpstr>
      <vt:lpstr>Overview of ICI Administration</vt:lpstr>
      <vt:lpstr>Maintenance and Transitioning to a Subcutaneous Formulation</vt:lpstr>
      <vt:lpstr>CheckMate 67T: SC Nivolumab (+ Hyaluronidase) vs  IV Nivolumab in Advanced/Metastatic ccRCC</vt:lpstr>
      <vt:lpstr>CheckMate 67T: Efficacy and Safety</vt:lpstr>
      <vt:lpstr>CheckMate 67T: PFS by BICR</vt:lpstr>
      <vt:lpstr>MK-3475A-D77: CT + IV or SC Pembrolizumab With Berahyaluronidase alfa as 1L Treatment in NSCLC</vt:lpstr>
      <vt:lpstr>MK-3475A-D77: Pharmacokinetics and PFS</vt:lpstr>
      <vt:lpstr>Cancer CARE (Connected Access and Remote Expertise) Beyond Walls (CCBW) Program: Nivolumab Administration Location</vt:lpstr>
      <vt:lpstr>Changes With SC vs IV ICIs for Patients, HCPs, and Clinics</vt:lpstr>
      <vt:lpstr>Safety and Immunogenicity Affect SC ICIs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Think Tank: New Developments in Immunotherapy-Based Management of Gastric/GEJ Cancers Across the Disease Continuum</dc:title>
  <dc:creator>Davidson, El (NYC-FUB)</dc:creator>
  <cp:lastModifiedBy>Valerie Wenzel</cp:lastModifiedBy>
  <cp:revision>15</cp:revision>
  <dcterms:created xsi:type="dcterms:W3CDTF">2025-10-10T13:11:02Z</dcterms:created>
  <dcterms:modified xsi:type="dcterms:W3CDTF">2026-06-25T14:31:06Z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0x01010014913922D6AF3344BAFD704C6B73F221</vt:lpwstr>
  </property>
  <property fmtid="{D5CDD505-2E9C-101B-9397-08002B2CF9AE}" pid="3" name="MediaServiceImageTags">
    <vt:lpwstr/>
  </property>
</Properties>
</file>