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321" r:id="rId5"/>
    <p:sldId id="558" r:id="rId6"/>
    <p:sldId id="559" r:id="rId7"/>
    <p:sldId id="2141411849" r:id="rId8"/>
    <p:sldId id="2141411856" r:id="rId9"/>
    <p:sldId id="563" r:id="rId10"/>
    <p:sldId id="2141411857" r:id="rId11"/>
    <p:sldId id="2141411853" r:id="rId12"/>
    <p:sldId id="2141411859" r:id="rId13"/>
    <p:sldId id="2141411860" r:id="rId14"/>
    <p:sldId id="56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6" clrIdx="7">
    <p:extLst>
      <p:ext uri="{19B8F6BF-5375-455C-9EA6-DF929625EA0E}">
        <p15:presenceInfo xmlns:p15="http://schemas.microsoft.com/office/powerpoint/2012/main" userId="81ba9eb79225ec82" providerId="Windows Live"/>
      </p:ext>
    </p:extLst>
  </p:cmAuthor>
  <p:cmAuthor id="2" name="Megan Capel" initials="MC" lastIdx="6" clrIdx="1"/>
  <p:cmAuthor id="9" name="Hillary Tunggal" initials="HT" lastIdx="14" clrIdx="8">
    <p:extLst>
      <p:ext uri="{19B8F6BF-5375-455C-9EA6-DF929625EA0E}">
        <p15:presenceInfo xmlns:p15="http://schemas.microsoft.com/office/powerpoint/2012/main" userId="S::htunggal@cealliance.com::ad64bda3-5530-4833-84b4-5d3ed1bf5c1c" providerId="AD"/>
      </p:ext>
    </p:extLst>
  </p:cmAuthor>
  <p:cmAuthor id="3" name="Andrea Boecler" initials="AB" lastIdx="2" clrIdx="2">
    <p:extLst>
      <p:ext uri="{19B8F6BF-5375-455C-9EA6-DF929625EA0E}">
        <p15:presenceInfo xmlns:p15="http://schemas.microsoft.com/office/powerpoint/2012/main" userId="S::aboecler@clinicaloptions.com::28e82037-1239-4052-943b-ae184e0bc2af" providerId="AD"/>
      </p:ext>
    </p:extLst>
  </p:cmAuthor>
  <p:cmAuthor id="10" name="Megan Cartwright" initials="MC" lastIdx="4" clrIdx="9">
    <p:extLst>
      <p:ext uri="{19B8F6BF-5375-455C-9EA6-DF929625EA0E}">
        <p15:presenceInfo xmlns:p15="http://schemas.microsoft.com/office/powerpoint/2012/main" userId="S::mcartwright@clinicaloptions.com::aaeaf566-570c-41b1-9c90-11c8d9ac162b" providerId="AD"/>
      </p:ext>
    </p:extLst>
  </p:cmAuthor>
  <p:cmAuthor id="4" name="Timothy Quill" initials="TQ" lastIdx="2" clrIdx="3">
    <p:extLst>
      <p:ext uri="{19B8F6BF-5375-455C-9EA6-DF929625EA0E}">
        <p15:presenceInfo xmlns:p15="http://schemas.microsoft.com/office/powerpoint/2012/main" userId="S::tquill@clinicaloptions.com::b1dc6efb-2995-45e7-a306-57a2c67aa886" providerId="AD"/>
      </p:ext>
    </p:extLst>
  </p:cmAuthor>
  <p:cmAuthor id="11" name="Kristen Rosenthal" initials="KR" lastIdx="5" clrIdx="10">
    <p:extLst>
      <p:ext uri="{19B8F6BF-5375-455C-9EA6-DF929625EA0E}">
        <p15:presenceInfo xmlns:p15="http://schemas.microsoft.com/office/powerpoint/2012/main" userId="S::krosenthal@clinicaloptions.com::67a58a6d-22ff-4b03-8f01-10ea3f44af52"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1B1975-5FAC-4080-BFFD-69CB82B21EC2}" v="79" dt="2024-06-07T17:47:45.221"/>
    <p1510:client id="{731C2ADE-2CCB-40C9-9A8D-70CFBEA3E170}" v="418" dt="2024-06-06T22:59:44.932"/>
    <p1510:client id="{A9801F22-4BE8-4ACA-9D20-5FB17D1F4D22}" v="1" dt="2024-06-07T18:35:03.7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87989" autoAdjust="0"/>
  </p:normalViewPr>
  <p:slideViewPr>
    <p:cSldViewPr snapToGrid="0">
      <p:cViewPr varScale="1">
        <p:scale>
          <a:sx n="85" d="100"/>
          <a:sy n="85" d="100"/>
        </p:scale>
        <p:origin x="1060" y="60"/>
      </p:cViewPr>
      <p:guideLst/>
    </p:cSldViewPr>
  </p:slideViewPr>
  <p:notesTextViewPr>
    <p:cViewPr>
      <p:scale>
        <a:sx n="1" d="1"/>
        <a:sy n="1" d="1"/>
      </p:scale>
      <p:origin x="0" y="0"/>
    </p:cViewPr>
  </p:notesTextViewPr>
  <p:sorterViewPr>
    <p:cViewPr>
      <p:scale>
        <a:sx n="130" d="100"/>
        <a:sy n="13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llary Tunggal" userId="ad64bda3-5530-4833-84b4-5d3ed1bf5c1c" providerId="ADAL" clId="{DDA4291F-9285-4959-81DE-1A80F905438E}"/>
    <pc:docChg chg="undo redo custSel addSld modSld">
      <pc:chgData name="Hillary Tunggal" userId="ad64bda3-5530-4833-84b4-5d3ed1bf5c1c" providerId="ADAL" clId="{DDA4291F-9285-4959-81DE-1A80F905438E}" dt="2024-06-05T23:46:06.668" v="1164" actId="20577"/>
      <pc:docMkLst>
        <pc:docMk/>
      </pc:docMkLst>
      <pc:sldChg chg="addCm modCm">
        <pc:chgData name="Hillary Tunggal" userId="ad64bda3-5530-4833-84b4-5d3ed1bf5c1c" providerId="ADAL" clId="{DDA4291F-9285-4959-81DE-1A80F905438E}" dt="2024-06-05T23:37:33.239" v="1129"/>
        <pc:sldMkLst>
          <pc:docMk/>
          <pc:sldMk cId="0" sldId="321"/>
        </pc:sldMkLst>
      </pc:sldChg>
      <pc:sldChg chg="modSp mod addCm delCm modCm">
        <pc:chgData name="Hillary Tunggal" userId="ad64bda3-5530-4833-84b4-5d3ed1bf5c1c" providerId="ADAL" clId="{DDA4291F-9285-4959-81DE-1A80F905438E}" dt="2024-06-05T23:46:06.668" v="1164" actId="20577"/>
        <pc:sldMkLst>
          <pc:docMk/>
          <pc:sldMk cId="2627868447" sldId="552"/>
        </pc:sldMkLst>
        <pc:spChg chg="mod">
          <ac:chgData name="Hillary Tunggal" userId="ad64bda3-5530-4833-84b4-5d3ed1bf5c1c" providerId="ADAL" clId="{DDA4291F-9285-4959-81DE-1A80F905438E}" dt="2024-06-05T23:21:59.031" v="1008" actId="20577"/>
          <ac:spMkLst>
            <pc:docMk/>
            <pc:sldMk cId="2627868447" sldId="552"/>
            <ac:spMk id="3" creationId="{DD1C1D3C-7F26-166C-D01D-4432FFB2D503}"/>
          </ac:spMkLst>
        </pc:spChg>
        <pc:spChg chg="mod">
          <ac:chgData name="Hillary Tunggal" userId="ad64bda3-5530-4833-84b4-5d3ed1bf5c1c" providerId="ADAL" clId="{DDA4291F-9285-4959-81DE-1A80F905438E}" dt="2024-06-05T23:46:06.668" v="1164" actId="20577"/>
          <ac:spMkLst>
            <pc:docMk/>
            <pc:sldMk cId="2627868447" sldId="552"/>
            <ac:spMk id="9219" creationId="{D25C30B9-DB9B-4F0D-825F-3ADFC7E0F72C}"/>
          </ac:spMkLst>
        </pc:spChg>
      </pc:sldChg>
      <pc:sldChg chg="modSp mod addCm modCm">
        <pc:chgData name="Hillary Tunggal" userId="ad64bda3-5530-4833-84b4-5d3ed1bf5c1c" providerId="ADAL" clId="{DDA4291F-9285-4959-81DE-1A80F905438E}" dt="2024-06-05T22:23:55.453" v="45"/>
        <pc:sldMkLst>
          <pc:docMk/>
          <pc:sldMk cId="0" sldId="559"/>
        </pc:sldMkLst>
        <pc:spChg chg="mod">
          <ac:chgData name="Hillary Tunggal" userId="ad64bda3-5530-4833-84b4-5d3ed1bf5c1c" providerId="ADAL" clId="{DDA4291F-9285-4959-81DE-1A80F905438E}" dt="2024-06-05T22:23:34.509" v="44" actId="20577"/>
          <ac:spMkLst>
            <pc:docMk/>
            <pc:sldMk cId="0" sldId="559"/>
            <ac:spMk id="9219" creationId="{D25C30B9-DB9B-4F0D-825F-3ADFC7E0F72C}"/>
          </ac:spMkLst>
        </pc:spChg>
        <pc:spChg chg="mod">
          <ac:chgData name="Hillary Tunggal" userId="ad64bda3-5530-4833-84b4-5d3ed1bf5c1c" providerId="ADAL" clId="{DDA4291F-9285-4959-81DE-1A80F905438E}" dt="2024-06-05T22:20:48.441" v="37" actId="20577"/>
          <ac:spMkLst>
            <pc:docMk/>
            <pc:sldMk cId="0" sldId="559"/>
            <ac:spMk id="9221" creationId="{0B865CED-4EF9-403A-B72A-0302F40DC9B0}"/>
          </ac:spMkLst>
        </pc:spChg>
      </pc:sldChg>
      <pc:sldChg chg="addCm modCm">
        <pc:chgData name="Hillary Tunggal" userId="ad64bda3-5530-4833-84b4-5d3ed1bf5c1c" providerId="ADAL" clId="{DDA4291F-9285-4959-81DE-1A80F905438E}" dt="2024-06-05T22:35:22.016" v="49"/>
        <pc:sldMkLst>
          <pc:docMk/>
          <pc:sldMk cId="3390507134" sldId="563"/>
        </pc:sldMkLst>
      </pc:sldChg>
      <pc:sldChg chg="addCm modCm">
        <pc:chgData name="Hillary Tunggal" userId="ad64bda3-5530-4833-84b4-5d3ed1bf5c1c" providerId="ADAL" clId="{DDA4291F-9285-4959-81DE-1A80F905438E}" dt="2024-06-05T22:31:20.995" v="47"/>
        <pc:sldMkLst>
          <pc:docMk/>
          <pc:sldMk cId="2410382307" sldId="2141411849"/>
        </pc:sldMkLst>
      </pc:sldChg>
      <pc:sldChg chg="addCm modCm">
        <pc:chgData name="Hillary Tunggal" userId="ad64bda3-5530-4833-84b4-5d3ed1bf5c1c" providerId="ADAL" clId="{DDA4291F-9285-4959-81DE-1A80F905438E}" dt="2024-06-05T22:35:28.994" v="51"/>
        <pc:sldMkLst>
          <pc:docMk/>
          <pc:sldMk cId="1478683834" sldId="2141411850"/>
        </pc:sldMkLst>
      </pc:sldChg>
      <pc:sldChg chg="addCm modCm">
        <pc:chgData name="Hillary Tunggal" userId="ad64bda3-5530-4833-84b4-5d3ed1bf5c1c" providerId="ADAL" clId="{DDA4291F-9285-4959-81DE-1A80F905438E}" dt="2024-06-05T22:37:38.718" v="53"/>
        <pc:sldMkLst>
          <pc:docMk/>
          <pc:sldMk cId="2552292872" sldId="2141411851"/>
        </pc:sldMkLst>
      </pc:sldChg>
      <pc:sldChg chg="addCm modCm">
        <pc:chgData name="Hillary Tunggal" userId="ad64bda3-5530-4833-84b4-5d3ed1bf5c1c" providerId="ADAL" clId="{DDA4291F-9285-4959-81DE-1A80F905438E}" dt="2024-06-05T22:39:15.279" v="55"/>
        <pc:sldMkLst>
          <pc:docMk/>
          <pc:sldMk cId="4264930740" sldId="2141411852"/>
        </pc:sldMkLst>
      </pc:sldChg>
      <pc:sldChg chg="addCm modCm">
        <pc:chgData name="Hillary Tunggal" userId="ad64bda3-5530-4833-84b4-5d3ed1bf5c1c" providerId="ADAL" clId="{DDA4291F-9285-4959-81DE-1A80F905438E}" dt="2024-06-05T22:39:51.034" v="57"/>
        <pc:sldMkLst>
          <pc:docMk/>
          <pc:sldMk cId="470995814" sldId="2141411853"/>
        </pc:sldMkLst>
      </pc:sldChg>
      <pc:sldChg chg="modSp mod addCm modCm">
        <pc:chgData name="Hillary Tunggal" userId="ad64bda3-5530-4833-84b4-5d3ed1bf5c1c" providerId="ADAL" clId="{DDA4291F-9285-4959-81DE-1A80F905438E}" dt="2024-06-05T22:56:52.206" v="394"/>
        <pc:sldMkLst>
          <pc:docMk/>
          <pc:sldMk cId="28858041" sldId="2141411854"/>
        </pc:sldMkLst>
        <pc:graphicFrameChg chg="modGraphic">
          <ac:chgData name="Hillary Tunggal" userId="ad64bda3-5530-4833-84b4-5d3ed1bf5c1c" providerId="ADAL" clId="{DDA4291F-9285-4959-81DE-1A80F905438E}" dt="2024-06-05T22:56:47.776" v="393" actId="20577"/>
          <ac:graphicFrameMkLst>
            <pc:docMk/>
            <pc:sldMk cId="28858041" sldId="2141411854"/>
            <ac:graphicFrameMk id="2" creationId="{E54DC73C-AC2E-3558-8F96-1B77C0659B37}"/>
          </ac:graphicFrameMkLst>
        </pc:graphicFrameChg>
      </pc:sldChg>
      <pc:sldChg chg="addSp modSp new mod addCm delCm modCm">
        <pc:chgData name="Hillary Tunggal" userId="ad64bda3-5530-4833-84b4-5d3ed1bf5c1c" providerId="ADAL" clId="{DDA4291F-9285-4959-81DE-1A80F905438E}" dt="2024-06-05T23:28:45.642" v="1092"/>
        <pc:sldMkLst>
          <pc:docMk/>
          <pc:sldMk cId="1958222660" sldId="2141411855"/>
        </pc:sldMkLst>
        <pc:spChg chg="mod">
          <ac:chgData name="Hillary Tunggal" userId="ad64bda3-5530-4833-84b4-5d3ed1bf5c1c" providerId="ADAL" clId="{DDA4291F-9285-4959-81DE-1A80F905438E}" dt="2024-06-05T23:02:45.074" v="492" actId="20577"/>
          <ac:spMkLst>
            <pc:docMk/>
            <pc:sldMk cId="1958222660" sldId="2141411855"/>
            <ac:spMk id="2" creationId="{207F4171-D14E-97B3-B04F-AED0F0D2CC93}"/>
          </ac:spMkLst>
        </pc:spChg>
        <pc:spChg chg="mod">
          <ac:chgData name="Hillary Tunggal" userId="ad64bda3-5530-4833-84b4-5d3ed1bf5c1c" providerId="ADAL" clId="{DDA4291F-9285-4959-81DE-1A80F905438E}" dt="2024-06-05T23:10:08.005" v="869" actId="20577"/>
          <ac:spMkLst>
            <pc:docMk/>
            <pc:sldMk cId="1958222660" sldId="2141411855"/>
            <ac:spMk id="3" creationId="{ACD0B1B0-971C-B6EF-6F8C-6074E88858F0}"/>
          </ac:spMkLst>
        </pc:spChg>
        <pc:spChg chg="add mod">
          <ac:chgData name="Hillary Tunggal" userId="ad64bda3-5530-4833-84b4-5d3ed1bf5c1c" providerId="ADAL" clId="{DDA4291F-9285-4959-81DE-1A80F905438E}" dt="2024-06-05T23:22:31.180" v="1010"/>
          <ac:spMkLst>
            <pc:docMk/>
            <pc:sldMk cId="1958222660" sldId="2141411855"/>
            <ac:spMk id="5" creationId="{11BDD840-0169-D72D-5DBE-488310EDF54C}"/>
          </ac:spMkLst>
        </pc:spChg>
        <pc:graphicFrameChg chg="add mod modGraphic">
          <ac:chgData name="Hillary Tunggal" userId="ad64bda3-5530-4833-84b4-5d3ed1bf5c1c" providerId="ADAL" clId="{DDA4291F-9285-4959-81DE-1A80F905438E}" dt="2024-06-05T23:10:12.794" v="870" actId="1076"/>
          <ac:graphicFrameMkLst>
            <pc:docMk/>
            <pc:sldMk cId="1958222660" sldId="2141411855"/>
            <ac:graphicFrameMk id="4" creationId="{4D62150E-21CF-FE3B-9DAD-9824CC687F5A}"/>
          </ac:graphicFrameMkLst>
        </pc:graphicFrameChg>
      </pc:sldChg>
    </pc:docChg>
  </pc:docChgLst>
  <pc:docChgLst>
    <pc:chgData name="Andrea Boecler" userId="28e82037-1239-4052-943b-ae184e0bc2af" providerId="ADAL" clId="{B05C3D91-E1EA-4D3A-8733-2DC377DCC16D}"/>
    <pc:docChg chg="custSel modSld">
      <pc:chgData name="Andrea Boecler" userId="28e82037-1239-4052-943b-ae184e0bc2af" providerId="ADAL" clId="{B05C3D91-E1EA-4D3A-8733-2DC377DCC16D}" dt="2024-06-07T18:08:01.957" v="1163" actId="20577"/>
      <pc:docMkLst>
        <pc:docMk/>
      </pc:docMkLst>
      <pc:sldChg chg="modNotesTx">
        <pc:chgData name="Andrea Boecler" userId="28e82037-1239-4052-943b-ae184e0bc2af" providerId="ADAL" clId="{B05C3D91-E1EA-4D3A-8733-2DC377DCC16D}" dt="2024-06-07T17:56:03.300" v="95" actId="20577"/>
        <pc:sldMkLst>
          <pc:docMk/>
          <pc:sldMk cId="0" sldId="321"/>
        </pc:sldMkLst>
      </pc:sldChg>
      <pc:sldChg chg="modSp mod modNotesTx">
        <pc:chgData name="Andrea Boecler" userId="28e82037-1239-4052-943b-ae184e0bc2af" providerId="ADAL" clId="{B05C3D91-E1EA-4D3A-8733-2DC377DCC16D}" dt="2024-06-07T17:58:52.777" v="293" actId="20577"/>
        <pc:sldMkLst>
          <pc:docMk/>
          <pc:sldMk cId="0" sldId="559"/>
        </pc:sldMkLst>
        <pc:spChg chg="mod">
          <ac:chgData name="Andrea Boecler" userId="28e82037-1239-4052-943b-ae184e0bc2af" providerId="ADAL" clId="{B05C3D91-E1EA-4D3A-8733-2DC377DCC16D}" dt="2024-06-07T17:58:52.777" v="293" actId="20577"/>
          <ac:spMkLst>
            <pc:docMk/>
            <pc:sldMk cId="0" sldId="559"/>
            <ac:spMk id="2" creationId="{D27F443A-AD2E-4ED9-0B7D-C660470C6143}"/>
          </ac:spMkLst>
        </pc:spChg>
        <pc:spChg chg="mod">
          <ac:chgData name="Andrea Boecler" userId="28e82037-1239-4052-943b-ae184e0bc2af" providerId="ADAL" clId="{B05C3D91-E1EA-4D3A-8733-2DC377DCC16D}" dt="2024-06-07T17:56:47.136" v="131" actId="20577"/>
          <ac:spMkLst>
            <pc:docMk/>
            <pc:sldMk cId="0" sldId="559"/>
            <ac:spMk id="9219" creationId="{D25C30B9-DB9B-4F0D-825F-3ADFC7E0F72C}"/>
          </ac:spMkLst>
        </pc:spChg>
      </pc:sldChg>
      <pc:sldChg chg="modNotesTx">
        <pc:chgData name="Andrea Boecler" userId="28e82037-1239-4052-943b-ae184e0bc2af" providerId="ADAL" clId="{B05C3D91-E1EA-4D3A-8733-2DC377DCC16D}" dt="2024-06-07T18:05:26.762" v="879" actId="20577"/>
        <pc:sldMkLst>
          <pc:docMk/>
          <pc:sldMk cId="3390507134" sldId="563"/>
        </pc:sldMkLst>
      </pc:sldChg>
      <pc:sldChg chg="modSp mod modNotesTx">
        <pc:chgData name="Andrea Boecler" userId="28e82037-1239-4052-943b-ae184e0bc2af" providerId="ADAL" clId="{B05C3D91-E1EA-4D3A-8733-2DC377DCC16D}" dt="2024-06-07T18:00:57.801" v="438" actId="20577"/>
        <pc:sldMkLst>
          <pc:docMk/>
          <pc:sldMk cId="2410382307" sldId="2141411849"/>
        </pc:sldMkLst>
        <pc:spChg chg="mod">
          <ac:chgData name="Andrea Boecler" userId="28e82037-1239-4052-943b-ae184e0bc2af" providerId="ADAL" clId="{B05C3D91-E1EA-4D3A-8733-2DC377DCC16D}" dt="2024-06-07T18:00:47.187" v="436" actId="20577"/>
          <ac:spMkLst>
            <pc:docMk/>
            <pc:sldMk cId="2410382307" sldId="2141411849"/>
            <ac:spMk id="60" creationId="{61BEA866-D7E1-D5A7-A21C-A14B8D7EDAE0}"/>
          </ac:spMkLst>
        </pc:spChg>
        <pc:spChg chg="mod">
          <ac:chgData name="Andrea Boecler" userId="28e82037-1239-4052-943b-ae184e0bc2af" providerId="ADAL" clId="{B05C3D91-E1EA-4D3A-8733-2DC377DCC16D}" dt="2024-06-07T18:00:57.801" v="438" actId="20577"/>
          <ac:spMkLst>
            <pc:docMk/>
            <pc:sldMk cId="2410382307" sldId="2141411849"/>
            <ac:spMk id="63" creationId="{E8D368A1-5CEE-1CC3-317A-51071F20EB90}"/>
          </ac:spMkLst>
        </pc:spChg>
      </pc:sldChg>
      <pc:sldChg chg="modNotesTx">
        <pc:chgData name="Andrea Boecler" userId="28e82037-1239-4052-943b-ae184e0bc2af" providerId="ADAL" clId="{B05C3D91-E1EA-4D3A-8733-2DC377DCC16D}" dt="2024-06-07T18:05:49.102" v="928" actId="20577"/>
        <pc:sldMkLst>
          <pc:docMk/>
          <pc:sldMk cId="470995814" sldId="2141411853"/>
        </pc:sldMkLst>
      </pc:sldChg>
      <pc:sldChg chg="modSp mod addCm modCm modNotesTx">
        <pc:chgData name="Andrea Boecler" userId="28e82037-1239-4052-943b-ae184e0bc2af" providerId="ADAL" clId="{B05C3D91-E1EA-4D3A-8733-2DC377DCC16D}" dt="2024-06-07T18:03:59.896" v="773" actId="20577"/>
        <pc:sldMkLst>
          <pc:docMk/>
          <pc:sldMk cId="3548193046" sldId="2141411856"/>
        </pc:sldMkLst>
        <pc:graphicFrameChg chg="modGraphic">
          <ac:chgData name="Andrea Boecler" userId="28e82037-1239-4052-943b-ae184e0bc2af" providerId="ADAL" clId="{B05C3D91-E1EA-4D3A-8733-2DC377DCC16D}" dt="2024-06-07T18:01:20.782" v="446" actId="20577"/>
          <ac:graphicFrameMkLst>
            <pc:docMk/>
            <pc:sldMk cId="3548193046" sldId="2141411856"/>
            <ac:graphicFrameMk id="5" creationId="{460B54B6-ADA4-1471-41F1-38E163EAAFCC}"/>
          </ac:graphicFrameMkLst>
        </pc:graphicFrameChg>
      </pc:sldChg>
      <pc:sldChg chg="modNotesTx">
        <pc:chgData name="Andrea Boecler" userId="28e82037-1239-4052-943b-ae184e0bc2af" providerId="ADAL" clId="{B05C3D91-E1EA-4D3A-8733-2DC377DCC16D}" dt="2024-06-07T18:05:18.189" v="862" actId="20577"/>
        <pc:sldMkLst>
          <pc:docMk/>
          <pc:sldMk cId="3015063938" sldId="2141411857"/>
        </pc:sldMkLst>
      </pc:sldChg>
      <pc:sldChg chg="modSp mod modNotesTx">
        <pc:chgData name="Andrea Boecler" userId="28e82037-1239-4052-943b-ae184e0bc2af" providerId="ADAL" clId="{B05C3D91-E1EA-4D3A-8733-2DC377DCC16D}" dt="2024-06-07T18:07:21.075" v="1059" actId="20577"/>
        <pc:sldMkLst>
          <pc:docMk/>
          <pc:sldMk cId="1808478815" sldId="2141411859"/>
        </pc:sldMkLst>
        <pc:graphicFrameChg chg="modGraphic">
          <ac:chgData name="Andrea Boecler" userId="28e82037-1239-4052-943b-ae184e0bc2af" providerId="ADAL" clId="{B05C3D91-E1EA-4D3A-8733-2DC377DCC16D}" dt="2024-06-07T18:06:56.152" v="1057" actId="20577"/>
          <ac:graphicFrameMkLst>
            <pc:docMk/>
            <pc:sldMk cId="1808478815" sldId="2141411859"/>
            <ac:graphicFrameMk id="6" creationId="{B59FBB12-96BE-8C75-902E-99A7896FBFF7}"/>
          </ac:graphicFrameMkLst>
        </pc:graphicFrameChg>
      </pc:sldChg>
      <pc:sldChg chg="modNotesTx">
        <pc:chgData name="Andrea Boecler" userId="28e82037-1239-4052-943b-ae184e0bc2af" providerId="ADAL" clId="{B05C3D91-E1EA-4D3A-8733-2DC377DCC16D}" dt="2024-06-07T18:08:01.957" v="1163" actId="20577"/>
        <pc:sldMkLst>
          <pc:docMk/>
          <pc:sldMk cId="2612855054" sldId="2141411860"/>
        </pc:sldMkLst>
      </pc:sldChg>
    </pc:docChg>
  </pc:docChgLst>
  <pc:docChgLst>
    <pc:chgData name="Tara Cunningham" userId="9a6ac462-c5fc-4c6b-a4a7-aa9b486daad0" providerId="ADAL" clId="{0E463CF8-06A8-4754-8191-C160C1E9A176}"/>
    <pc:docChg chg="undo custSel modSld">
      <pc:chgData name="Tara Cunningham" userId="9a6ac462-c5fc-4c6b-a4a7-aa9b486daad0" providerId="ADAL" clId="{0E463CF8-06A8-4754-8191-C160C1E9A176}" dt="2024-06-07T19:45:45.698" v="27"/>
      <pc:docMkLst>
        <pc:docMk/>
      </pc:docMkLst>
      <pc:sldChg chg="modSp mod">
        <pc:chgData name="Tara Cunningham" userId="9a6ac462-c5fc-4c6b-a4a7-aa9b486daad0" providerId="ADAL" clId="{0E463CF8-06A8-4754-8191-C160C1E9A176}" dt="2024-06-07T19:45:45.698" v="27"/>
        <pc:sldMkLst>
          <pc:docMk/>
          <pc:sldMk cId="0" sldId="321"/>
        </pc:sldMkLst>
        <pc:spChg chg="mod">
          <ac:chgData name="Tara Cunningham" userId="9a6ac462-c5fc-4c6b-a4a7-aa9b486daad0" providerId="ADAL" clId="{0E463CF8-06A8-4754-8191-C160C1E9A176}" dt="2024-06-07T19:45:45.698" v="27"/>
          <ac:spMkLst>
            <pc:docMk/>
            <pc:sldMk cId="0" sldId="321"/>
            <ac:spMk id="9" creationId="{29C97272-D98D-4B80-A5DE-809F0B118B50}"/>
          </ac:spMkLst>
        </pc:spChg>
      </pc:sldChg>
    </pc:docChg>
  </pc:docChgLst>
  <pc:docChgLst>
    <pc:chgData name="Megan Cartwright" userId="aaeaf566-570c-41b1-9c90-11c8d9ac162b" providerId="ADAL" clId="{731C2ADE-2CCB-40C9-9A8D-70CFBEA3E170}"/>
    <pc:docChg chg="undo redo custSel addSld delSld modSld">
      <pc:chgData name="Megan Cartwright" userId="aaeaf566-570c-41b1-9c90-11c8d9ac162b" providerId="ADAL" clId="{731C2ADE-2CCB-40C9-9A8D-70CFBEA3E170}" dt="2024-06-07T18:21:29.703" v="5829" actId="1592"/>
      <pc:docMkLst>
        <pc:docMk/>
      </pc:docMkLst>
      <pc:sldChg chg="modSp mod addCm delCm modCm">
        <pc:chgData name="Megan Cartwright" userId="aaeaf566-570c-41b1-9c90-11c8d9ac162b" providerId="ADAL" clId="{731C2ADE-2CCB-40C9-9A8D-70CFBEA3E170}" dt="2024-06-07T18:19:52.314" v="5817" actId="1592"/>
        <pc:sldMkLst>
          <pc:docMk/>
          <pc:sldMk cId="0" sldId="321"/>
        </pc:sldMkLst>
        <pc:spChg chg="mod">
          <ac:chgData name="Megan Cartwright" userId="aaeaf566-570c-41b1-9c90-11c8d9ac162b" providerId="ADAL" clId="{731C2ADE-2CCB-40C9-9A8D-70CFBEA3E170}" dt="2024-06-06T19:04:30.407" v="99" actId="20577"/>
          <ac:spMkLst>
            <pc:docMk/>
            <pc:sldMk cId="0" sldId="321"/>
            <ac:spMk id="7171" creationId="{4D67E167-2F37-481F-AB26-A6E236679EF3}"/>
          </ac:spMkLst>
        </pc:spChg>
      </pc:sldChg>
      <pc:sldChg chg="del delCm">
        <pc:chgData name="Megan Cartwright" userId="aaeaf566-570c-41b1-9c90-11c8d9ac162b" providerId="ADAL" clId="{731C2ADE-2CCB-40C9-9A8D-70CFBEA3E170}" dt="2024-06-06T22:48:13.421" v="5769" actId="47"/>
        <pc:sldMkLst>
          <pc:docMk/>
          <pc:sldMk cId="2627868447" sldId="552"/>
        </pc:sldMkLst>
      </pc:sldChg>
      <pc:sldChg chg="addSp delSp modSp mod addCm delCm modCm modNotesTx">
        <pc:chgData name="Megan Cartwright" userId="aaeaf566-570c-41b1-9c90-11c8d9ac162b" providerId="ADAL" clId="{731C2ADE-2CCB-40C9-9A8D-70CFBEA3E170}" dt="2024-06-07T18:20:06.300" v="5819" actId="1592"/>
        <pc:sldMkLst>
          <pc:docMk/>
          <pc:sldMk cId="0" sldId="559"/>
        </pc:sldMkLst>
        <pc:spChg chg="add mod">
          <ac:chgData name="Megan Cartwright" userId="aaeaf566-570c-41b1-9c90-11c8d9ac162b" providerId="ADAL" clId="{731C2ADE-2CCB-40C9-9A8D-70CFBEA3E170}" dt="2024-06-06T19:27:17.956" v="723" actId="20577"/>
          <ac:spMkLst>
            <pc:docMk/>
            <pc:sldMk cId="0" sldId="559"/>
            <ac:spMk id="2" creationId="{D27F443A-AD2E-4ED9-0B7D-C660470C6143}"/>
          </ac:spMkLst>
        </pc:spChg>
        <pc:spChg chg="mod">
          <ac:chgData name="Megan Cartwright" userId="aaeaf566-570c-41b1-9c90-11c8d9ac162b" providerId="ADAL" clId="{731C2ADE-2CCB-40C9-9A8D-70CFBEA3E170}" dt="2024-06-06T22:49:13.829" v="5785" actId="20577"/>
          <ac:spMkLst>
            <pc:docMk/>
            <pc:sldMk cId="0" sldId="559"/>
            <ac:spMk id="9219" creationId="{D25C30B9-DB9B-4F0D-825F-3ADFC7E0F72C}"/>
          </ac:spMkLst>
        </pc:spChg>
        <pc:spChg chg="del">
          <ac:chgData name="Megan Cartwright" userId="aaeaf566-570c-41b1-9c90-11c8d9ac162b" providerId="ADAL" clId="{731C2ADE-2CCB-40C9-9A8D-70CFBEA3E170}" dt="2024-06-06T19:05:39.698" v="108" actId="478"/>
          <ac:spMkLst>
            <pc:docMk/>
            <pc:sldMk cId="0" sldId="559"/>
            <ac:spMk id="9221" creationId="{0B865CED-4EF9-403A-B72A-0302F40DC9B0}"/>
          </ac:spMkLst>
        </pc:spChg>
      </pc:sldChg>
      <pc:sldChg chg="addSp delSp modSp mod delCm chgLayout">
        <pc:chgData name="Megan Cartwright" userId="aaeaf566-570c-41b1-9c90-11c8d9ac162b" providerId="ADAL" clId="{731C2ADE-2CCB-40C9-9A8D-70CFBEA3E170}" dt="2024-06-06T22:51:05.907" v="5801" actId="20577"/>
        <pc:sldMkLst>
          <pc:docMk/>
          <pc:sldMk cId="3390507134" sldId="563"/>
        </pc:sldMkLst>
        <pc:spChg chg="add mod ord">
          <ac:chgData name="Megan Cartwright" userId="aaeaf566-570c-41b1-9c90-11c8d9ac162b" providerId="ADAL" clId="{731C2ADE-2CCB-40C9-9A8D-70CFBEA3E170}" dt="2024-06-06T21:56:31.071" v="2938" actId="14100"/>
          <ac:spMkLst>
            <pc:docMk/>
            <pc:sldMk cId="3390507134" sldId="563"/>
            <ac:spMk id="5" creationId="{698276B5-BB82-9F40-688C-EB596CD4F63C}"/>
          </ac:spMkLst>
        </pc:spChg>
        <pc:spChg chg="mod ord">
          <ac:chgData name="Megan Cartwright" userId="aaeaf566-570c-41b1-9c90-11c8d9ac162b" providerId="ADAL" clId="{731C2ADE-2CCB-40C9-9A8D-70CFBEA3E170}" dt="2024-06-06T21:52:32.741" v="2666" actId="700"/>
          <ac:spMkLst>
            <pc:docMk/>
            <pc:sldMk cId="3390507134" sldId="563"/>
            <ac:spMk id="9218" creationId="{8546831A-73CD-4F8E-9FF8-D931364866CE}"/>
          </ac:spMkLst>
        </pc:spChg>
        <pc:graphicFrameChg chg="mod modGraphic">
          <ac:chgData name="Megan Cartwright" userId="aaeaf566-570c-41b1-9c90-11c8d9ac162b" providerId="ADAL" clId="{731C2ADE-2CCB-40C9-9A8D-70CFBEA3E170}" dt="2024-06-06T22:51:05.907" v="5801" actId="20577"/>
          <ac:graphicFrameMkLst>
            <pc:docMk/>
            <pc:sldMk cId="3390507134" sldId="563"/>
            <ac:graphicFrameMk id="2" creationId="{E54DC73C-AC2E-3558-8F96-1B77C0659B37}"/>
          </ac:graphicFrameMkLst>
        </pc:graphicFrameChg>
        <pc:graphicFrameChg chg="add del mod">
          <ac:chgData name="Megan Cartwright" userId="aaeaf566-570c-41b1-9c90-11c8d9ac162b" providerId="ADAL" clId="{731C2ADE-2CCB-40C9-9A8D-70CFBEA3E170}" dt="2024-06-06T21:52:22.746" v="2665" actId="478"/>
          <ac:graphicFrameMkLst>
            <pc:docMk/>
            <pc:sldMk cId="3390507134" sldId="563"/>
            <ac:graphicFrameMk id="3" creationId="{6AFABFF2-2958-9D15-BDD8-581523E29D4E}"/>
          </ac:graphicFrameMkLst>
        </pc:graphicFrameChg>
      </pc:sldChg>
      <pc:sldChg chg="addSp delSp modSp mod addCm delCm modCm modNotesTx">
        <pc:chgData name="Megan Cartwright" userId="aaeaf566-570c-41b1-9c90-11c8d9ac162b" providerId="ADAL" clId="{731C2ADE-2CCB-40C9-9A8D-70CFBEA3E170}" dt="2024-06-07T18:20:16.872" v="5822" actId="1592"/>
        <pc:sldMkLst>
          <pc:docMk/>
          <pc:sldMk cId="2410382307" sldId="2141411849"/>
        </pc:sldMkLst>
        <pc:spChg chg="mod">
          <ac:chgData name="Megan Cartwright" userId="aaeaf566-570c-41b1-9c90-11c8d9ac162b" providerId="ADAL" clId="{731C2ADE-2CCB-40C9-9A8D-70CFBEA3E170}" dt="2024-06-06T21:01:28.229" v="782" actId="20577"/>
          <ac:spMkLst>
            <pc:docMk/>
            <pc:sldMk cId="2410382307" sldId="2141411849"/>
            <ac:spMk id="2" creationId="{FDD86D16-5C61-4391-B95D-BDF1F3CB8A38}"/>
          </ac:spMkLst>
        </pc:spChg>
        <pc:spChg chg="mod">
          <ac:chgData name="Megan Cartwright" userId="aaeaf566-570c-41b1-9c90-11c8d9ac162b" providerId="ADAL" clId="{731C2ADE-2CCB-40C9-9A8D-70CFBEA3E170}" dt="2024-06-06T21:02:38.859" v="790" actId="20577"/>
          <ac:spMkLst>
            <pc:docMk/>
            <pc:sldMk cId="2410382307" sldId="2141411849"/>
            <ac:spMk id="4" creationId="{41113DF2-907A-EF0C-17DE-D496143A8915}"/>
          </ac:spMkLst>
        </pc:spChg>
        <pc:spChg chg="mod">
          <ac:chgData name="Megan Cartwright" userId="aaeaf566-570c-41b1-9c90-11c8d9ac162b" providerId="ADAL" clId="{731C2ADE-2CCB-40C9-9A8D-70CFBEA3E170}" dt="2024-06-06T22:49:44.991" v="5798" actId="20577"/>
          <ac:spMkLst>
            <pc:docMk/>
            <pc:sldMk cId="2410382307" sldId="2141411849"/>
            <ac:spMk id="12" creationId="{4BBE7FCA-118E-780F-51EE-3258B91CFBF5}"/>
          </ac:spMkLst>
        </pc:spChg>
        <pc:spChg chg="add mod">
          <ac:chgData name="Megan Cartwright" userId="aaeaf566-570c-41b1-9c90-11c8d9ac162b" providerId="ADAL" clId="{731C2ADE-2CCB-40C9-9A8D-70CFBEA3E170}" dt="2024-06-06T21:29:46.030" v="1871" actId="1035"/>
          <ac:spMkLst>
            <pc:docMk/>
            <pc:sldMk cId="2410382307" sldId="2141411849"/>
            <ac:spMk id="13" creationId="{00094532-52AF-7B27-31FB-A61A3DB297E9}"/>
          </ac:spMkLst>
        </pc:spChg>
        <pc:spChg chg="mod">
          <ac:chgData name="Megan Cartwright" userId="aaeaf566-570c-41b1-9c90-11c8d9ac162b" providerId="ADAL" clId="{731C2ADE-2CCB-40C9-9A8D-70CFBEA3E170}" dt="2024-06-06T21:29:46.030" v="1871" actId="1035"/>
          <ac:spMkLst>
            <pc:docMk/>
            <pc:sldMk cId="2410382307" sldId="2141411849"/>
            <ac:spMk id="17" creationId="{480DF13E-325B-72FA-D23F-52DB4BEFFDA8}"/>
          </ac:spMkLst>
        </pc:spChg>
        <pc:spChg chg="mod">
          <ac:chgData name="Megan Cartwright" userId="aaeaf566-570c-41b1-9c90-11c8d9ac162b" providerId="ADAL" clId="{731C2ADE-2CCB-40C9-9A8D-70CFBEA3E170}" dt="2024-06-06T21:29:46.030" v="1871" actId="1035"/>
          <ac:spMkLst>
            <pc:docMk/>
            <pc:sldMk cId="2410382307" sldId="2141411849"/>
            <ac:spMk id="22" creationId="{8624C48C-46C3-37FD-5EFC-699FE13A8940}"/>
          </ac:spMkLst>
        </pc:spChg>
        <pc:spChg chg="mod">
          <ac:chgData name="Megan Cartwright" userId="aaeaf566-570c-41b1-9c90-11c8d9ac162b" providerId="ADAL" clId="{731C2ADE-2CCB-40C9-9A8D-70CFBEA3E170}" dt="2024-06-06T21:29:46.030" v="1871" actId="1035"/>
          <ac:spMkLst>
            <pc:docMk/>
            <pc:sldMk cId="2410382307" sldId="2141411849"/>
            <ac:spMk id="27" creationId="{A0E2143D-DCE4-AE56-9DA3-F90CD616767D}"/>
          </ac:spMkLst>
        </pc:spChg>
        <pc:spChg chg="mod">
          <ac:chgData name="Megan Cartwright" userId="aaeaf566-570c-41b1-9c90-11c8d9ac162b" providerId="ADAL" clId="{731C2ADE-2CCB-40C9-9A8D-70CFBEA3E170}" dt="2024-06-06T21:29:46.030" v="1871" actId="1035"/>
          <ac:spMkLst>
            <pc:docMk/>
            <pc:sldMk cId="2410382307" sldId="2141411849"/>
            <ac:spMk id="28" creationId="{0DFB633B-ECBE-6664-1A93-962ED4BE1A43}"/>
          </ac:spMkLst>
        </pc:spChg>
        <pc:spChg chg="mod">
          <ac:chgData name="Megan Cartwright" userId="aaeaf566-570c-41b1-9c90-11c8d9ac162b" providerId="ADAL" clId="{731C2ADE-2CCB-40C9-9A8D-70CFBEA3E170}" dt="2024-06-06T21:29:46.030" v="1871" actId="1035"/>
          <ac:spMkLst>
            <pc:docMk/>
            <pc:sldMk cId="2410382307" sldId="2141411849"/>
            <ac:spMk id="29" creationId="{9946D869-566A-05F9-5673-B63CDBFE484D}"/>
          </ac:spMkLst>
        </pc:spChg>
        <pc:spChg chg="mod">
          <ac:chgData name="Megan Cartwright" userId="aaeaf566-570c-41b1-9c90-11c8d9ac162b" providerId="ADAL" clId="{731C2ADE-2CCB-40C9-9A8D-70CFBEA3E170}" dt="2024-06-06T21:29:46.030" v="1871" actId="1035"/>
          <ac:spMkLst>
            <pc:docMk/>
            <pc:sldMk cId="2410382307" sldId="2141411849"/>
            <ac:spMk id="30" creationId="{5CBCA13B-B3E0-3E76-FF45-2EF8E4EEFD6E}"/>
          </ac:spMkLst>
        </pc:spChg>
        <pc:spChg chg="mod">
          <ac:chgData name="Megan Cartwright" userId="aaeaf566-570c-41b1-9c90-11c8d9ac162b" providerId="ADAL" clId="{731C2ADE-2CCB-40C9-9A8D-70CFBEA3E170}" dt="2024-06-06T21:29:46.030" v="1871" actId="1035"/>
          <ac:spMkLst>
            <pc:docMk/>
            <pc:sldMk cId="2410382307" sldId="2141411849"/>
            <ac:spMk id="31" creationId="{B9DAB910-7DAB-F9F6-2CE3-D3D552131230}"/>
          </ac:spMkLst>
        </pc:spChg>
        <pc:spChg chg="mod">
          <ac:chgData name="Megan Cartwright" userId="aaeaf566-570c-41b1-9c90-11c8d9ac162b" providerId="ADAL" clId="{731C2ADE-2CCB-40C9-9A8D-70CFBEA3E170}" dt="2024-06-06T21:29:46.030" v="1871" actId="1035"/>
          <ac:spMkLst>
            <pc:docMk/>
            <pc:sldMk cId="2410382307" sldId="2141411849"/>
            <ac:spMk id="32" creationId="{77960A5C-20A7-3413-92D5-503DE4055003}"/>
          </ac:spMkLst>
        </pc:spChg>
        <pc:spChg chg="del">
          <ac:chgData name="Megan Cartwright" userId="aaeaf566-570c-41b1-9c90-11c8d9ac162b" providerId="ADAL" clId="{731C2ADE-2CCB-40C9-9A8D-70CFBEA3E170}" dt="2024-06-06T21:22:52.431" v="1423" actId="478"/>
          <ac:spMkLst>
            <pc:docMk/>
            <pc:sldMk cId="2410382307" sldId="2141411849"/>
            <ac:spMk id="33" creationId="{B08D33C5-FB52-61F0-2C9A-924D2334DB29}"/>
          </ac:spMkLst>
        </pc:spChg>
        <pc:spChg chg="mod">
          <ac:chgData name="Megan Cartwright" userId="aaeaf566-570c-41b1-9c90-11c8d9ac162b" providerId="ADAL" clId="{731C2ADE-2CCB-40C9-9A8D-70CFBEA3E170}" dt="2024-06-06T21:29:46.030" v="1871" actId="1035"/>
          <ac:spMkLst>
            <pc:docMk/>
            <pc:sldMk cId="2410382307" sldId="2141411849"/>
            <ac:spMk id="34" creationId="{1C5AC570-201E-334F-FC33-6EA3452959EA}"/>
          </ac:spMkLst>
        </pc:spChg>
        <pc:spChg chg="mod">
          <ac:chgData name="Megan Cartwright" userId="aaeaf566-570c-41b1-9c90-11c8d9ac162b" providerId="ADAL" clId="{731C2ADE-2CCB-40C9-9A8D-70CFBEA3E170}" dt="2024-06-06T21:29:46.030" v="1871" actId="1035"/>
          <ac:spMkLst>
            <pc:docMk/>
            <pc:sldMk cId="2410382307" sldId="2141411849"/>
            <ac:spMk id="39" creationId="{F674C965-9F77-9F0E-ADCD-CDE722CF5D31}"/>
          </ac:spMkLst>
        </pc:spChg>
        <pc:spChg chg="mod">
          <ac:chgData name="Megan Cartwright" userId="aaeaf566-570c-41b1-9c90-11c8d9ac162b" providerId="ADAL" clId="{731C2ADE-2CCB-40C9-9A8D-70CFBEA3E170}" dt="2024-06-06T21:29:46.030" v="1871" actId="1035"/>
          <ac:spMkLst>
            <pc:docMk/>
            <pc:sldMk cId="2410382307" sldId="2141411849"/>
            <ac:spMk id="40" creationId="{D7CA09E8-FC05-A41F-A3DC-5A739B1D09B9}"/>
          </ac:spMkLst>
        </pc:spChg>
        <pc:spChg chg="del">
          <ac:chgData name="Megan Cartwright" userId="aaeaf566-570c-41b1-9c90-11c8d9ac162b" providerId="ADAL" clId="{731C2ADE-2CCB-40C9-9A8D-70CFBEA3E170}" dt="2024-06-06T21:24:34.591" v="1584" actId="478"/>
          <ac:spMkLst>
            <pc:docMk/>
            <pc:sldMk cId="2410382307" sldId="2141411849"/>
            <ac:spMk id="41" creationId="{CBE317BD-BC80-BBFD-7F01-DC4FBB4A9DF3}"/>
          </ac:spMkLst>
        </pc:spChg>
        <pc:spChg chg="mod">
          <ac:chgData name="Megan Cartwright" userId="aaeaf566-570c-41b1-9c90-11c8d9ac162b" providerId="ADAL" clId="{731C2ADE-2CCB-40C9-9A8D-70CFBEA3E170}" dt="2024-06-06T21:29:46.030" v="1871" actId="1035"/>
          <ac:spMkLst>
            <pc:docMk/>
            <pc:sldMk cId="2410382307" sldId="2141411849"/>
            <ac:spMk id="43" creationId="{F97051C3-4DDE-DBDB-C376-2F62873C172F}"/>
          </ac:spMkLst>
        </pc:spChg>
        <pc:spChg chg="mod">
          <ac:chgData name="Megan Cartwright" userId="aaeaf566-570c-41b1-9c90-11c8d9ac162b" providerId="ADAL" clId="{731C2ADE-2CCB-40C9-9A8D-70CFBEA3E170}" dt="2024-06-06T21:29:46.030" v="1871" actId="1035"/>
          <ac:spMkLst>
            <pc:docMk/>
            <pc:sldMk cId="2410382307" sldId="2141411849"/>
            <ac:spMk id="44" creationId="{5B15A521-9EF6-78DA-4339-7C9DAF38BF3E}"/>
          </ac:spMkLst>
        </pc:spChg>
        <pc:spChg chg="mod">
          <ac:chgData name="Megan Cartwright" userId="aaeaf566-570c-41b1-9c90-11c8d9ac162b" providerId="ADAL" clId="{731C2ADE-2CCB-40C9-9A8D-70CFBEA3E170}" dt="2024-06-06T21:29:46.030" v="1871" actId="1035"/>
          <ac:spMkLst>
            <pc:docMk/>
            <pc:sldMk cId="2410382307" sldId="2141411849"/>
            <ac:spMk id="45" creationId="{6E445853-70E2-9C01-B763-C0F4A9D68DE3}"/>
          </ac:spMkLst>
        </pc:spChg>
        <pc:spChg chg="add del">
          <ac:chgData name="Megan Cartwright" userId="aaeaf566-570c-41b1-9c90-11c8d9ac162b" providerId="ADAL" clId="{731C2ADE-2CCB-40C9-9A8D-70CFBEA3E170}" dt="2024-06-06T21:15:50.685" v="1276" actId="21"/>
          <ac:spMkLst>
            <pc:docMk/>
            <pc:sldMk cId="2410382307" sldId="2141411849"/>
            <ac:spMk id="48" creationId="{4E462E4D-4197-27DE-7396-E364605FB5DF}"/>
          </ac:spMkLst>
        </pc:spChg>
        <pc:spChg chg="mod">
          <ac:chgData name="Megan Cartwright" userId="aaeaf566-570c-41b1-9c90-11c8d9ac162b" providerId="ADAL" clId="{731C2ADE-2CCB-40C9-9A8D-70CFBEA3E170}" dt="2024-06-06T22:50:20.246" v="5800" actId="20577"/>
          <ac:spMkLst>
            <pc:docMk/>
            <pc:sldMk cId="2410382307" sldId="2141411849"/>
            <ac:spMk id="49" creationId="{715BC422-2846-7570-ADBC-7F710AB3EF36}"/>
          </ac:spMkLst>
        </pc:spChg>
        <pc:spChg chg="add mod">
          <ac:chgData name="Megan Cartwright" userId="aaeaf566-570c-41b1-9c90-11c8d9ac162b" providerId="ADAL" clId="{731C2ADE-2CCB-40C9-9A8D-70CFBEA3E170}" dt="2024-06-06T22:50:09.359" v="5799" actId="57"/>
          <ac:spMkLst>
            <pc:docMk/>
            <pc:sldMk cId="2410382307" sldId="2141411849"/>
            <ac:spMk id="60" creationId="{61BEA866-D7E1-D5A7-A21C-A14B8D7EDAE0}"/>
          </ac:spMkLst>
        </pc:spChg>
        <pc:spChg chg="add del mod">
          <ac:chgData name="Megan Cartwright" userId="aaeaf566-570c-41b1-9c90-11c8d9ac162b" providerId="ADAL" clId="{731C2ADE-2CCB-40C9-9A8D-70CFBEA3E170}" dt="2024-06-06T21:27:42.441" v="1695" actId="478"/>
          <ac:spMkLst>
            <pc:docMk/>
            <pc:sldMk cId="2410382307" sldId="2141411849"/>
            <ac:spMk id="61" creationId="{7A2F95EC-C58D-D115-A21F-5221258E4BE5}"/>
          </ac:spMkLst>
        </pc:spChg>
        <pc:spChg chg="add del mod">
          <ac:chgData name="Megan Cartwright" userId="aaeaf566-570c-41b1-9c90-11c8d9ac162b" providerId="ADAL" clId="{731C2ADE-2CCB-40C9-9A8D-70CFBEA3E170}" dt="2024-06-06T21:29:21.515" v="1812"/>
          <ac:spMkLst>
            <pc:docMk/>
            <pc:sldMk cId="2410382307" sldId="2141411849"/>
            <ac:spMk id="62" creationId="{18BEE966-BFAA-D41C-6B14-5DAAE29890CA}"/>
          </ac:spMkLst>
        </pc:spChg>
        <pc:spChg chg="add mod">
          <ac:chgData name="Megan Cartwright" userId="aaeaf566-570c-41b1-9c90-11c8d9ac162b" providerId="ADAL" clId="{731C2ADE-2CCB-40C9-9A8D-70CFBEA3E170}" dt="2024-06-06T21:29:52.150" v="1872" actId="14100"/>
          <ac:spMkLst>
            <pc:docMk/>
            <pc:sldMk cId="2410382307" sldId="2141411849"/>
            <ac:spMk id="63" creationId="{E8D368A1-5CEE-1CC3-317A-51071F20EB90}"/>
          </ac:spMkLst>
        </pc:spChg>
        <pc:spChg chg="add mod">
          <ac:chgData name="Megan Cartwright" userId="aaeaf566-570c-41b1-9c90-11c8d9ac162b" providerId="ADAL" clId="{731C2ADE-2CCB-40C9-9A8D-70CFBEA3E170}" dt="2024-06-06T21:31:32.234" v="1986" actId="554"/>
          <ac:spMkLst>
            <pc:docMk/>
            <pc:sldMk cId="2410382307" sldId="2141411849"/>
            <ac:spMk id="64" creationId="{1580404C-9A60-F2F3-CED5-1BD531E9DE6C}"/>
          </ac:spMkLst>
        </pc:spChg>
        <pc:spChg chg="add mod">
          <ac:chgData name="Megan Cartwright" userId="aaeaf566-570c-41b1-9c90-11c8d9ac162b" providerId="ADAL" clId="{731C2ADE-2CCB-40C9-9A8D-70CFBEA3E170}" dt="2024-06-06T21:31:32.234" v="1986" actId="554"/>
          <ac:spMkLst>
            <pc:docMk/>
            <pc:sldMk cId="2410382307" sldId="2141411849"/>
            <ac:spMk id="65" creationId="{E90A8DF9-C9C9-91E5-03D7-976B9109466D}"/>
          </ac:spMkLst>
        </pc:spChg>
        <pc:cxnChg chg="add mod">
          <ac:chgData name="Megan Cartwright" userId="aaeaf566-570c-41b1-9c90-11c8d9ac162b" providerId="ADAL" clId="{731C2ADE-2CCB-40C9-9A8D-70CFBEA3E170}" dt="2024-06-06T21:29:46.030" v="1871" actId="1035"/>
          <ac:cxnSpMkLst>
            <pc:docMk/>
            <pc:sldMk cId="2410382307" sldId="2141411849"/>
            <ac:cxnSpMk id="15" creationId="{EE93371C-5094-1000-0ED9-3AC2CFBB2455}"/>
          </ac:cxnSpMkLst>
        </pc:cxnChg>
        <pc:cxnChg chg="add del mod">
          <ac:chgData name="Megan Cartwright" userId="aaeaf566-570c-41b1-9c90-11c8d9ac162b" providerId="ADAL" clId="{731C2ADE-2CCB-40C9-9A8D-70CFBEA3E170}" dt="2024-06-06T21:20:11.484" v="1375" actId="478"/>
          <ac:cxnSpMkLst>
            <pc:docMk/>
            <pc:sldMk cId="2410382307" sldId="2141411849"/>
            <ac:cxnSpMk id="18" creationId="{284573BD-ECD0-AD0C-0AEC-5B14F4146CBD}"/>
          </ac:cxnSpMkLst>
        </pc:cxnChg>
        <pc:cxnChg chg="add mod">
          <ac:chgData name="Megan Cartwright" userId="aaeaf566-570c-41b1-9c90-11c8d9ac162b" providerId="ADAL" clId="{731C2ADE-2CCB-40C9-9A8D-70CFBEA3E170}" dt="2024-06-06T21:29:46.030" v="1871" actId="1035"/>
          <ac:cxnSpMkLst>
            <pc:docMk/>
            <pc:sldMk cId="2410382307" sldId="2141411849"/>
            <ac:cxnSpMk id="20" creationId="{0A23A5D5-105A-2FA9-0697-DFA6082521A4}"/>
          </ac:cxnSpMkLst>
        </pc:cxnChg>
        <pc:cxnChg chg="add del mod">
          <ac:chgData name="Megan Cartwright" userId="aaeaf566-570c-41b1-9c90-11c8d9ac162b" providerId="ADAL" clId="{731C2ADE-2CCB-40C9-9A8D-70CFBEA3E170}" dt="2024-06-06T21:24:37.473" v="1585" actId="478"/>
          <ac:cxnSpMkLst>
            <pc:docMk/>
            <pc:sldMk cId="2410382307" sldId="2141411849"/>
            <ac:cxnSpMk id="23" creationId="{8549F1F8-C991-6859-66CE-44399747135A}"/>
          </ac:cxnSpMkLst>
        </pc:cxnChg>
        <pc:cxnChg chg="add del mod">
          <ac:chgData name="Megan Cartwright" userId="aaeaf566-570c-41b1-9c90-11c8d9ac162b" providerId="ADAL" clId="{731C2ADE-2CCB-40C9-9A8D-70CFBEA3E170}" dt="2024-06-06T21:24:37.473" v="1585" actId="478"/>
          <ac:cxnSpMkLst>
            <pc:docMk/>
            <pc:sldMk cId="2410382307" sldId="2141411849"/>
            <ac:cxnSpMk id="24" creationId="{07DA21A6-9657-DC9F-6FB0-7449C51A3E19}"/>
          </ac:cxnSpMkLst>
        </pc:cxnChg>
        <pc:cxnChg chg="mod">
          <ac:chgData name="Megan Cartwright" userId="aaeaf566-570c-41b1-9c90-11c8d9ac162b" providerId="ADAL" clId="{731C2ADE-2CCB-40C9-9A8D-70CFBEA3E170}" dt="2024-06-06T21:29:46.030" v="1871" actId="1035"/>
          <ac:cxnSpMkLst>
            <pc:docMk/>
            <pc:sldMk cId="2410382307" sldId="2141411849"/>
            <ac:cxnSpMk id="25" creationId="{FD9A353A-DCE9-0F05-45F8-675C1940703C}"/>
          </ac:cxnSpMkLst>
        </pc:cxnChg>
        <pc:cxnChg chg="mod">
          <ac:chgData name="Megan Cartwright" userId="aaeaf566-570c-41b1-9c90-11c8d9ac162b" providerId="ADAL" clId="{731C2ADE-2CCB-40C9-9A8D-70CFBEA3E170}" dt="2024-06-06T21:29:46.030" v="1871" actId="1035"/>
          <ac:cxnSpMkLst>
            <pc:docMk/>
            <pc:sldMk cId="2410382307" sldId="2141411849"/>
            <ac:cxnSpMk id="26" creationId="{D0AEFE38-4AFF-B16D-3676-1A2B5B9D356A}"/>
          </ac:cxnSpMkLst>
        </pc:cxnChg>
        <pc:cxnChg chg="add del mod">
          <ac:chgData name="Megan Cartwright" userId="aaeaf566-570c-41b1-9c90-11c8d9ac162b" providerId="ADAL" clId="{731C2ADE-2CCB-40C9-9A8D-70CFBEA3E170}" dt="2024-06-06T21:24:37.473" v="1585" actId="478"/>
          <ac:cxnSpMkLst>
            <pc:docMk/>
            <pc:sldMk cId="2410382307" sldId="2141411849"/>
            <ac:cxnSpMk id="35" creationId="{231FFC44-34AC-66EB-40D6-145C44931D40}"/>
          </ac:cxnSpMkLst>
        </pc:cxnChg>
        <pc:cxnChg chg="add del mod">
          <ac:chgData name="Megan Cartwright" userId="aaeaf566-570c-41b1-9c90-11c8d9ac162b" providerId="ADAL" clId="{731C2ADE-2CCB-40C9-9A8D-70CFBEA3E170}" dt="2024-06-06T21:24:37.473" v="1585" actId="478"/>
          <ac:cxnSpMkLst>
            <pc:docMk/>
            <pc:sldMk cId="2410382307" sldId="2141411849"/>
            <ac:cxnSpMk id="36" creationId="{96A33771-54E7-F2AD-58CC-CC96A1675CF8}"/>
          </ac:cxnSpMkLst>
        </pc:cxnChg>
        <pc:cxnChg chg="del mod">
          <ac:chgData name="Megan Cartwright" userId="aaeaf566-570c-41b1-9c90-11c8d9ac162b" providerId="ADAL" clId="{731C2ADE-2CCB-40C9-9A8D-70CFBEA3E170}" dt="2024-06-06T21:21:05.349" v="1391" actId="478"/>
          <ac:cxnSpMkLst>
            <pc:docMk/>
            <pc:sldMk cId="2410382307" sldId="2141411849"/>
            <ac:cxnSpMk id="37" creationId="{49555AAB-0AF7-4485-E40B-1EB893384054}"/>
          </ac:cxnSpMkLst>
        </pc:cxnChg>
        <pc:cxnChg chg="del mod">
          <ac:chgData name="Megan Cartwright" userId="aaeaf566-570c-41b1-9c90-11c8d9ac162b" providerId="ADAL" clId="{731C2ADE-2CCB-40C9-9A8D-70CFBEA3E170}" dt="2024-06-06T21:21:32.647" v="1398" actId="478"/>
          <ac:cxnSpMkLst>
            <pc:docMk/>
            <pc:sldMk cId="2410382307" sldId="2141411849"/>
            <ac:cxnSpMk id="38" creationId="{AE03ADE2-9831-019D-BC52-C2EAA589E31F}"/>
          </ac:cxnSpMkLst>
        </pc:cxnChg>
        <pc:cxnChg chg="mod">
          <ac:chgData name="Megan Cartwright" userId="aaeaf566-570c-41b1-9c90-11c8d9ac162b" providerId="ADAL" clId="{731C2ADE-2CCB-40C9-9A8D-70CFBEA3E170}" dt="2024-06-06T21:29:46.030" v="1871" actId="1035"/>
          <ac:cxnSpMkLst>
            <pc:docMk/>
            <pc:sldMk cId="2410382307" sldId="2141411849"/>
            <ac:cxnSpMk id="42" creationId="{5FF7907B-C88D-5608-531F-E9CC607BF9C9}"/>
          </ac:cxnSpMkLst>
        </pc:cxnChg>
        <pc:cxnChg chg="del mod">
          <ac:chgData name="Megan Cartwright" userId="aaeaf566-570c-41b1-9c90-11c8d9ac162b" providerId="ADAL" clId="{731C2ADE-2CCB-40C9-9A8D-70CFBEA3E170}" dt="2024-06-06T21:15:51.835" v="1277" actId="478"/>
          <ac:cxnSpMkLst>
            <pc:docMk/>
            <pc:sldMk cId="2410382307" sldId="2141411849"/>
            <ac:cxnSpMk id="46" creationId="{218C381C-08BA-3AEC-4173-13E46EAAC969}"/>
          </ac:cxnSpMkLst>
        </pc:cxnChg>
        <pc:cxnChg chg="del mod">
          <ac:chgData name="Megan Cartwright" userId="aaeaf566-570c-41b1-9c90-11c8d9ac162b" providerId="ADAL" clId="{731C2ADE-2CCB-40C9-9A8D-70CFBEA3E170}" dt="2024-06-06T21:15:45.762" v="1273" actId="478"/>
          <ac:cxnSpMkLst>
            <pc:docMk/>
            <pc:sldMk cId="2410382307" sldId="2141411849"/>
            <ac:cxnSpMk id="47" creationId="{CF29F252-91D8-7443-F9DF-272260E17F40}"/>
          </ac:cxnSpMkLst>
        </pc:cxnChg>
        <pc:cxnChg chg="del mod">
          <ac:chgData name="Megan Cartwright" userId="aaeaf566-570c-41b1-9c90-11c8d9ac162b" providerId="ADAL" clId="{731C2ADE-2CCB-40C9-9A8D-70CFBEA3E170}" dt="2024-06-06T21:17:59.798" v="1322" actId="478"/>
          <ac:cxnSpMkLst>
            <pc:docMk/>
            <pc:sldMk cId="2410382307" sldId="2141411849"/>
            <ac:cxnSpMk id="50" creationId="{A6316879-1488-B3FC-215F-8634C284BED5}"/>
          </ac:cxnSpMkLst>
        </pc:cxnChg>
        <pc:cxnChg chg="add mod">
          <ac:chgData name="Megan Cartwright" userId="aaeaf566-570c-41b1-9c90-11c8d9ac162b" providerId="ADAL" clId="{731C2ADE-2CCB-40C9-9A8D-70CFBEA3E170}" dt="2024-06-06T21:29:46.030" v="1871" actId="1035"/>
          <ac:cxnSpMkLst>
            <pc:docMk/>
            <pc:sldMk cId="2410382307" sldId="2141411849"/>
            <ac:cxnSpMk id="51" creationId="{98FF239D-2827-A869-74FF-14A39F3B0785}"/>
          </ac:cxnSpMkLst>
        </pc:cxnChg>
        <pc:cxnChg chg="add mod">
          <ac:chgData name="Megan Cartwright" userId="aaeaf566-570c-41b1-9c90-11c8d9ac162b" providerId="ADAL" clId="{731C2ADE-2CCB-40C9-9A8D-70CFBEA3E170}" dt="2024-06-06T21:29:46.030" v="1871" actId="1035"/>
          <ac:cxnSpMkLst>
            <pc:docMk/>
            <pc:sldMk cId="2410382307" sldId="2141411849"/>
            <ac:cxnSpMk id="53" creationId="{4731693D-C9DB-3CCE-2C60-2C3FDF2778FB}"/>
          </ac:cxnSpMkLst>
        </pc:cxnChg>
        <pc:cxnChg chg="add mod">
          <ac:chgData name="Megan Cartwright" userId="aaeaf566-570c-41b1-9c90-11c8d9ac162b" providerId="ADAL" clId="{731C2ADE-2CCB-40C9-9A8D-70CFBEA3E170}" dt="2024-06-06T21:29:46.030" v="1871" actId="1035"/>
          <ac:cxnSpMkLst>
            <pc:docMk/>
            <pc:sldMk cId="2410382307" sldId="2141411849"/>
            <ac:cxnSpMk id="54" creationId="{BF99A8BB-25C9-32AE-2989-75F16CD901C5}"/>
          </ac:cxnSpMkLst>
        </pc:cxnChg>
        <pc:cxnChg chg="add mod">
          <ac:chgData name="Megan Cartwright" userId="aaeaf566-570c-41b1-9c90-11c8d9ac162b" providerId="ADAL" clId="{731C2ADE-2CCB-40C9-9A8D-70CFBEA3E170}" dt="2024-06-06T21:29:46.030" v="1871" actId="1035"/>
          <ac:cxnSpMkLst>
            <pc:docMk/>
            <pc:sldMk cId="2410382307" sldId="2141411849"/>
            <ac:cxnSpMk id="55" creationId="{B9263E7E-1E62-2579-2E25-AFF56217DA7F}"/>
          </ac:cxnSpMkLst>
        </pc:cxnChg>
        <pc:cxnChg chg="add mod">
          <ac:chgData name="Megan Cartwright" userId="aaeaf566-570c-41b1-9c90-11c8d9ac162b" providerId="ADAL" clId="{731C2ADE-2CCB-40C9-9A8D-70CFBEA3E170}" dt="2024-06-06T21:29:46.030" v="1871" actId="1035"/>
          <ac:cxnSpMkLst>
            <pc:docMk/>
            <pc:sldMk cId="2410382307" sldId="2141411849"/>
            <ac:cxnSpMk id="56" creationId="{DA0E66D6-1F10-351D-679A-33BCC6E4D277}"/>
          </ac:cxnSpMkLst>
        </pc:cxnChg>
        <pc:cxnChg chg="add mod">
          <ac:chgData name="Megan Cartwright" userId="aaeaf566-570c-41b1-9c90-11c8d9ac162b" providerId="ADAL" clId="{731C2ADE-2CCB-40C9-9A8D-70CFBEA3E170}" dt="2024-06-06T21:29:46.030" v="1871" actId="1035"/>
          <ac:cxnSpMkLst>
            <pc:docMk/>
            <pc:sldMk cId="2410382307" sldId="2141411849"/>
            <ac:cxnSpMk id="57" creationId="{EF163C50-F33D-5E49-6DCB-23AEF6DC02B2}"/>
          </ac:cxnSpMkLst>
        </pc:cxnChg>
        <pc:cxnChg chg="add mod">
          <ac:chgData name="Megan Cartwright" userId="aaeaf566-570c-41b1-9c90-11c8d9ac162b" providerId="ADAL" clId="{731C2ADE-2CCB-40C9-9A8D-70CFBEA3E170}" dt="2024-06-06T21:29:46.030" v="1871" actId="1035"/>
          <ac:cxnSpMkLst>
            <pc:docMk/>
            <pc:sldMk cId="2410382307" sldId="2141411849"/>
            <ac:cxnSpMk id="58" creationId="{470FF269-F0AD-EE37-6C8C-BE7D94A16D86}"/>
          </ac:cxnSpMkLst>
        </pc:cxnChg>
      </pc:sldChg>
      <pc:sldChg chg="del">
        <pc:chgData name="Megan Cartwright" userId="aaeaf566-570c-41b1-9c90-11c8d9ac162b" providerId="ADAL" clId="{731C2ADE-2CCB-40C9-9A8D-70CFBEA3E170}" dt="2024-06-06T21:56:35.278" v="2939" actId="47"/>
        <pc:sldMkLst>
          <pc:docMk/>
          <pc:sldMk cId="1478683834" sldId="2141411850"/>
        </pc:sldMkLst>
      </pc:sldChg>
      <pc:sldChg chg="del">
        <pc:chgData name="Megan Cartwright" userId="aaeaf566-570c-41b1-9c90-11c8d9ac162b" providerId="ADAL" clId="{731C2ADE-2CCB-40C9-9A8D-70CFBEA3E170}" dt="2024-06-06T22:01:50.217" v="3196" actId="47"/>
        <pc:sldMkLst>
          <pc:docMk/>
          <pc:sldMk cId="2552292872" sldId="2141411851"/>
        </pc:sldMkLst>
      </pc:sldChg>
      <pc:sldChg chg="del">
        <pc:chgData name="Megan Cartwright" userId="aaeaf566-570c-41b1-9c90-11c8d9ac162b" providerId="ADAL" clId="{731C2ADE-2CCB-40C9-9A8D-70CFBEA3E170}" dt="2024-06-06T22:01:51.473" v="3197" actId="47"/>
        <pc:sldMkLst>
          <pc:docMk/>
          <pc:sldMk cId="4264930740" sldId="2141411852"/>
        </pc:sldMkLst>
      </pc:sldChg>
      <pc:sldChg chg="addSp delSp modSp mod delCm chgLayout">
        <pc:chgData name="Megan Cartwright" userId="aaeaf566-570c-41b1-9c90-11c8d9ac162b" providerId="ADAL" clId="{731C2ADE-2CCB-40C9-9A8D-70CFBEA3E170}" dt="2024-06-06T22:51:55.557" v="5806" actId="20577"/>
        <pc:sldMkLst>
          <pc:docMk/>
          <pc:sldMk cId="470995814" sldId="2141411853"/>
        </pc:sldMkLst>
        <pc:spChg chg="del">
          <ac:chgData name="Megan Cartwright" userId="aaeaf566-570c-41b1-9c90-11c8d9ac162b" providerId="ADAL" clId="{731C2ADE-2CCB-40C9-9A8D-70CFBEA3E170}" dt="2024-06-06T22:05:05.349" v="3269" actId="478"/>
          <ac:spMkLst>
            <pc:docMk/>
            <pc:sldMk cId="470995814" sldId="2141411853"/>
            <ac:spMk id="3" creationId="{88676E20-19DF-4C71-0D41-B07640786BBF}"/>
          </ac:spMkLst>
        </pc:spChg>
        <pc:spChg chg="add mod ord">
          <ac:chgData name="Megan Cartwright" userId="aaeaf566-570c-41b1-9c90-11c8d9ac162b" providerId="ADAL" clId="{731C2ADE-2CCB-40C9-9A8D-70CFBEA3E170}" dt="2024-06-06T22:08:46.016" v="3548" actId="20577"/>
          <ac:spMkLst>
            <pc:docMk/>
            <pc:sldMk cId="470995814" sldId="2141411853"/>
            <ac:spMk id="6" creationId="{7C88C32E-AE2F-B4DE-D898-2B8B4584D7BB}"/>
          </ac:spMkLst>
        </pc:spChg>
        <pc:spChg chg="mod ord">
          <ac:chgData name="Megan Cartwright" userId="aaeaf566-570c-41b1-9c90-11c8d9ac162b" providerId="ADAL" clId="{731C2ADE-2CCB-40C9-9A8D-70CFBEA3E170}" dt="2024-06-06T22:08:53.465" v="3550" actId="20577"/>
          <ac:spMkLst>
            <pc:docMk/>
            <pc:sldMk cId="470995814" sldId="2141411853"/>
            <ac:spMk id="9218" creationId="{8546831A-73CD-4F8E-9FF8-D931364866CE}"/>
          </ac:spMkLst>
        </pc:spChg>
        <pc:graphicFrameChg chg="mod modGraphic">
          <ac:chgData name="Megan Cartwright" userId="aaeaf566-570c-41b1-9c90-11c8d9ac162b" providerId="ADAL" clId="{731C2ADE-2CCB-40C9-9A8D-70CFBEA3E170}" dt="2024-06-06T22:51:55.557" v="5806" actId="20577"/>
          <ac:graphicFrameMkLst>
            <pc:docMk/>
            <pc:sldMk cId="470995814" sldId="2141411853"/>
            <ac:graphicFrameMk id="2" creationId="{E54DC73C-AC2E-3558-8F96-1B77C0659B37}"/>
          </ac:graphicFrameMkLst>
        </pc:graphicFrameChg>
        <pc:graphicFrameChg chg="add del mod">
          <ac:chgData name="Megan Cartwright" userId="aaeaf566-570c-41b1-9c90-11c8d9ac162b" providerId="ADAL" clId="{731C2ADE-2CCB-40C9-9A8D-70CFBEA3E170}" dt="2024-06-06T22:06:24.982" v="3288" actId="478"/>
          <ac:graphicFrameMkLst>
            <pc:docMk/>
            <pc:sldMk cId="470995814" sldId="2141411853"/>
            <ac:graphicFrameMk id="5" creationId="{70193532-CEE8-8E2F-9511-8248B7D77E7A}"/>
          </ac:graphicFrameMkLst>
        </pc:graphicFrameChg>
      </pc:sldChg>
      <pc:sldChg chg="del">
        <pc:chgData name="Megan Cartwright" userId="aaeaf566-570c-41b1-9c90-11c8d9ac162b" providerId="ADAL" clId="{731C2ADE-2CCB-40C9-9A8D-70CFBEA3E170}" dt="2024-06-06T22:35:06.492" v="4624" actId="47"/>
        <pc:sldMkLst>
          <pc:docMk/>
          <pc:sldMk cId="28858041" sldId="2141411854"/>
        </pc:sldMkLst>
      </pc:sldChg>
      <pc:sldChg chg="del">
        <pc:chgData name="Megan Cartwright" userId="aaeaf566-570c-41b1-9c90-11c8d9ac162b" providerId="ADAL" clId="{731C2ADE-2CCB-40C9-9A8D-70CFBEA3E170}" dt="2024-06-06T22:35:13.093" v="4625" actId="47"/>
        <pc:sldMkLst>
          <pc:docMk/>
          <pc:sldMk cId="1958222660" sldId="2141411855"/>
        </pc:sldMkLst>
      </pc:sldChg>
      <pc:sldChg chg="add del">
        <pc:chgData name="Megan Cartwright" userId="aaeaf566-570c-41b1-9c90-11c8d9ac162b" providerId="ADAL" clId="{731C2ADE-2CCB-40C9-9A8D-70CFBEA3E170}" dt="2024-06-06T21:32:19.843" v="1989" actId="47"/>
        <pc:sldMkLst>
          <pc:docMk/>
          <pc:sldMk cId="337201994" sldId="2141411856"/>
        </pc:sldMkLst>
      </pc:sldChg>
      <pc:sldChg chg="addSp delSp modSp new mod addCm delCm chgLayout modNotesTx">
        <pc:chgData name="Megan Cartwright" userId="aaeaf566-570c-41b1-9c90-11c8d9ac162b" providerId="ADAL" clId="{731C2ADE-2CCB-40C9-9A8D-70CFBEA3E170}" dt="2024-06-07T18:21:18.898" v="5828" actId="1592"/>
        <pc:sldMkLst>
          <pc:docMk/>
          <pc:sldMk cId="3548193046" sldId="2141411856"/>
        </pc:sldMkLst>
        <pc:spChg chg="mod ord">
          <ac:chgData name="Megan Cartwright" userId="aaeaf566-570c-41b1-9c90-11c8d9ac162b" providerId="ADAL" clId="{731C2ADE-2CCB-40C9-9A8D-70CFBEA3E170}" dt="2024-06-06T21:47:27.387" v="2535" actId="700"/>
          <ac:spMkLst>
            <pc:docMk/>
            <pc:sldMk cId="3548193046" sldId="2141411856"/>
            <ac:spMk id="2" creationId="{B3CCE508-5F11-CA60-7578-57B7FBE45FF9}"/>
          </ac:spMkLst>
        </pc:spChg>
        <pc:spChg chg="del">
          <ac:chgData name="Megan Cartwright" userId="aaeaf566-570c-41b1-9c90-11c8d9ac162b" providerId="ADAL" clId="{731C2ADE-2CCB-40C9-9A8D-70CFBEA3E170}" dt="2024-06-06T21:35:38.193" v="2039" actId="478"/>
          <ac:spMkLst>
            <pc:docMk/>
            <pc:sldMk cId="3548193046" sldId="2141411856"/>
            <ac:spMk id="3" creationId="{6C44266C-9D1E-0D6A-351A-8AE7FD5757F4}"/>
          </ac:spMkLst>
        </pc:spChg>
        <pc:spChg chg="add mod">
          <ac:chgData name="Megan Cartwright" userId="aaeaf566-570c-41b1-9c90-11c8d9ac162b" providerId="ADAL" clId="{731C2ADE-2CCB-40C9-9A8D-70CFBEA3E170}" dt="2024-06-06T21:34:21.325" v="1993" actId="20577"/>
          <ac:spMkLst>
            <pc:docMk/>
            <pc:sldMk cId="3548193046" sldId="2141411856"/>
            <ac:spMk id="4" creationId="{A69DCA3A-8137-C351-6EEB-81701B75FAD9}"/>
          </ac:spMkLst>
        </pc:spChg>
        <pc:spChg chg="add mod">
          <ac:chgData name="Megan Cartwright" userId="aaeaf566-570c-41b1-9c90-11c8d9ac162b" providerId="ADAL" clId="{731C2ADE-2CCB-40C9-9A8D-70CFBEA3E170}" dt="2024-06-06T21:46:38.975" v="2487" actId="1035"/>
          <ac:spMkLst>
            <pc:docMk/>
            <pc:sldMk cId="3548193046" sldId="2141411856"/>
            <ac:spMk id="6" creationId="{8B82D47B-05B3-3049-C6DD-83A7883466B3}"/>
          </ac:spMkLst>
        </pc:spChg>
        <pc:spChg chg="add mod ord">
          <ac:chgData name="Megan Cartwright" userId="aaeaf566-570c-41b1-9c90-11c8d9ac162b" providerId="ADAL" clId="{731C2ADE-2CCB-40C9-9A8D-70CFBEA3E170}" dt="2024-06-06T21:48:21" v="2587" actId="20577"/>
          <ac:spMkLst>
            <pc:docMk/>
            <pc:sldMk cId="3548193046" sldId="2141411856"/>
            <ac:spMk id="7" creationId="{C9CDC79F-073D-B332-DA3C-D73919BB3701}"/>
          </ac:spMkLst>
        </pc:spChg>
        <pc:graphicFrameChg chg="add mod modGraphic">
          <ac:chgData name="Megan Cartwright" userId="aaeaf566-570c-41b1-9c90-11c8d9ac162b" providerId="ADAL" clId="{731C2ADE-2CCB-40C9-9A8D-70CFBEA3E170}" dt="2024-06-06T21:46:11.517" v="2443" actId="20577"/>
          <ac:graphicFrameMkLst>
            <pc:docMk/>
            <pc:sldMk cId="3548193046" sldId="2141411856"/>
            <ac:graphicFrameMk id="5" creationId="{460B54B6-ADA4-1471-41F1-38E163EAAFCC}"/>
          </ac:graphicFrameMkLst>
        </pc:graphicFrameChg>
      </pc:sldChg>
      <pc:sldChg chg="addSp delSp modSp new del mod">
        <pc:chgData name="Megan Cartwright" userId="aaeaf566-570c-41b1-9c90-11c8d9ac162b" providerId="ADAL" clId="{731C2ADE-2CCB-40C9-9A8D-70CFBEA3E170}" dt="2024-06-06T21:29:31.834" v="1834" actId="47"/>
        <pc:sldMkLst>
          <pc:docMk/>
          <pc:sldMk cId="506593390" sldId="2141411857"/>
        </pc:sldMkLst>
        <pc:spChg chg="add del mod">
          <ac:chgData name="Megan Cartwright" userId="aaeaf566-570c-41b1-9c90-11c8d9ac162b" providerId="ADAL" clId="{731C2ADE-2CCB-40C9-9A8D-70CFBEA3E170}" dt="2024-06-06T21:29:29.261" v="1832" actId="21"/>
          <ac:spMkLst>
            <pc:docMk/>
            <pc:sldMk cId="506593390" sldId="2141411857"/>
            <ac:spMk id="3" creationId="{0BD834D4-BC78-0F80-2942-FEBCD8EE008C}"/>
          </ac:spMkLst>
        </pc:spChg>
        <pc:spChg chg="add del mod">
          <ac:chgData name="Megan Cartwright" userId="aaeaf566-570c-41b1-9c90-11c8d9ac162b" providerId="ADAL" clId="{731C2ADE-2CCB-40C9-9A8D-70CFBEA3E170}" dt="2024-06-06T21:29:29.261" v="1832" actId="21"/>
          <ac:spMkLst>
            <pc:docMk/>
            <pc:sldMk cId="506593390" sldId="2141411857"/>
            <ac:spMk id="4" creationId="{64D890CD-1F6C-BEDD-BE7B-5DE66E6D31E0}"/>
          </ac:spMkLst>
        </pc:spChg>
        <pc:spChg chg="add del mod">
          <ac:chgData name="Megan Cartwright" userId="aaeaf566-570c-41b1-9c90-11c8d9ac162b" providerId="ADAL" clId="{731C2ADE-2CCB-40C9-9A8D-70CFBEA3E170}" dt="2024-06-06T21:29:22.897" v="1813" actId="21"/>
          <ac:spMkLst>
            <pc:docMk/>
            <pc:sldMk cId="506593390" sldId="2141411857"/>
            <ac:spMk id="5" creationId="{DB3E3A96-0211-C868-6937-0670C12BFF89}"/>
          </ac:spMkLst>
        </pc:spChg>
        <pc:spChg chg="add mod">
          <ac:chgData name="Megan Cartwright" userId="aaeaf566-570c-41b1-9c90-11c8d9ac162b" providerId="ADAL" clId="{731C2ADE-2CCB-40C9-9A8D-70CFBEA3E170}" dt="2024-06-06T21:29:29.261" v="1832" actId="21"/>
          <ac:spMkLst>
            <pc:docMk/>
            <pc:sldMk cId="506593390" sldId="2141411857"/>
            <ac:spMk id="6" creationId="{D6131634-7491-C5E2-6100-2E28D6EB4661}"/>
          </ac:spMkLst>
        </pc:spChg>
        <pc:spChg chg="add mod">
          <ac:chgData name="Megan Cartwright" userId="aaeaf566-570c-41b1-9c90-11c8d9ac162b" providerId="ADAL" clId="{731C2ADE-2CCB-40C9-9A8D-70CFBEA3E170}" dt="2024-06-06T21:29:29.261" v="1832" actId="21"/>
          <ac:spMkLst>
            <pc:docMk/>
            <pc:sldMk cId="506593390" sldId="2141411857"/>
            <ac:spMk id="7" creationId="{31930AFF-5D2D-4B9F-268B-1259CEBA8E8B}"/>
          </ac:spMkLst>
        </pc:spChg>
      </pc:sldChg>
      <pc:sldChg chg="modSp add del mod">
        <pc:chgData name="Megan Cartwright" userId="aaeaf566-570c-41b1-9c90-11c8d9ac162b" providerId="ADAL" clId="{731C2ADE-2CCB-40C9-9A8D-70CFBEA3E170}" dt="2024-06-06T21:48:55.589" v="2588" actId="47"/>
        <pc:sldMkLst>
          <pc:docMk/>
          <pc:sldMk cId="2289540860" sldId="2141411857"/>
        </pc:sldMkLst>
        <pc:graphicFrameChg chg="modGraphic">
          <ac:chgData name="Megan Cartwright" userId="aaeaf566-570c-41b1-9c90-11c8d9ac162b" providerId="ADAL" clId="{731C2ADE-2CCB-40C9-9A8D-70CFBEA3E170}" dt="2024-06-06T21:44:30.151" v="2423" actId="403"/>
          <ac:graphicFrameMkLst>
            <pc:docMk/>
            <pc:sldMk cId="2289540860" sldId="2141411857"/>
            <ac:graphicFrameMk id="5" creationId="{460B54B6-ADA4-1471-41F1-38E163EAAFCC}"/>
          </ac:graphicFrameMkLst>
        </pc:graphicFrameChg>
      </pc:sldChg>
      <pc:sldChg chg="modSp add mod">
        <pc:chgData name="Megan Cartwright" userId="aaeaf566-570c-41b1-9c90-11c8d9ac162b" providerId="ADAL" clId="{731C2ADE-2CCB-40C9-9A8D-70CFBEA3E170}" dt="2024-06-06T22:51:33.700" v="5803" actId="20577"/>
        <pc:sldMkLst>
          <pc:docMk/>
          <pc:sldMk cId="3015063938" sldId="2141411857"/>
        </pc:sldMkLst>
        <pc:spChg chg="mod">
          <ac:chgData name="Megan Cartwright" userId="aaeaf566-570c-41b1-9c90-11c8d9ac162b" providerId="ADAL" clId="{731C2ADE-2CCB-40C9-9A8D-70CFBEA3E170}" dt="2024-06-06T22:51:33.700" v="5803" actId="20577"/>
          <ac:spMkLst>
            <pc:docMk/>
            <pc:sldMk cId="3015063938" sldId="2141411857"/>
            <ac:spMk id="5" creationId="{698276B5-BB82-9F40-688C-EB596CD4F63C}"/>
          </ac:spMkLst>
        </pc:spChg>
        <pc:spChg chg="mod">
          <ac:chgData name="Megan Cartwright" userId="aaeaf566-570c-41b1-9c90-11c8d9ac162b" providerId="ADAL" clId="{731C2ADE-2CCB-40C9-9A8D-70CFBEA3E170}" dt="2024-06-06T21:58:19.683" v="2971" actId="20577"/>
          <ac:spMkLst>
            <pc:docMk/>
            <pc:sldMk cId="3015063938" sldId="2141411857"/>
            <ac:spMk id="9218" creationId="{8546831A-73CD-4F8E-9FF8-D931364866CE}"/>
          </ac:spMkLst>
        </pc:spChg>
        <pc:graphicFrameChg chg="mod modGraphic">
          <ac:chgData name="Megan Cartwright" userId="aaeaf566-570c-41b1-9c90-11c8d9ac162b" providerId="ADAL" clId="{731C2ADE-2CCB-40C9-9A8D-70CFBEA3E170}" dt="2024-06-06T22:51:24.162" v="5802" actId="20577"/>
          <ac:graphicFrameMkLst>
            <pc:docMk/>
            <pc:sldMk cId="3015063938" sldId="2141411857"/>
            <ac:graphicFrameMk id="2" creationId="{E54DC73C-AC2E-3558-8F96-1B77C0659B37}"/>
          </ac:graphicFrameMkLst>
        </pc:graphicFrameChg>
      </pc:sldChg>
      <pc:sldChg chg="addSp delSp modSp new del mod">
        <pc:chgData name="Megan Cartwright" userId="aaeaf566-570c-41b1-9c90-11c8d9ac162b" providerId="ADAL" clId="{731C2ADE-2CCB-40C9-9A8D-70CFBEA3E170}" dt="2024-06-06T22:22:06.827" v="3907" actId="47"/>
        <pc:sldMkLst>
          <pc:docMk/>
          <pc:sldMk cId="3382716445" sldId="2141411858"/>
        </pc:sldMkLst>
        <pc:spChg chg="mod">
          <ac:chgData name="Megan Cartwright" userId="aaeaf566-570c-41b1-9c90-11c8d9ac162b" providerId="ADAL" clId="{731C2ADE-2CCB-40C9-9A8D-70CFBEA3E170}" dt="2024-06-06T22:10:56.471" v="3639"/>
          <ac:spMkLst>
            <pc:docMk/>
            <pc:sldMk cId="3382716445" sldId="2141411858"/>
            <ac:spMk id="2" creationId="{1A20B027-9A4B-A1C8-8012-B2598C67FE1B}"/>
          </ac:spMkLst>
        </pc:spChg>
        <pc:spChg chg="del">
          <ac:chgData name="Megan Cartwright" userId="aaeaf566-570c-41b1-9c90-11c8d9ac162b" providerId="ADAL" clId="{731C2ADE-2CCB-40C9-9A8D-70CFBEA3E170}" dt="2024-06-06T22:13:20.079" v="3641" actId="478"/>
          <ac:spMkLst>
            <pc:docMk/>
            <pc:sldMk cId="3382716445" sldId="2141411858"/>
            <ac:spMk id="3" creationId="{1EBB835A-F0E2-1BB3-C735-05CE8447DBC9}"/>
          </ac:spMkLst>
        </pc:spChg>
        <pc:spChg chg="del">
          <ac:chgData name="Megan Cartwright" userId="aaeaf566-570c-41b1-9c90-11c8d9ac162b" providerId="ADAL" clId="{731C2ADE-2CCB-40C9-9A8D-70CFBEA3E170}" dt="2024-06-06T22:13:20.079" v="3641" actId="478"/>
          <ac:spMkLst>
            <pc:docMk/>
            <pc:sldMk cId="3382716445" sldId="2141411858"/>
            <ac:spMk id="4" creationId="{C81DE1A9-30E8-89A8-9A95-19A0D77C1A3E}"/>
          </ac:spMkLst>
        </pc:spChg>
        <pc:spChg chg="add mod">
          <ac:chgData name="Megan Cartwright" userId="aaeaf566-570c-41b1-9c90-11c8d9ac162b" providerId="ADAL" clId="{731C2ADE-2CCB-40C9-9A8D-70CFBEA3E170}" dt="2024-06-06T22:10:04.566" v="3553"/>
          <ac:spMkLst>
            <pc:docMk/>
            <pc:sldMk cId="3382716445" sldId="2141411858"/>
            <ac:spMk id="5" creationId="{568A2F5B-B0E3-2CA3-B0EB-D8E7E3A9A96B}"/>
          </ac:spMkLst>
        </pc:spChg>
        <pc:graphicFrameChg chg="add mod modGraphic">
          <ac:chgData name="Megan Cartwright" userId="aaeaf566-570c-41b1-9c90-11c8d9ac162b" providerId="ADAL" clId="{731C2ADE-2CCB-40C9-9A8D-70CFBEA3E170}" dt="2024-06-06T22:15:54.313" v="3780" actId="20577"/>
          <ac:graphicFrameMkLst>
            <pc:docMk/>
            <pc:sldMk cId="3382716445" sldId="2141411858"/>
            <ac:graphicFrameMk id="6" creationId="{B59FBB12-96BE-8C75-902E-99A7896FBFF7}"/>
          </ac:graphicFrameMkLst>
        </pc:graphicFrameChg>
      </pc:sldChg>
      <pc:sldChg chg="addSp delSp modSp add mod delCm chgLayout">
        <pc:chgData name="Megan Cartwright" userId="aaeaf566-570c-41b1-9c90-11c8d9ac162b" providerId="ADAL" clId="{731C2ADE-2CCB-40C9-9A8D-70CFBEA3E170}" dt="2024-06-07T18:21:29.703" v="5829" actId="1592"/>
        <pc:sldMkLst>
          <pc:docMk/>
          <pc:sldMk cId="1808478815" sldId="2141411859"/>
        </pc:sldMkLst>
        <pc:spChg chg="mod ord">
          <ac:chgData name="Megan Cartwright" userId="aaeaf566-570c-41b1-9c90-11c8d9ac162b" providerId="ADAL" clId="{731C2ADE-2CCB-40C9-9A8D-70CFBEA3E170}" dt="2024-06-06T22:25:01.292" v="4097" actId="700"/>
          <ac:spMkLst>
            <pc:docMk/>
            <pc:sldMk cId="1808478815" sldId="2141411859"/>
            <ac:spMk id="2" creationId="{1A20B027-9A4B-A1C8-8012-B2598C67FE1B}"/>
          </ac:spMkLst>
        </pc:spChg>
        <pc:spChg chg="add del mod ord">
          <ac:chgData name="Megan Cartwright" userId="aaeaf566-570c-41b1-9c90-11c8d9ac162b" providerId="ADAL" clId="{731C2ADE-2CCB-40C9-9A8D-70CFBEA3E170}" dt="2024-06-06T22:25:11.432" v="4098" actId="478"/>
          <ac:spMkLst>
            <pc:docMk/>
            <pc:sldMk cId="1808478815" sldId="2141411859"/>
            <ac:spMk id="4" creationId="{86483741-274B-C5C2-0C23-AA8EA3E02E06}"/>
          </ac:spMkLst>
        </pc:spChg>
        <pc:spChg chg="add mod ord">
          <ac:chgData name="Megan Cartwright" userId="aaeaf566-570c-41b1-9c90-11c8d9ac162b" providerId="ADAL" clId="{731C2ADE-2CCB-40C9-9A8D-70CFBEA3E170}" dt="2024-06-06T22:53:16.905" v="5816" actId="14"/>
          <ac:spMkLst>
            <pc:docMk/>
            <pc:sldMk cId="1808478815" sldId="2141411859"/>
            <ac:spMk id="7" creationId="{9A476643-D634-248D-140A-487FEE879F6E}"/>
          </ac:spMkLst>
        </pc:spChg>
        <pc:graphicFrameChg chg="add mod modGraphic">
          <ac:chgData name="Megan Cartwright" userId="aaeaf566-570c-41b1-9c90-11c8d9ac162b" providerId="ADAL" clId="{731C2ADE-2CCB-40C9-9A8D-70CFBEA3E170}" dt="2024-06-06T22:52:41.549" v="5810" actId="572"/>
          <ac:graphicFrameMkLst>
            <pc:docMk/>
            <pc:sldMk cId="1808478815" sldId="2141411859"/>
            <ac:graphicFrameMk id="3" creationId="{A6CCC7F8-E159-5295-6509-E9F6653B44F0}"/>
          </ac:graphicFrameMkLst>
        </pc:graphicFrameChg>
        <pc:graphicFrameChg chg="mod modGraphic">
          <ac:chgData name="Megan Cartwright" userId="aaeaf566-570c-41b1-9c90-11c8d9ac162b" providerId="ADAL" clId="{731C2ADE-2CCB-40C9-9A8D-70CFBEA3E170}" dt="2024-06-06T22:29:53.613" v="4466" actId="404"/>
          <ac:graphicFrameMkLst>
            <pc:docMk/>
            <pc:sldMk cId="1808478815" sldId="2141411859"/>
            <ac:graphicFrameMk id="6" creationId="{B59FBB12-96BE-8C75-902E-99A7896FBFF7}"/>
          </ac:graphicFrameMkLst>
        </pc:graphicFrameChg>
      </pc:sldChg>
      <pc:sldChg chg="addSp modSp new mod">
        <pc:chgData name="Megan Cartwright" userId="aaeaf566-570c-41b1-9c90-11c8d9ac162b" providerId="ADAL" clId="{731C2ADE-2CCB-40C9-9A8D-70CFBEA3E170}" dt="2024-06-06T22:48:06.380" v="5768" actId="20577"/>
        <pc:sldMkLst>
          <pc:docMk/>
          <pc:sldMk cId="2612855054" sldId="2141411860"/>
        </pc:sldMkLst>
        <pc:spChg chg="mod">
          <ac:chgData name="Megan Cartwright" userId="aaeaf566-570c-41b1-9c90-11c8d9ac162b" providerId="ADAL" clId="{731C2ADE-2CCB-40C9-9A8D-70CFBEA3E170}" dt="2024-06-06T22:44:25.036" v="5537" actId="20577"/>
          <ac:spMkLst>
            <pc:docMk/>
            <pc:sldMk cId="2612855054" sldId="2141411860"/>
            <ac:spMk id="2" creationId="{ABE17BD7-4AD3-5C97-F5F0-30F8BA2F13A0}"/>
          </ac:spMkLst>
        </pc:spChg>
        <pc:spChg chg="mod">
          <ac:chgData name="Megan Cartwright" userId="aaeaf566-570c-41b1-9c90-11c8d9ac162b" providerId="ADAL" clId="{731C2ADE-2CCB-40C9-9A8D-70CFBEA3E170}" dt="2024-06-06T22:48:06.380" v="5768" actId="20577"/>
          <ac:spMkLst>
            <pc:docMk/>
            <pc:sldMk cId="2612855054" sldId="2141411860"/>
            <ac:spMk id="3" creationId="{C565AB08-328D-BE75-7131-E9B4B6DA5359}"/>
          </ac:spMkLst>
        </pc:spChg>
        <pc:spChg chg="add mod">
          <ac:chgData name="Megan Cartwright" userId="aaeaf566-570c-41b1-9c90-11c8d9ac162b" providerId="ADAL" clId="{731C2ADE-2CCB-40C9-9A8D-70CFBEA3E170}" dt="2024-06-06T22:37:47.348" v="4632"/>
          <ac:spMkLst>
            <pc:docMk/>
            <pc:sldMk cId="2612855054" sldId="2141411860"/>
            <ac:spMk id="4" creationId="{D3AF5367-3C30-00AD-2845-C7AC81604FEF}"/>
          </ac:spMkLst>
        </pc:spChg>
      </pc:sldChg>
      <pc:sldChg chg="add del">
        <pc:chgData name="Megan Cartwright" userId="aaeaf566-570c-41b1-9c90-11c8d9ac162b" providerId="ADAL" clId="{731C2ADE-2CCB-40C9-9A8D-70CFBEA3E170}" dt="2024-06-06T22:35:02.241" v="4623" actId="47"/>
        <pc:sldMkLst>
          <pc:docMk/>
          <pc:sldMk cId="3377719027" sldId="2141411860"/>
        </pc:sldMkLst>
      </pc:sldChg>
      <pc:sldChg chg="new del">
        <pc:chgData name="Megan Cartwright" userId="aaeaf566-570c-41b1-9c90-11c8d9ac162b" providerId="ADAL" clId="{731C2ADE-2CCB-40C9-9A8D-70CFBEA3E170}" dt="2024-06-06T22:30:46.047" v="4485" actId="680"/>
        <pc:sldMkLst>
          <pc:docMk/>
          <pc:sldMk cId="2934702200" sldId="2141411861"/>
        </pc:sldMkLst>
      </pc:sldChg>
    </pc:docChg>
  </pc:docChgLst>
  <pc:docChgLst>
    <pc:chgData name="Kristen Rosenthal" userId="67a58a6d-22ff-4b03-8f01-10ea3f44af52" providerId="ADAL" clId="{2F1B1975-5FAC-4080-BFFD-69CB82B21EC2}"/>
    <pc:docChg chg="custSel modSld">
      <pc:chgData name="Kristen Rosenthal" userId="67a58a6d-22ff-4b03-8f01-10ea3f44af52" providerId="ADAL" clId="{2F1B1975-5FAC-4080-BFFD-69CB82B21EC2}" dt="2024-06-07T17:48:53.986" v="269" actId="20577"/>
      <pc:docMkLst>
        <pc:docMk/>
      </pc:docMkLst>
      <pc:sldChg chg="modSp mod addCm modCm">
        <pc:chgData name="Kristen Rosenthal" userId="67a58a6d-22ff-4b03-8f01-10ea3f44af52" providerId="ADAL" clId="{2F1B1975-5FAC-4080-BFFD-69CB82B21EC2}" dt="2024-06-07T14:33:13.464" v="49" actId="5900"/>
        <pc:sldMkLst>
          <pc:docMk/>
          <pc:sldMk cId="0" sldId="559"/>
        </pc:sldMkLst>
        <pc:spChg chg="mod">
          <ac:chgData name="Kristen Rosenthal" userId="67a58a6d-22ff-4b03-8f01-10ea3f44af52" providerId="ADAL" clId="{2F1B1975-5FAC-4080-BFFD-69CB82B21EC2}" dt="2024-06-07T14:20:01.912" v="22" actId="6549"/>
          <ac:spMkLst>
            <pc:docMk/>
            <pc:sldMk cId="0" sldId="559"/>
            <ac:spMk id="2" creationId="{D27F443A-AD2E-4ED9-0B7D-C660470C6143}"/>
          </ac:spMkLst>
        </pc:spChg>
        <pc:spChg chg="mod">
          <ac:chgData name="Kristen Rosenthal" userId="67a58a6d-22ff-4b03-8f01-10ea3f44af52" providerId="ADAL" clId="{2F1B1975-5FAC-4080-BFFD-69CB82B21EC2}" dt="2024-06-07T14:32:38.525" v="48"/>
          <ac:spMkLst>
            <pc:docMk/>
            <pc:sldMk cId="0" sldId="559"/>
            <ac:spMk id="9219" creationId="{D25C30B9-DB9B-4F0D-825F-3ADFC7E0F72C}"/>
          </ac:spMkLst>
        </pc:spChg>
      </pc:sldChg>
      <pc:sldChg chg="modSp">
        <pc:chgData name="Kristen Rosenthal" userId="67a58a6d-22ff-4b03-8f01-10ea3f44af52" providerId="ADAL" clId="{2F1B1975-5FAC-4080-BFFD-69CB82B21EC2}" dt="2024-06-07T17:44:40.992" v="210" actId="14100"/>
        <pc:sldMkLst>
          <pc:docMk/>
          <pc:sldMk cId="3390507134" sldId="563"/>
        </pc:sldMkLst>
        <pc:spChg chg="mod">
          <ac:chgData name="Kristen Rosenthal" userId="67a58a6d-22ff-4b03-8f01-10ea3f44af52" providerId="ADAL" clId="{2F1B1975-5FAC-4080-BFFD-69CB82B21EC2}" dt="2024-06-07T17:44:40.992" v="210" actId="14100"/>
          <ac:spMkLst>
            <pc:docMk/>
            <pc:sldMk cId="3390507134" sldId="563"/>
            <ac:spMk id="5" creationId="{698276B5-BB82-9F40-688C-EB596CD4F63C}"/>
          </ac:spMkLst>
        </pc:spChg>
      </pc:sldChg>
      <pc:sldChg chg="modSp mod addCm modCm">
        <pc:chgData name="Kristen Rosenthal" userId="67a58a6d-22ff-4b03-8f01-10ea3f44af52" providerId="ADAL" clId="{2F1B1975-5FAC-4080-BFFD-69CB82B21EC2}" dt="2024-06-07T17:46:14.384" v="253" actId="6549"/>
        <pc:sldMkLst>
          <pc:docMk/>
          <pc:sldMk cId="2410382307" sldId="2141411849"/>
        </pc:sldMkLst>
        <pc:spChg chg="mod">
          <ac:chgData name="Kristen Rosenthal" userId="67a58a6d-22ff-4b03-8f01-10ea3f44af52" providerId="ADAL" clId="{2F1B1975-5FAC-4080-BFFD-69CB82B21EC2}" dt="2024-06-07T15:39:08.172" v="155" actId="1036"/>
          <ac:spMkLst>
            <pc:docMk/>
            <pc:sldMk cId="2410382307" sldId="2141411849"/>
            <ac:spMk id="13" creationId="{00094532-52AF-7B27-31FB-A61A3DB297E9}"/>
          </ac:spMkLst>
        </pc:spChg>
        <pc:spChg chg="mod">
          <ac:chgData name="Kristen Rosenthal" userId="67a58a6d-22ff-4b03-8f01-10ea3f44af52" providerId="ADAL" clId="{2F1B1975-5FAC-4080-BFFD-69CB82B21EC2}" dt="2024-06-07T15:38:05.335" v="101" actId="1036"/>
          <ac:spMkLst>
            <pc:docMk/>
            <pc:sldMk cId="2410382307" sldId="2141411849"/>
            <ac:spMk id="17" creationId="{480DF13E-325B-72FA-D23F-52DB4BEFFDA8}"/>
          </ac:spMkLst>
        </pc:spChg>
        <pc:spChg chg="mod">
          <ac:chgData name="Kristen Rosenthal" userId="67a58a6d-22ff-4b03-8f01-10ea3f44af52" providerId="ADAL" clId="{2F1B1975-5FAC-4080-BFFD-69CB82B21EC2}" dt="2024-06-07T15:38:48.619" v="128" actId="1036"/>
          <ac:spMkLst>
            <pc:docMk/>
            <pc:sldMk cId="2410382307" sldId="2141411849"/>
            <ac:spMk id="22" creationId="{8624C48C-46C3-37FD-5EFC-699FE13A8940}"/>
          </ac:spMkLst>
        </pc:spChg>
        <pc:spChg chg="mod">
          <ac:chgData name="Kristen Rosenthal" userId="67a58a6d-22ff-4b03-8f01-10ea3f44af52" providerId="ADAL" clId="{2F1B1975-5FAC-4080-BFFD-69CB82B21EC2}" dt="2024-06-07T15:38:05.335" v="101" actId="1036"/>
          <ac:spMkLst>
            <pc:docMk/>
            <pc:sldMk cId="2410382307" sldId="2141411849"/>
            <ac:spMk id="27" creationId="{A0E2143D-DCE4-AE56-9DA3-F90CD616767D}"/>
          </ac:spMkLst>
        </pc:spChg>
        <pc:spChg chg="mod">
          <ac:chgData name="Kristen Rosenthal" userId="67a58a6d-22ff-4b03-8f01-10ea3f44af52" providerId="ADAL" clId="{2F1B1975-5FAC-4080-BFFD-69CB82B21EC2}" dt="2024-06-07T15:38:05.335" v="101" actId="1036"/>
          <ac:spMkLst>
            <pc:docMk/>
            <pc:sldMk cId="2410382307" sldId="2141411849"/>
            <ac:spMk id="28" creationId="{0DFB633B-ECBE-6664-1A93-962ED4BE1A43}"/>
          </ac:spMkLst>
        </pc:spChg>
        <pc:spChg chg="mod">
          <ac:chgData name="Kristen Rosenthal" userId="67a58a6d-22ff-4b03-8f01-10ea3f44af52" providerId="ADAL" clId="{2F1B1975-5FAC-4080-BFFD-69CB82B21EC2}" dt="2024-06-07T15:38:41.065" v="122" actId="14100"/>
          <ac:spMkLst>
            <pc:docMk/>
            <pc:sldMk cId="2410382307" sldId="2141411849"/>
            <ac:spMk id="29" creationId="{9946D869-566A-05F9-5673-B63CDBFE484D}"/>
          </ac:spMkLst>
        </pc:spChg>
        <pc:spChg chg="mod">
          <ac:chgData name="Kristen Rosenthal" userId="67a58a6d-22ff-4b03-8f01-10ea3f44af52" providerId="ADAL" clId="{2F1B1975-5FAC-4080-BFFD-69CB82B21EC2}" dt="2024-06-07T15:38:20.252" v="119" actId="1036"/>
          <ac:spMkLst>
            <pc:docMk/>
            <pc:sldMk cId="2410382307" sldId="2141411849"/>
            <ac:spMk id="30" creationId="{5CBCA13B-B3E0-3E76-FF45-2EF8E4EEFD6E}"/>
          </ac:spMkLst>
        </pc:spChg>
        <pc:spChg chg="mod">
          <ac:chgData name="Kristen Rosenthal" userId="67a58a6d-22ff-4b03-8f01-10ea3f44af52" providerId="ADAL" clId="{2F1B1975-5FAC-4080-BFFD-69CB82B21EC2}" dt="2024-06-07T15:38:20.252" v="119" actId="1036"/>
          <ac:spMkLst>
            <pc:docMk/>
            <pc:sldMk cId="2410382307" sldId="2141411849"/>
            <ac:spMk id="31" creationId="{B9DAB910-7DAB-F9F6-2CE3-D3D552131230}"/>
          </ac:spMkLst>
        </pc:spChg>
        <pc:spChg chg="mod">
          <ac:chgData name="Kristen Rosenthal" userId="67a58a6d-22ff-4b03-8f01-10ea3f44af52" providerId="ADAL" clId="{2F1B1975-5FAC-4080-BFFD-69CB82B21EC2}" dt="2024-06-07T15:38:20.252" v="119" actId="1036"/>
          <ac:spMkLst>
            <pc:docMk/>
            <pc:sldMk cId="2410382307" sldId="2141411849"/>
            <ac:spMk id="32" creationId="{77960A5C-20A7-3413-92D5-503DE4055003}"/>
          </ac:spMkLst>
        </pc:spChg>
        <pc:spChg chg="mod">
          <ac:chgData name="Kristen Rosenthal" userId="67a58a6d-22ff-4b03-8f01-10ea3f44af52" providerId="ADAL" clId="{2F1B1975-5FAC-4080-BFFD-69CB82B21EC2}" dt="2024-06-07T15:38:05.335" v="101" actId="1036"/>
          <ac:spMkLst>
            <pc:docMk/>
            <pc:sldMk cId="2410382307" sldId="2141411849"/>
            <ac:spMk id="44" creationId="{5B15A521-9EF6-78DA-4339-7C9DAF38BF3E}"/>
          </ac:spMkLst>
        </pc:spChg>
        <pc:spChg chg="mod">
          <ac:chgData name="Kristen Rosenthal" userId="67a58a6d-22ff-4b03-8f01-10ea3f44af52" providerId="ADAL" clId="{2F1B1975-5FAC-4080-BFFD-69CB82B21EC2}" dt="2024-06-07T15:38:05.335" v="101" actId="1036"/>
          <ac:spMkLst>
            <pc:docMk/>
            <pc:sldMk cId="2410382307" sldId="2141411849"/>
            <ac:spMk id="45" creationId="{6E445853-70E2-9C01-B763-C0F4A9D68DE3}"/>
          </ac:spMkLst>
        </pc:spChg>
        <pc:spChg chg="mod">
          <ac:chgData name="Kristen Rosenthal" userId="67a58a6d-22ff-4b03-8f01-10ea3f44af52" providerId="ADAL" clId="{2F1B1975-5FAC-4080-BFFD-69CB82B21EC2}" dt="2024-06-07T15:38:05.335" v="101" actId="1036"/>
          <ac:spMkLst>
            <pc:docMk/>
            <pc:sldMk cId="2410382307" sldId="2141411849"/>
            <ac:spMk id="49" creationId="{715BC422-2846-7570-ADBC-7F710AB3EF36}"/>
          </ac:spMkLst>
        </pc:spChg>
        <pc:spChg chg="mod">
          <ac:chgData name="Kristen Rosenthal" userId="67a58a6d-22ff-4b03-8f01-10ea3f44af52" providerId="ADAL" clId="{2F1B1975-5FAC-4080-BFFD-69CB82B21EC2}" dt="2024-06-07T17:35:05.687" v="156" actId="20577"/>
          <ac:spMkLst>
            <pc:docMk/>
            <pc:sldMk cId="2410382307" sldId="2141411849"/>
            <ac:spMk id="60" creationId="{61BEA866-D7E1-D5A7-A21C-A14B8D7EDAE0}"/>
          </ac:spMkLst>
        </pc:spChg>
        <pc:spChg chg="mod">
          <ac:chgData name="Kristen Rosenthal" userId="67a58a6d-22ff-4b03-8f01-10ea3f44af52" providerId="ADAL" clId="{2F1B1975-5FAC-4080-BFFD-69CB82B21EC2}" dt="2024-06-07T17:46:14.384" v="253" actId="6549"/>
          <ac:spMkLst>
            <pc:docMk/>
            <pc:sldMk cId="2410382307" sldId="2141411849"/>
            <ac:spMk id="63" creationId="{E8D368A1-5CEE-1CC3-317A-51071F20EB90}"/>
          </ac:spMkLst>
        </pc:spChg>
        <pc:cxnChg chg="mod">
          <ac:chgData name="Kristen Rosenthal" userId="67a58a6d-22ff-4b03-8f01-10ea3f44af52" providerId="ADAL" clId="{2F1B1975-5FAC-4080-BFFD-69CB82B21EC2}" dt="2024-06-07T15:38:05.335" v="101" actId="1036"/>
          <ac:cxnSpMkLst>
            <pc:docMk/>
            <pc:sldMk cId="2410382307" sldId="2141411849"/>
            <ac:cxnSpMk id="15" creationId="{EE93371C-5094-1000-0ED9-3AC2CFBB2455}"/>
          </ac:cxnSpMkLst>
        </pc:cxnChg>
        <pc:cxnChg chg="mod">
          <ac:chgData name="Kristen Rosenthal" userId="67a58a6d-22ff-4b03-8f01-10ea3f44af52" providerId="ADAL" clId="{2F1B1975-5FAC-4080-BFFD-69CB82B21EC2}" dt="2024-06-07T15:38:05.335" v="101" actId="1036"/>
          <ac:cxnSpMkLst>
            <pc:docMk/>
            <pc:sldMk cId="2410382307" sldId="2141411849"/>
            <ac:cxnSpMk id="20" creationId="{0A23A5D5-105A-2FA9-0697-DFA6082521A4}"/>
          </ac:cxnSpMkLst>
        </pc:cxnChg>
        <pc:cxnChg chg="mod">
          <ac:chgData name="Kristen Rosenthal" userId="67a58a6d-22ff-4b03-8f01-10ea3f44af52" providerId="ADAL" clId="{2F1B1975-5FAC-4080-BFFD-69CB82B21EC2}" dt="2024-06-07T15:38:05.335" v="101" actId="1036"/>
          <ac:cxnSpMkLst>
            <pc:docMk/>
            <pc:sldMk cId="2410382307" sldId="2141411849"/>
            <ac:cxnSpMk id="25" creationId="{FD9A353A-DCE9-0F05-45F8-675C1940703C}"/>
          </ac:cxnSpMkLst>
        </pc:cxnChg>
        <pc:cxnChg chg="mod">
          <ac:chgData name="Kristen Rosenthal" userId="67a58a6d-22ff-4b03-8f01-10ea3f44af52" providerId="ADAL" clId="{2F1B1975-5FAC-4080-BFFD-69CB82B21EC2}" dt="2024-06-07T15:38:52.207" v="140" actId="1036"/>
          <ac:cxnSpMkLst>
            <pc:docMk/>
            <pc:sldMk cId="2410382307" sldId="2141411849"/>
            <ac:cxnSpMk id="26" creationId="{D0AEFE38-4AFF-B16D-3676-1A2B5B9D356A}"/>
          </ac:cxnSpMkLst>
        </pc:cxnChg>
        <pc:cxnChg chg="mod">
          <ac:chgData name="Kristen Rosenthal" userId="67a58a6d-22ff-4b03-8f01-10ea3f44af52" providerId="ADAL" clId="{2F1B1975-5FAC-4080-BFFD-69CB82B21EC2}" dt="2024-06-07T15:37:18.149" v="57" actId="1037"/>
          <ac:cxnSpMkLst>
            <pc:docMk/>
            <pc:sldMk cId="2410382307" sldId="2141411849"/>
            <ac:cxnSpMk id="42" creationId="{5FF7907B-C88D-5608-531F-E9CC607BF9C9}"/>
          </ac:cxnSpMkLst>
        </pc:cxnChg>
        <pc:cxnChg chg="mod">
          <ac:chgData name="Kristen Rosenthal" userId="67a58a6d-22ff-4b03-8f01-10ea3f44af52" providerId="ADAL" clId="{2F1B1975-5FAC-4080-BFFD-69CB82B21EC2}" dt="2024-06-07T15:38:30.518" v="120" actId="1035"/>
          <ac:cxnSpMkLst>
            <pc:docMk/>
            <pc:sldMk cId="2410382307" sldId="2141411849"/>
            <ac:cxnSpMk id="51" creationId="{98FF239D-2827-A869-74FF-14A39F3B0785}"/>
          </ac:cxnSpMkLst>
        </pc:cxnChg>
        <pc:cxnChg chg="mod">
          <ac:chgData name="Kristen Rosenthal" userId="67a58a6d-22ff-4b03-8f01-10ea3f44af52" providerId="ADAL" clId="{2F1B1975-5FAC-4080-BFFD-69CB82B21EC2}" dt="2024-06-07T15:38:05.335" v="101" actId="1036"/>
          <ac:cxnSpMkLst>
            <pc:docMk/>
            <pc:sldMk cId="2410382307" sldId="2141411849"/>
            <ac:cxnSpMk id="55" creationId="{B9263E7E-1E62-2579-2E25-AFF56217DA7F}"/>
          </ac:cxnSpMkLst>
        </pc:cxnChg>
        <pc:cxnChg chg="mod">
          <ac:chgData name="Kristen Rosenthal" userId="67a58a6d-22ff-4b03-8f01-10ea3f44af52" providerId="ADAL" clId="{2F1B1975-5FAC-4080-BFFD-69CB82B21EC2}" dt="2024-06-07T15:38:05.335" v="101" actId="1036"/>
          <ac:cxnSpMkLst>
            <pc:docMk/>
            <pc:sldMk cId="2410382307" sldId="2141411849"/>
            <ac:cxnSpMk id="56" creationId="{DA0E66D6-1F10-351D-679A-33BCC6E4D277}"/>
          </ac:cxnSpMkLst>
        </pc:cxnChg>
      </pc:sldChg>
      <pc:sldChg chg="modSp mod addCm modCm">
        <pc:chgData name="Kristen Rosenthal" userId="67a58a6d-22ff-4b03-8f01-10ea3f44af52" providerId="ADAL" clId="{2F1B1975-5FAC-4080-BFFD-69CB82B21EC2}" dt="2024-06-07T17:41:33.006" v="209"/>
        <pc:sldMkLst>
          <pc:docMk/>
          <pc:sldMk cId="3548193046" sldId="2141411856"/>
        </pc:sldMkLst>
        <pc:spChg chg="mod">
          <ac:chgData name="Kristen Rosenthal" userId="67a58a6d-22ff-4b03-8f01-10ea3f44af52" providerId="ADAL" clId="{2F1B1975-5FAC-4080-BFFD-69CB82B21EC2}" dt="2024-06-07T17:41:20.482" v="207" actId="20577"/>
          <ac:spMkLst>
            <pc:docMk/>
            <pc:sldMk cId="3548193046" sldId="2141411856"/>
            <ac:spMk id="6" creationId="{8B82D47B-05B3-3049-C6DD-83A7883466B3}"/>
          </ac:spMkLst>
        </pc:spChg>
      </pc:sldChg>
      <pc:sldChg chg="modSp mod addCm modCm">
        <pc:chgData name="Kristen Rosenthal" userId="67a58a6d-22ff-4b03-8f01-10ea3f44af52" providerId="ADAL" clId="{2F1B1975-5FAC-4080-BFFD-69CB82B21EC2}" dt="2024-06-07T17:48:53.986" v="269" actId="20577"/>
        <pc:sldMkLst>
          <pc:docMk/>
          <pc:sldMk cId="1808478815" sldId="2141411859"/>
        </pc:sldMkLst>
        <pc:spChg chg="mod">
          <ac:chgData name="Kristen Rosenthal" userId="67a58a6d-22ff-4b03-8f01-10ea3f44af52" providerId="ADAL" clId="{2F1B1975-5FAC-4080-BFFD-69CB82B21EC2}" dt="2024-06-07T17:48:53.986" v="269" actId="20577"/>
          <ac:spMkLst>
            <pc:docMk/>
            <pc:sldMk cId="1808478815" sldId="2141411859"/>
            <ac:spMk id="7" creationId="{9A476643-D634-248D-140A-487FEE879F6E}"/>
          </ac:spMkLst>
        </pc:spChg>
        <pc:graphicFrameChg chg="mod modGraphic">
          <ac:chgData name="Kristen Rosenthal" userId="67a58a6d-22ff-4b03-8f01-10ea3f44af52" providerId="ADAL" clId="{2F1B1975-5FAC-4080-BFFD-69CB82B21EC2}" dt="2024-06-07T17:47:28.518" v="264"/>
          <ac:graphicFrameMkLst>
            <pc:docMk/>
            <pc:sldMk cId="1808478815" sldId="2141411859"/>
            <ac:graphicFrameMk id="6" creationId="{B59FBB12-96BE-8C75-902E-99A7896FBFF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ASCT, autologous stem cell transplant; MRD, measurable residual disease; VRd, bortezomib/lenalidomide/dexamethasone</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1344004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 daratumumab; MRD, measurable residual disease; NDMM, newly diagnosed multiple myeloma; OS, overall survival; PFS, progression-free survival; R, lenalidomide; VRd, bortezomib/lenalidomide/dexamethasone</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786711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i="1" dirty="0"/>
              <a:t>ASCT, autologous stem cell transplant; CR, complete response; D, daratumumab; ECOG, Eastern Cooperative Oncology Group; MRD, measurable residual disease; NDMM, newly diagnosed multiple myeloma; PD, progressive disease; PS, performance status; R-ISS, revised International Staging System; </a:t>
            </a:r>
            <a:r>
              <a:rPr lang="en-US" b="0" i="1" dirty="0"/>
              <a:t>VRd, bortezomib/lenalidomide/dexamethasone</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21187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Consol, consolidation; CR, complete response; D, daratumumab; Induc, induction; ITT, intention to treat; NE, not evaluable; PD progressive disease; PR, partial response; R, lenalidomide; sCR, stringent complete response; SD, stable disease; VGPR, very good partial response; </a:t>
            </a:r>
            <a:r>
              <a:rPr lang="en-US" b="0" i="1" dirty="0"/>
              <a:t>VRd, bortezomib/lenalidomide/dexamethasone</a:t>
            </a: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386729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 daratumumab; ITT, intention to treat; </a:t>
            </a:r>
            <a:r>
              <a:rPr lang="en-US" b="0" i="1" dirty="0"/>
              <a:t>MRD, measurable residual disease; R, lenalidomide;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94126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 daratumumab; ITT, intention to treat; </a:t>
            </a:r>
            <a:r>
              <a:rPr lang="en-US" b="0" i="1" dirty="0"/>
              <a:t>MRD, measurable residual disease; R, lenalidomide;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53301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 daratumumab; </a:t>
            </a:r>
            <a:r>
              <a:rPr lang="en-US" b="0" i="1" dirty="0"/>
              <a:t>MRD, measurable residual disease; PFS, progression-free survival; R, lenalidomide; VRd, bortezomib/lenalidomide/dexamethasone.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1615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daratumumab; ITT, intention to treat; MRD, measurable residual disease; PFS, progression-free survival; R, lenalidomide; VRd, bortezomib/lenalidomide/dexamethasone</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dirty="0"/>
          </a:p>
        </p:txBody>
      </p:sp>
    </p:spTree>
    <p:extLst>
      <p:ext uri="{BB962C8B-B14F-4D97-AF65-F5344CB8AC3E}">
        <p14:creationId xmlns:p14="http://schemas.microsoft.com/office/powerpoint/2010/main" val="308014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 daratumumab; MRD, measurable residual disease; NDMM, newly diagnosed multiple myeloma; R, lenalidomide; VRd, bortezomib/lenalidomide/dexamethasone</a:t>
            </a:r>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dirty="0"/>
          </a:p>
        </p:txBody>
      </p:sp>
    </p:spTree>
    <p:extLst>
      <p:ext uri="{BB962C8B-B14F-4D97-AF65-F5344CB8AC3E}">
        <p14:creationId xmlns:p14="http://schemas.microsoft.com/office/powerpoint/2010/main" val="3351863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PERSEUS: MRD Analysis of VRd ± Daratumumab in Newly Diagnosed Multiple Myeloma Eligible for ASCT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MRD Analysis: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Primary analysis of phase III PERSEUS trial showed significantly improved PFS and depth of response with daratumumab-VRd induction and consolidation </a:t>
            </a:r>
            <a:r>
              <a:rPr lang="en-US" altLang="en-US" sz="2400" dirty="0">
                <a:latin typeface="Segoe UI Symbol" panose="020B0502040204020203" pitchFamily="34" charset="0"/>
                <a:ea typeface="Segoe UI Symbol" panose="020B0502040204020203" pitchFamily="34" charset="0"/>
              </a:rPr>
              <a:t>→</a:t>
            </a:r>
            <a:r>
              <a:rPr lang="en-US" altLang="en-US" sz="2400" dirty="0"/>
              <a:t> D-R maintenance vs VRd </a:t>
            </a:r>
            <a:r>
              <a:rPr lang="en-US" altLang="en-US" sz="2400" dirty="0">
                <a:latin typeface="Segoe UI Symbol" panose="020B0502040204020203" pitchFamily="34" charset="0"/>
                <a:ea typeface="Segoe UI Symbol" panose="020B0502040204020203" pitchFamily="34" charset="0"/>
              </a:rPr>
              <a:t>→</a:t>
            </a:r>
            <a:r>
              <a:rPr lang="en-US" altLang="en-US" sz="2400" dirty="0"/>
              <a:t> R maintenance in transplant-eligible NDMM</a:t>
            </a:r>
            <a:r>
              <a:rPr lang="en-US" altLang="en-US" sz="2400" baseline="30000" dirty="0"/>
              <a:t>1</a:t>
            </a:r>
            <a:endParaRPr lang="en-US" altLang="en-US" sz="2400" dirty="0"/>
          </a:p>
          <a:p>
            <a:r>
              <a:rPr lang="en-US" altLang="en-US" sz="2400" dirty="0"/>
              <a:t>MRD negativity associated with longer PFS and OS in patients with NDMM</a:t>
            </a:r>
            <a:r>
              <a:rPr lang="en-US" altLang="en-US" sz="2400" baseline="30000" dirty="0"/>
              <a:t>2,3</a:t>
            </a:r>
            <a:endParaRPr lang="en-US" altLang="en-US" sz="2400" dirty="0"/>
          </a:p>
          <a:p>
            <a:pPr lvl="1"/>
            <a:r>
              <a:rPr lang="en-US" altLang="en-US" sz="2200" dirty="0"/>
              <a:t>MRD at 10</a:t>
            </a:r>
            <a:r>
              <a:rPr lang="en-US" altLang="en-US" sz="2200" baseline="30000" dirty="0"/>
              <a:t>–6</a:t>
            </a:r>
            <a:r>
              <a:rPr lang="en-US" altLang="en-US" sz="2200" dirty="0"/>
              <a:t> associated with superior PFS vs 10</a:t>
            </a:r>
            <a:r>
              <a:rPr lang="en-US" altLang="en-US" sz="2200" baseline="30000" dirty="0"/>
              <a:t>–5</a:t>
            </a:r>
            <a:r>
              <a:rPr lang="en-US" altLang="en-US" sz="2200" dirty="0"/>
              <a:t> or 10</a:t>
            </a:r>
            <a:r>
              <a:rPr lang="en-US" altLang="en-US" sz="2200" baseline="30000" dirty="0"/>
              <a:t>–4</a:t>
            </a:r>
            <a:r>
              <a:rPr lang="en-US" altLang="en-US" sz="2200" dirty="0"/>
              <a:t> </a:t>
            </a:r>
            <a:endParaRPr lang="en-US" altLang="en-US" sz="2200" baseline="30000" dirty="0"/>
          </a:p>
          <a:p>
            <a:pPr lvl="1"/>
            <a:r>
              <a:rPr lang="en-US" altLang="en-US" sz="2200" dirty="0"/>
              <a:t>Sustained MRD at 10</a:t>
            </a:r>
            <a:r>
              <a:rPr lang="en-US" altLang="en-US" sz="2200" baseline="30000" dirty="0"/>
              <a:t>–6</a:t>
            </a:r>
            <a:r>
              <a:rPr lang="en-US" altLang="en-US" sz="2200" dirty="0"/>
              <a:t> for 3-5 yr associated with prolonged survival in patients with standard-risk disease</a:t>
            </a:r>
            <a:r>
              <a:rPr lang="en-US" altLang="en-US" sz="2200" baseline="30000" dirty="0"/>
              <a:t>4,5</a:t>
            </a:r>
          </a:p>
          <a:p>
            <a:pPr lvl="1"/>
            <a:r>
              <a:rPr lang="en-US" altLang="en-US" sz="2200" dirty="0"/>
              <a:t>Among patients receiving D-R maintenance in PERSEUS, 64% stopped after ≥2 yr because achieved sustained MRD negativity (10</a:t>
            </a:r>
            <a:r>
              <a:rPr lang="en-US" altLang="en-US" sz="2200" baseline="30000" dirty="0"/>
              <a:t>-5</a:t>
            </a:r>
            <a:r>
              <a:rPr lang="en-US" altLang="en-US" sz="2200" dirty="0"/>
              <a:t>)</a:t>
            </a:r>
            <a:r>
              <a:rPr lang="en-US" altLang="en-US" sz="2200" baseline="30000" dirty="0"/>
              <a:t>1</a:t>
            </a:r>
          </a:p>
          <a:p>
            <a:r>
              <a:rPr lang="en-US" altLang="en-US" sz="2400" dirty="0"/>
              <a:t>Current report presents analysis of MRD negativity and deepening of response during maintenance phase of the phase III PERSEUS trial</a:t>
            </a:r>
            <a:r>
              <a:rPr lang="en-US" altLang="en-US" sz="2400" baseline="30000" dirty="0"/>
              <a:t>6</a:t>
            </a:r>
          </a:p>
        </p:txBody>
      </p:sp>
      <p:sp>
        <p:nvSpPr>
          <p:cNvPr id="2" name="Text Box 11">
            <a:extLst>
              <a:ext uri="{FF2B5EF4-FFF2-40B4-BE49-F238E27FC236}">
                <a16:creationId xmlns:a16="http://schemas.microsoft.com/office/drawing/2014/main" id="{D27F443A-AD2E-4ED9-0B7D-C660470C6143}"/>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1. Sonneveld. NEJM. 2024;390:301 2. Munshi. Blood Adv. 2020;4:5988. 3. Perrot. Blood. 2018;132:2456. </a:t>
            </a:r>
            <a:br>
              <a:rPr lang="en-US" altLang="en-US" sz="1200" b="0" spc="-10" dirty="0">
                <a:solidFill>
                  <a:srgbClr val="455560"/>
                </a:solidFill>
                <a:latin typeface="Calibri" panose="020F0502020204030204" pitchFamily="34" charset="0"/>
              </a:rPr>
            </a:br>
            <a:r>
              <a:rPr lang="en-US" altLang="en-US" sz="1200" b="0" spc="-10" dirty="0">
                <a:solidFill>
                  <a:srgbClr val="455560"/>
                </a:solidFill>
                <a:latin typeface="Calibri" panose="020F0502020204030204" pitchFamily="34" charset="0"/>
              </a:rPr>
              <a:t>4. Chen. ASH 2023. Abstr 1998. 5. Mohan. Blood Adv. 2022;6:808. 6. Rodriguez-Otero. ASCO 2024. Abstr 7502.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86D16-5C61-4391-B95D-BDF1F3CB8A38}"/>
              </a:ext>
            </a:extLst>
          </p:cNvPr>
          <p:cNvSpPr>
            <a:spLocks noGrp="1"/>
          </p:cNvSpPr>
          <p:nvPr>
            <p:ph type="title"/>
          </p:nvPr>
        </p:nvSpPr>
        <p:spPr/>
        <p:txBody>
          <a:bodyPr/>
          <a:lstStyle/>
          <a:p>
            <a:r>
              <a:rPr lang="en-US" altLang="en-US" sz="3600" dirty="0"/>
              <a:t>PERSEUS MRD Analysis: </a:t>
            </a:r>
            <a:r>
              <a:rPr lang="en-US" dirty="0"/>
              <a:t>Study Design</a:t>
            </a:r>
          </a:p>
        </p:txBody>
      </p:sp>
      <p:sp>
        <p:nvSpPr>
          <p:cNvPr id="4" name="Text Box 11">
            <a:extLst>
              <a:ext uri="{FF2B5EF4-FFF2-40B4-BE49-F238E27FC236}">
                <a16:creationId xmlns:a16="http://schemas.microsoft.com/office/drawing/2014/main" id="{41113DF2-907A-EF0C-17DE-D496143A891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NCT03710603.</a:t>
            </a:r>
          </a:p>
        </p:txBody>
      </p:sp>
      <p:sp>
        <p:nvSpPr>
          <p:cNvPr id="12" name="Content Placeholder 4">
            <a:extLst>
              <a:ext uri="{FF2B5EF4-FFF2-40B4-BE49-F238E27FC236}">
                <a16:creationId xmlns:a16="http://schemas.microsoft.com/office/drawing/2014/main" id="{4BBE7FCA-118E-780F-51EE-3258B91CFBF5}"/>
              </a:ext>
            </a:extLst>
          </p:cNvPr>
          <p:cNvSpPr txBox="1">
            <a:spLocks/>
          </p:cNvSpPr>
          <p:nvPr/>
        </p:nvSpPr>
        <p:spPr>
          <a:xfrm>
            <a:off x="604838" y="1404600"/>
            <a:ext cx="10877550" cy="4493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International, randomized, open-label phase III trial</a:t>
            </a:r>
          </a:p>
          <a:p>
            <a:endParaRPr lang="en-US" sz="2200" b="0" kern="0" dirty="0"/>
          </a:p>
        </p:txBody>
      </p:sp>
      <p:sp>
        <p:nvSpPr>
          <p:cNvPr id="17" name="TextBox 16">
            <a:extLst>
              <a:ext uri="{FF2B5EF4-FFF2-40B4-BE49-F238E27FC236}">
                <a16:creationId xmlns:a16="http://schemas.microsoft.com/office/drawing/2014/main" id="{480DF13E-325B-72FA-D23F-52DB4BEFFDA8}"/>
              </a:ext>
            </a:extLst>
          </p:cNvPr>
          <p:cNvSpPr txBox="1"/>
          <p:nvPr/>
        </p:nvSpPr>
        <p:spPr>
          <a:xfrm>
            <a:off x="2715466" y="2598179"/>
            <a:ext cx="2095067" cy="584775"/>
          </a:xfrm>
          <a:prstGeom prst="rect">
            <a:avLst/>
          </a:prstGeom>
          <a:solidFill>
            <a:schemeClr val="accent1"/>
          </a:solidFill>
          <a:ln>
            <a:noFill/>
          </a:ln>
        </p:spPr>
        <p:txBody>
          <a:bodyPr wrap="square">
            <a:spAutoFit/>
          </a:bodyPr>
          <a:lstStyle/>
          <a:p>
            <a:pPr algn="ctr" eaLnBrk="1" hangingPunct="1">
              <a:defRPr/>
            </a:pPr>
            <a:r>
              <a:rPr lang="en-US" sz="1600" b="1" kern="0" dirty="0">
                <a:latin typeface="Calibri" panose="020F0502020204030204" pitchFamily="34" charset="0"/>
              </a:rPr>
              <a:t>D-VRd</a:t>
            </a:r>
          </a:p>
          <a:p>
            <a:pPr algn="ctr" eaLnBrk="1" hangingPunct="1">
              <a:defRPr/>
            </a:pPr>
            <a:r>
              <a:rPr lang="en-US" sz="1600" b="0" kern="0" dirty="0">
                <a:latin typeface="Calibri" panose="020F0502020204030204" pitchFamily="34" charset="0"/>
              </a:rPr>
              <a:t>(n = 355)</a:t>
            </a:r>
          </a:p>
        </p:txBody>
      </p:sp>
      <p:sp>
        <p:nvSpPr>
          <p:cNvPr id="22" name="TextBox 23">
            <a:extLst>
              <a:ext uri="{FF2B5EF4-FFF2-40B4-BE49-F238E27FC236}">
                <a16:creationId xmlns:a16="http://schemas.microsoft.com/office/drawing/2014/main" id="{8624C48C-46C3-37FD-5EFC-699FE13A8940}"/>
              </a:ext>
            </a:extLst>
          </p:cNvPr>
          <p:cNvSpPr txBox="1">
            <a:spLocks noChangeArrowheads="1"/>
          </p:cNvSpPr>
          <p:nvPr/>
        </p:nvSpPr>
        <p:spPr bwMode="auto">
          <a:xfrm>
            <a:off x="187754" y="2858507"/>
            <a:ext cx="2117538"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eaLnBrk="1" hangingPunct="1">
              <a:spcBef>
                <a:spcPts val="0"/>
              </a:spcBef>
              <a:spcAft>
                <a:spcPts val="0"/>
              </a:spcAft>
              <a:buNone/>
            </a:pPr>
            <a:r>
              <a:rPr lang="en-US" altLang="en-US" sz="1600" b="0" dirty="0">
                <a:solidFill>
                  <a:schemeClr val="bg1"/>
                </a:solidFill>
                <a:latin typeface="Calibri" panose="020F0502020204030204" pitchFamily="34" charset="0"/>
                <a:ea typeface="ＭＳ Ｐゴシック" panose="020B0600070205080204" pitchFamily="34" charset="-128"/>
              </a:rPr>
              <a:t>Adults aged 18-70 yr with transplant-eligible NDMM; ECOG PS ≤2</a:t>
            </a:r>
            <a:br>
              <a:rPr lang="en-US" altLang="en-US" sz="1600" b="0" dirty="0">
                <a:solidFill>
                  <a:schemeClr val="bg1"/>
                </a:solidFill>
                <a:latin typeface="Calibri" panose="020F0502020204030204" pitchFamily="34" charset="0"/>
                <a:ea typeface="ＭＳ Ｐゴシック" panose="020B0600070205080204" pitchFamily="34" charset="-128"/>
              </a:rPr>
            </a:br>
            <a:r>
              <a:rPr lang="en-US" altLang="en-US" sz="1600" b="0" dirty="0">
                <a:solidFill>
                  <a:schemeClr val="bg1"/>
                </a:solidFill>
                <a:latin typeface="Calibri" panose="020F0502020204030204" pitchFamily="34" charset="0"/>
                <a:ea typeface="ＭＳ Ｐゴシック" panose="020B0600070205080204" pitchFamily="34" charset="-128"/>
              </a:rPr>
              <a:t>(</a:t>
            </a:r>
            <a:r>
              <a:rPr lang="en-GB" altLang="en-US" sz="1600" b="0" dirty="0">
                <a:solidFill>
                  <a:schemeClr val="bg1"/>
                </a:solidFill>
                <a:latin typeface="Calibri" panose="020F0502020204030204" pitchFamily="34" charset="0"/>
                <a:ea typeface="ＭＳ Ｐゴシック" panose="020B0600070205080204" pitchFamily="34" charset="-128"/>
              </a:rPr>
              <a:t>N = 709)</a:t>
            </a:r>
            <a:endParaRPr lang="en-US" altLang="en-US" sz="1600" b="0" kern="0" dirty="0">
              <a:solidFill>
                <a:schemeClr val="bg1"/>
              </a:solidFill>
              <a:latin typeface="Calibri" panose="020F0502020204030204" pitchFamily="34" charset="0"/>
            </a:endParaRPr>
          </a:p>
        </p:txBody>
      </p:sp>
      <p:cxnSp>
        <p:nvCxnSpPr>
          <p:cNvPr id="25" name="Straight Arrow Connector 24">
            <a:extLst>
              <a:ext uri="{FF2B5EF4-FFF2-40B4-BE49-F238E27FC236}">
                <a16:creationId xmlns:a16="http://schemas.microsoft.com/office/drawing/2014/main" id="{FD9A353A-DCE9-0F05-45F8-675C1940703C}"/>
              </a:ext>
            </a:extLst>
          </p:cNvPr>
          <p:cNvCxnSpPr>
            <a:cxnSpLocks/>
          </p:cNvCxnSpPr>
          <p:nvPr/>
        </p:nvCxnSpPr>
        <p:spPr>
          <a:xfrm rot="16200000">
            <a:off x="8112413" y="277888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26" name="Straight Arrow Connector 25">
            <a:extLst>
              <a:ext uri="{FF2B5EF4-FFF2-40B4-BE49-F238E27FC236}">
                <a16:creationId xmlns:a16="http://schemas.microsoft.com/office/drawing/2014/main" id="{D0AEFE38-4AFF-B16D-3676-1A2B5B9D356A}"/>
              </a:ext>
            </a:extLst>
          </p:cNvPr>
          <p:cNvCxnSpPr>
            <a:cxnSpLocks/>
          </p:cNvCxnSpPr>
          <p:nvPr/>
        </p:nvCxnSpPr>
        <p:spPr>
          <a:xfrm flipV="1">
            <a:off x="2305292" y="2900396"/>
            <a:ext cx="325650" cy="240262"/>
          </a:xfrm>
          <a:prstGeom prst="straightConnector1">
            <a:avLst/>
          </a:prstGeom>
          <a:noFill/>
          <a:ln w="28575" cap="flat" cmpd="sng" algn="ctr">
            <a:solidFill>
              <a:schemeClr val="bg1"/>
            </a:solidFill>
            <a:prstDash val="solid"/>
            <a:headEnd type="none" w="med" len="med"/>
            <a:tailEnd type="triangle" w="med" len="med"/>
          </a:ln>
          <a:effectLst/>
        </p:spPr>
      </p:cxnSp>
      <p:sp>
        <p:nvSpPr>
          <p:cNvPr id="27" name="TextBox 26">
            <a:extLst>
              <a:ext uri="{FF2B5EF4-FFF2-40B4-BE49-F238E27FC236}">
                <a16:creationId xmlns:a16="http://schemas.microsoft.com/office/drawing/2014/main" id="{A0E2143D-DCE4-AE56-9DA3-F90CD616767D}"/>
              </a:ext>
            </a:extLst>
          </p:cNvPr>
          <p:cNvSpPr txBox="1"/>
          <p:nvPr/>
        </p:nvSpPr>
        <p:spPr>
          <a:xfrm>
            <a:off x="5866303" y="2597738"/>
            <a:ext cx="2093976" cy="585216"/>
          </a:xfrm>
          <a:prstGeom prst="rect">
            <a:avLst/>
          </a:prstGeom>
          <a:solidFill>
            <a:schemeClr val="accent1"/>
          </a:solidFill>
          <a:ln>
            <a:noFill/>
          </a:ln>
        </p:spPr>
        <p:txBody>
          <a:bodyPr wrap="square" anchor="ctr">
            <a:spAutoFit/>
          </a:bodyPr>
          <a:lstStyle/>
          <a:p>
            <a:pPr algn="ctr" eaLnBrk="1" hangingPunct="1">
              <a:defRPr/>
            </a:pPr>
            <a:r>
              <a:rPr lang="en-US" sz="1600" b="1" kern="0" dirty="0">
                <a:latin typeface="Calibri" panose="020F0502020204030204" pitchFamily="34" charset="0"/>
              </a:rPr>
              <a:t>D-VRd</a:t>
            </a:r>
          </a:p>
        </p:txBody>
      </p:sp>
      <p:sp>
        <p:nvSpPr>
          <p:cNvPr id="28" name="TextBox 27">
            <a:extLst>
              <a:ext uri="{FF2B5EF4-FFF2-40B4-BE49-F238E27FC236}">
                <a16:creationId xmlns:a16="http://schemas.microsoft.com/office/drawing/2014/main" id="{0DFB633B-ECBE-6664-1A93-962ED4BE1A43}"/>
              </a:ext>
            </a:extLst>
          </p:cNvPr>
          <p:cNvSpPr txBox="1"/>
          <p:nvPr/>
        </p:nvSpPr>
        <p:spPr>
          <a:xfrm>
            <a:off x="8264547" y="2597738"/>
            <a:ext cx="1571586" cy="585216"/>
          </a:xfrm>
          <a:prstGeom prst="rect">
            <a:avLst/>
          </a:prstGeom>
          <a:solidFill>
            <a:schemeClr val="accent1"/>
          </a:solidFill>
          <a:ln>
            <a:noFill/>
          </a:ln>
        </p:spPr>
        <p:txBody>
          <a:bodyPr wrap="square" anchor="ctr">
            <a:noAutofit/>
          </a:bodyPr>
          <a:lstStyle/>
          <a:p>
            <a:pPr algn="ctr" eaLnBrk="1" hangingPunct="1">
              <a:defRPr/>
            </a:pPr>
            <a:r>
              <a:rPr lang="en-US" sz="1600" b="1" kern="0" dirty="0">
                <a:latin typeface="Calibri" panose="020F0502020204030204" pitchFamily="34" charset="0"/>
              </a:rPr>
              <a:t>D-R</a:t>
            </a:r>
            <a:r>
              <a:rPr lang="en-US" sz="1600" kern="0" dirty="0">
                <a:latin typeface="Calibri" panose="020F0502020204030204" pitchFamily="34" charset="0"/>
              </a:rPr>
              <a:t> x ≥2 yr*</a:t>
            </a:r>
            <a:endParaRPr lang="en-US" sz="1600" b="1" kern="0" dirty="0">
              <a:latin typeface="Calibri" panose="020F0502020204030204" pitchFamily="34" charset="0"/>
            </a:endParaRPr>
          </a:p>
        </p:txBody>
      </p:sp>
      <p:sp>
        <p:nvSpPr>
          <p:cNvPr id="29" name="TextBox 28">
            <a:extLst>
              <a:ext uri="{FF2B5EF4-FFF2-40B4-BE49-F238E27FC236}">
                <a16:creationId xmlns:a16="http://schemas.microsoft.com/office/drawing/2014/main" id="{9946D869-566A-05F9-5673-B63CDBFE484D}"/>
              </a:ext>
            </a:extLst>
          </p:cNvPr>
          <p:cNvSpPr txBox="1"/>
          <p:nvPr/>
        </p:nvSpPr>
        <p:spPr>
          <a:xfrm>
            <a:off x="5099987" y="2582198"/>
            <a:ext cx="476862" cy="1595752"/>
          </a:xfrm>
          <a:prstGeom prst="rect">
            <a:avLst/>
          </a:prstGeom>
          <a:solidFill>
            <a:schemeClr val="bg2"/>
          </a:solidFill>
          <a:ln>
            <a:noFill/>
          </a:ln>
        </p:spPr>
        <p:txBody>
          <a:bodyPr vert="wordArtVert" wrap="square" anchor="ctr">
            <a:spAutoFit/>
          </a:bodyPr>
          <a:lstStyle/>
          <a:p>
            <a:pPr algn="ctr" eaLnBrk="1" hangingPunct="1">
              <a:defRPr/>
            </a:pPr>
            <a:r>
              <a:rPr lang="en-US" sz="1600" b="1" kern="0" dirty="0">
                <a:latin typeface="Calibri" panose="020F0502020204030204" pitchFamily="34" charset="0"/>
              </a:rPr>
              <a:t>ASCT</a:t>
            </a:r>
          </a:p>
        </p:txBody>
      </p:sp>
      <p:sp>
        <p:nvSpPr>
          <p:cNvPr id="30" name="TextBox 29">
            <a:extLst>
              <a:ext uri="{FF2B5EF4-FFF2-40B4-BE49-F238E27FC236}">
                <a16:creationId xmlns:a16="http://schemas.microsoft.com/office/drawing/2014/main" id="{5CBCA13B-B3E0-3E76-FF45-2EF8E4EEFD6E}"/>
              </a:ext>
            </a:extLst>
          </p:cNvPr>
          <p:cNvSpPr txBox="1"/>
          <p:nvPr/>
        </p:nvSpPr>
        <p:spPr bwMode="auto">
          <a:xfrm>
            <a:off x="2715466" y="2022273"/>
            <a:ext cx="209506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Induction: Cycles 1-4</a:t>
            </a:r>
          </a:p>
          <a:p>
            <a:pPr algn="ctr">
              <a:lnSpc>
                <a:spcPct val="100000"/>
              </a:lnSpc>
              <a:spcBef>
                <a:spcPts val="0"/>
              </a:spcBef>
              <a:spcAft>
                <a:spcPct val="0"/>
              </a:spcAft>
              <a:buClrTx/>
              <a:buFontTx/>
              <a:buNone/>
            </a:pPr>
            <a:r>
              <a:rPr lang="en-US" sz="1600" b="1" dirty="0">
                <a:solidFill>
                  <a:schemeClr val="bg1"/>
                </a:solidFill>
                <a:latin typeface="Calibri" panose="020F0502020204030204" pitchFamily="34" charset="0"/>
              </a:rPr>
              <a:t>(28-day cycles)</a:t>
            </a:r>
          </a:p>
        </p:txBody>
      </p:sp>
      <p:sp>
        <p:nvSpPr>
          <p:cNvPr id="31" name="TextBox 30">
            <a:extLst>
              <a:ext uri="{FF2B5EF4-FFF2-40B4-BE49-F238E27FC236}">
                <a16:creationId xmlns:a16="http://schemas.microsoft.com/office/drawing/2014/main" id="{B9DAB910-7DAB-F9F6-2CE3-D3D552131230}"/>
              </a:ext>
            </a:extLst>
          </p:cNvPr>
          <p:cNvSpPr txBox="1"/>
          <p:nvPr/>
        </p:nvSpPr>
        <p:spPr bwMode="auto">
          <a:xfrm>
            <a:off x="5780530" y="2022273"/>
            <a:ext cx="23024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pPr>
            <a:r>
              <a:rPr lang="en-US" sz="1600" b="1" dirty="0">
                <a:solidFill>
                  <a:schemeClr val="bg1"/>
                </a:solidFill>
                <a:latin typeface="Calibri" panose="020F0502020204030204" pitchFamily="34" charset="0"/>
              </a:rPr>
              <a:t>Consolidation: Cycles 5-6</a:t>
            </a:r>
          </a:p>
          <a:p>
            <a:pPr algn="ctr">
              <a:spcBef>
                <a:spcPts val="0"/>
              </a:spcBef>
            </a:pPr>
            <a:r>
              <a:rPr lang="en-US" sz="1600" b="1" dirty="0">
                <a:solidFill>
                  <a:schemeClr val="bg1"/>
                </a:solidFill>
                <a:latin typeface="Calibri" panose="020F0502020204030204" pitchFamily="34" charset="0"/>
              </a:rPr>
              <a:t>(28-day cycles)</a:t>
            </a:r>
          </a:p>
        </p:txBody>
      </p:sp>
      <p:sp>
        <p:nvSpPr>
          <p:cNvPr id="32" name="TextBox 31">
            <a:extLst>
              <a:ext uri="{FF2B5EF4-FFF2-40B4-BE49-F238E27FC236}">
                <a16:creationId xmlns:a16="http://schemas.microsoft.com/office/drawing/2014/main" id="{77960A5C-20A7-3413-92D5-503DE4055003}"/>
              </a:ext>
            </a:extLst>
          </p:cNvPr>
          <p:cNvSpPr txBox="1"/>
          <p:nvPr/>
        </p:nvSpPr>
        <p:spPr bwMode="auto">
          <a:xfrm>
            <a:off x="8264547" y="1501573"/>
            <a:ext cx="36600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b="1" dirty="0">
                <a:solidFill>
                  <a:schemeClr val="bg1"/>
                </a:solidFill>
                <a:latin typeface="Calibri" panose="020F0502020204030204" pitchFamily="34" charset="0"/>
              </a:rPr>
              <a:t>Maintenance: Cycles 7+</a:t>
            </a:r>
          </a:p>
          <a:p>
            <a:pPr algn="ctr">
              <a:spcBef>
                <a:spcPts val="0"/>
              </a:spcBef>
            </a:pPr>
            <a:r>
              <a:rPr lang="en-US" sz="1600" b="1" dirty="0">
                <a:solidFill>
                  <a:schemeClr val="bg1"/>
                </a:solidFill>
                <a:latin typeface="Calibri" panose="020F0502020204030204" pitchFamily="34" charset="0"/>
              </a:rPr>
              <a:t>(28-day cycles)</a:t>
            </a:r>
          </a:p>
        </p:txBody>
      </p:sp>
      <p:sp>
        <p:nvSpPr>
          <p:cNvPr id="34" name="TextBox 33">
            <a:extLst>
              <a:ext uri="{FF2B5EF4-FFF2-40B4-BE49-F238E27FC236}">
                <a16:creationId xmlns:a16="http://schemas.microsoft.com/office/drawing/2014/main" id="{1C5AC570-201E-334F-FC33-6EA3452959EA}"/>
              </a:ext>
            </a:extLst>
          </p:cNvPr>
          <p:cNvSpPr txBox="1"/>
          <p:nvPr/>
        </p:nvSpPr>
        <p:spPr>
          <a:xfrm>
            <a:off x="2715466" y="3593177"/>
            <a:ext cx="2095067" cy="584775"/>
          </a:xfrm>
          <a:prstGeom prst="rect">
            <a:avLst/>
          </a:prstGeom>
          <a:solidFill>
            <a:schemeClr val="accent3"/>
          </a:solidFill>
          <a:ln>
            <a:noFill/>
          </a:ln>
        </p:spPr>
        <p:txBody>
          <a:bodyPr wrap="square">
            <a:spAutoFit/>
          </a:bodyPr>
          <a:lstStyle/>
          <a:p>
            <a:pPr algn="ctr" eaLnBrk="1" hangingPunct="1">
              <a:defRPr/>
            </a:pPr>
            <a:r>
              <a:rPr lang="en-US" sz="1600" b="1" kern="0" dirty="0">
                <a:latin typeface="Calibri" panose="020F0502020204030204" pitchFamily="34" charset="0"/>
              </a:rPr>
              <a:t>VRd</a:t>
            </a:r>
          </a:p>
          <a:p>
            <a:pPr algn="ctr" eaLnBrk="1" hangingPunct="1">
              <a:defRPr/>
            </a:pPr>
            <a:r>
              <a:rPr lang="en-US" sz="1600" b="0" kern="0" dirty="0">
                <a:latin typeface="Calibri" panose="020F0502020204030204" pitchFamily="34" charset="0"/>
              </a:rPr>
              <a:t>(n = 354</a:t>
            </a:r>
            <a:r>
              <a:rPr lang="en-US" sz="1600" kern="0" dirty="0">
                <a:latin typeface="Calibri" panose="020F0502020204030204" pitchFamily="34" charset="0"/>
              </a:rPr>
              <a:t>)</a:t>
            </a:r>
            <a:endParaRPr lang="en-US" sz="1600" b="0" kern="0" dirty="0">
              <a:latin typeface="Calibri" panose="020F0502020204030204" pitchFamily="34" charset="0"/>
            </a:endParaRPr>
          </a:p>
        </p:txBody>
      </p:sp>
      <p:sp>
        <p:nvSpPr>
          <p:cNvPr id="39" name="TextBox 38">
            <a:extLst>
              <a:ext uri="{FF2B5EF4-FFF2-40B4-BE49-F238E27FC236}">
                <a16:creationId xmlns:a16="http://schemas.microsoft.com/office/drawing/2014/main" id="{F674C965-9F77-9F0E-ADCD-CDE722CF5D31}"/>
              </a:ext>
            </a:extLst>
          </p:cNvPr>
          <p:cNvSpPr txBox="1"/>
          <p:nvPr/>
        </p:nvSpPr>
        <p:spPr>
          <a:xfrm>
            <a:off x="5866303" y="3593177"/>
            <a:ext cx="2093976" cy="585216"/>
          </a:xfrm>
          <a:prstGeom prst="rect">
            <a:avLst/>
          </a:prstGeom>
          <a:solidFill>
            <a:schemeClr val="accent3"/>
          </a:solidFill>
          <a:ln>
            <a:noFill/>
          </a:ln>
        </p:spPr>
        <p:txBody>
          <a:bodyPr wrap="square" anchor="ctr">
            <a:spAutoFit/>
          </a:bodyPr>
          <a:lstStyle/>
          <a:p>
            <a:pPr algn="ctr" eaLnBrk="1" hangingPunct="1">
              <a:defRPr/>
            </a:pPr>
            <a:r>
              <a:rPr lang="en-US" sz="1600" b="1" kern="0" dirty="0">
                <a:latin typeface="Calibri" panose="020F0502020204030204" pitchFamily="34" charset="0"/>
              </a:rPr>
              <a:t>VRd</a:t>
            </a:r>
          </a:p>
        </p:txBody>
      </p:sp>
      <p:sp>
        <p:nvSpPr>
          <p:cNvPr id="40" name="TextBox 39">
            <a:extLst>
              <a:ext uri="{FF2B5EF4-FFF2-40B4-BE49-F238E27FC236}">
                <a16:creationId xmlns:a16="http://schemas.microsoft.com/office/drawing/2014/main" id="{D7CA09E8-FC05-A41F-A3DC-5A739B1D09B9}"/>
              </a:ext>
            </a:extLst>
          </p:cNvPr>
          <p:cNvSpPr txBox="1"/>
          <p:nvPr/>
        </p:nvSpPr>
        <p:spPr>
          <a:xfrm>
            <a:off x="8264547" y="3593177"/>
            <a:ext cx="3660021" cy="585216"/>
          </a:xfrm>
          <a:prstGeom prst="rect">
            <a:avLst/>
          </a:prstGeom>
          <a:solidFill>
            <a:schemeClr val="accent3"/>
          </a:solidFill>
          <a:ln>
            <a:noFill/>
          </a:ln>
        </p:spPr>
        <p:txBody>
          <a:bodyPr wrap="square" anchor="ctr">
            <a:noAutofit/>
          </a:bodyPr>
          <a:lstStyle/>
          <a:p>
            <a:pPr algn="ctr" eaLnBrk="1" hangingPunct="1">
              <a:defRPr/>
            </a:pPr>
            <a:r>
              <a:rPr lang="en-US" sz="1600" b="1" kern="0" dirty="0">
                <a:latin typeface="Calibri" panose="020F0502020204030204" pitchFamily="34" charset="0"/>
              </a:rPr>
              <a:t>R</a:t>
            </a:r>
            <a:r>
              <a:rPr lang="en-US" sz="1600" b="0" kern="0" dirty="0">
                <a:latin typeface="Calibri" panose="020F0502020204030204" pitchFamily="34" charset="0"/>
              </a:rPr>
              <a:t> until PD</a:t>
            </a:r>
            <a:endParaRPr lang="en-US" sz="1600" b="0" kern="0" baseline="30000" dirty="0">
              <a:latin typeface="Calibri" panose="020F0502020204030204" pitchFamily="34" charset="0"/>
            </a:endParaRPr>
          </a:p>
        </p:txBody>
      </p:sp>
      <p:cxnSp>
        <p:nvCxnSpPr>
          <p:cNvPr id="42" name="Straight Arrow Connector 41">
            <a:extLst>
              <a:ext uri="{FF2B5EF4-FFF2-40B4-BE49-F238E27FC236}">
                <a16:creationId xmlns:a16="http://schemas.microsoft.com/office/drawing/2014/main" id="{5FF7907B-C88D-5608-531F-E9CC607BF9C9}"/>
              </a:ext>
            </a:extLst>
          </p:cNvPr>
          <p:cNvCxnSpPr>
            <a:cxnSpLocks/>
          </p:cNvCxnSpPr>
          <p:nvPr/>
        </p:nvCxnSpPr>
        <p:spPr bwMode="auto">
          <a:xfrm>
            <a:off x="2387733" y="2290800"/>
            <a:ext cx="0" cy="461666"/>
          </a:xfrm>
          <a:prstGeom prst="straightConnector1">
            <a:avLst/>
          </a:prstGeom>
          <a:noFill/>
          <a:ln w="28575" cap="flat" cmpd="sng" algn="ctr">
            <a:solidFill>
              <a:schemeClr val="bg1"/>
            </a:solidFill>
            <a:prstDash val="sysDot"/>
            <a:round/>
            <a:headEnd type="none" w="med" len="med"/>
            <a:tailEnd type="triangle"/>
          </a:ln>
          <a:effectLst/>
        </p:spPr>
      </p:cxnSp>
      <p:sp>
        <p:nvSpPr>
          <p:cNvPr id="43" name="TextBox 42">
            <a:extLst>
              <a:ext uri="{FF2B5EF4-FFF2-40B4-BE49-F238E27FC236}">
                <a16:creationId xmlns:a16="http://schemas.microsoft.com/office/drawing/2014/main" id="{F97051C3-4DDE-DBDB-C376-2F62873C172F}"/>
              </a:ext>
            </a:extLst>
          </p:cNvPr>
          <p:cNvSpPr txBox="1"/>
          <p:nvPr/>
        </p:nvSpPr>
        <p:spPr bwMode="auto">
          <a:xfrm>
            <a:off x="1016366" y="1809854"/>
            <a:ext cx="1943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ISS stage and cytogenetic risk</a:t>
            </a:r>
          </a:p>
        </p:txBody>
      </p:sp>
      <p:sp>
        <p:nvSpPr>
          <p:cNvPr id="44" name="TextBox 43">
            <a:extLst>
              <a:ext uri="{FF2B5EF4-FFF2-40B4-BE49-F238E27FC236}">
                <a16:creationId xmlns:a16="http://schemas.microsoft.com/office/drawing/2014/main" id="{5B15A521-9EF6-78DA-4339-7C9DAF38BF3E}"/>
              </a:ext>
            </a:extLst>
          </p:cNvPr>
          <p:cNvSpPr txBox="1"/>
          <p:nvPr/>
        </p:nvSpPr>
        <p:spPr>
          <a:xfrm>
            <a:off x="10634579" y="2289811"/>
            <a:ext cx="1289990" cy="584775"/>
          </a:xfrm>
          <a:prstGeom prst="rect">
            <a:avLst/>
          </a:prstGeom>
          <a:solidFill>
            <a:schemeClr val="accent1"/>
          </a:solidFill>
          <a:ln>
            <a:noFill/>
          </a:ln>
        </p:spPr>
        <p:txBody>
          <a:bodyPr wrap="square">
            <a:noAutofit/>
          </a:bodyPr>
          <a:lstStyle/>
          <a:p>
            <a:pPr algn="ctr" eaLnBrk="1" hangingPunct="1">
              <a:defRPr/>
            </a:pPr>
            <a:r>
              <a:rPr lang="en-US" sz="1600" b="1" kern="0" dirty="0">
                <a:latin typeface="Calibri" panose="020F0502020204030204" pitchFamily="34" charset="0"/>
              </a:rPr>
              <a:t>D-R</a:t>
            </a:r>
          </a:p>
          <a:p>
            <a:pPr algn="ctr" eaLnBrk="1" hangingPunct="1">
              <a:defRPr/>
            </a:pPr>
            <a:r>
              <a:rPr lang="en-US" sz="1600" b="0" kern="0" dirty="0">
                <a:latin typeface="Calibri" panose="020F0502020204030204" pitchFamily="34" charset="0"/>
              </a:rPr>
              <a:t>until PD</a:t>
            </a:r>
            <a:endParaRPr lang="en-US" sz="1600" b="0" kern="0" baseline="30000" dirty="0">
              <a:latin typeface="Calibri" panose="020F0502020204030204" pitchFamily="34" charset="0"/>
            </a:endParaRPr>
          </a:p>
        </p:txBody>
      </p:sp>
      <p:sp>
        <p:nvSpPr>
          <p:cNvPr id="45" name="TextBox 44">
            <a:extLst>
              <a:ext uri="{FF2B5EF4-FFF2-40B4-BE49-F238E27FC236}">
                <a16:creationId xmlns:a16="http://schemas.microsoft.com/office/drawing/2014/main" id="{6E445853-70E2-9C01-B763-C0F4A9D68DE3}"/>
              </a:ext>
            </a:extLst>
          </p:cNvPr>
          <p:cNvSpPr txBox="1"/>
          <p:nvPr/>
        </p:nvSpPr>
        <p:spPr>
          <a:xfrm>
            <a:off x="10634579" y="2936251"/>
            <a:ext cx="1289990" cy="585216"/>
          </a:xfrm>
          <a:prstGeom prst="rect">
            <a:avLst/>
          </a:prstGeom>
          <a:solidFill>
            <a:schemeClr val="accent1"/>
          </a:solidFill>
          <a:ln>
            <a:noFill/>
          </a:ln>
        </p:spPr>
        <p:txBody>
          <a:bodyPr wrap="square" anchor="ctr">
            <a:noAutofit/>
          </a:bodyPr>
          <a:lstStyle/>
          <a:p>
            <a:pPr algn="ctr" eaLnBrk="1" hangingPunct="1">
              <a:defRPr/>
            </a:pPr>
            <a:r>
              <a:rPr lang="en-US" sz="1600" b="1" kern="0" dirty="0">
                <a:latin typeface="Calibri" panose="020F0502020204030204" pitchFamily="34" charset="0"/>
              </a:rPr>
              <a:t>R</a:t>
            </a:r>
            <a:r>
              <a:rPr lang="en-US" sz="1600" kern="0" baseline="30000" dirty="0">
                <a:latin typeface="Calibri" panose="020F0502020204030204" pitchFamily="34" charset="0"/>
              </a:rPr>
              <a:t>†</a:t>
            </a:r>
          </a:p>
        </p:txBody>
      </p:sp>
      <p:sp>
        <p:nvSpPr>
          <p:cNvPr id="49" name="TextBox 48">
            <a:extLst>
              <a:ext uri="{FF2B5EF4-FFF2-40B4-BE49-F238E27FC236}">
                <a16:creationId xmlns:a16="http://schemas.microsoft.com/office/drawing/2014/main" id="{715BC422-2846-7570-ADBC-7F710AB3EF36}"/>
              </a:ext>
            </a:extLst>
          </p:cNvPr>
          <p:cNvSpPr txBox="1"/>
          <p:nvPr/>
        </p:nvSpPr>
        <p:spPr bwMode="auto">
          <a:xfrm>
            <a:off x="9992533" y="3197677"/>
            <a:ext cx="6607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ts val="0"/>
              </a:spcBef>
            </a:pPr>
            <a:r>
              <a:rPr lang="en-US" sz="1600" dirty="0">
                <a:solidFill>
                  <a:schemeClr val="bg1"/>
                </a:solidFill>
                <a:latin typeface="Calibri" panose="020F0502020204030204" pitchFamily="34" charset="0"/>
              </a:rPr>
              <a:t>MRD-</a:t>
            </a:r>
          </a:p>
        </p:txBody>
      </p:sp>
      <p:sp>
        <p:nvSpPr>
          <p:cNvPr id="13" name="TextBox 12">
            <a:extLst>
              <a:ext uri="{FF2B5EF4-FFF2-40B4-BE49-F238E27FC236}">
                <a16:creationId xmlns:a16="http://schemas.microsoft.com/office/drawing/2014/main" id="{00094532-52AF-7B27-31FB-A61A3DB297E9}"/>
              </a:ext>
            </a:extLst>
          </p:cNvPr>
          <p:cNvSpPr txBox="1"/>
          <p:nvPr/>
        </p:nvSpPr>
        <p:spPr bwMode="auto">
          <a:xfrm>
            <a:off x="9941237" y="2279281"/>
            <a:ext cx="7120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ts val="0"/>
              </a:spcBef>
            </a:pPr>
            <a:r>
              <a:rPr lang="en-US" sz="1600" dirty="0">
                <a:solidFill>
                  <a:schemeClr val="bg1"/>
                </a:solidFill>
                <a:latin typeface="Calibri" panose="020F0502020204030204" pitchFamily="34" charset="0"/>
              </a:rPr>
              <a:t>MRD+</a:t>
            </a:r>
          </a:p>
        </p:txBody>
      </p:sp>
      <p:cxnSp>
        <p:nvCxnSpPr>
          <p:cNvPr id="15" name="Connector: Elbow 14">
            <a:extLst>
              <a:ext uri="{FF2B5EF4-FFF2-40B4-BE49-F238E27FC236}">
                <a16:creationId xmlns:a16="http://schemas.microsoft.com/office/drawing/2014/main" id="{EE93371C-5094-1000-0ED9-3AC2CFBB2455}"/>
              </a:ext>
            </a:extLst>
          </p:cNvPr>
          <p:cNvCxnSpPr>
            <a:stCxn id="44" idx="1"/>
            <a:endCxn id="45" idx="1"/>
          </p:cNvCxnSpPr>
          <p:nvPr/>
        </p:nvCxnSpPr>
        <p:spPr bwMode="auto">
          <a:xfrm rot="10800000" flipV="1">
            <a:off x="10634579" y="2582199"/>
            <a:ext cx="12700" cy="646660"/>
          </a:xfrm>
          <a:prstGeom prst="bentConnector3">
            <a:avLst>
              <a:gd name="adj1" fmla="val 1800000"/>
            </a:avLst>
          </a:prstGeom>
          <a:noFill/>
          <a:ln w="28575" cap="flat" cmpd="sng" algn="ctr">
            <a:solidFill>
              <a:schemeClr val="bg1"/>
            </a:solidFill>
            <a:prstDash val="solid"/>
            <a:round/>
            <a:headEnd type="triangle"/>
            <a:tailEnd type="triangle"/>
          </a:ln>
          <a:effectLst/>
        </p:spPr>
      </p:cxnSp>
      <p:cxnSp>
        <p:nvCxnSpPr>
          <p:cNvPr id="20" name="Straight Connector 19">
            <a:extLst>
              <a:ext uri="{FF2B5EF4-FFF2-40B4-BE49-F238E27FC236}">
                <a16:creationId xmlns:a16="http://schemas.microsoft.com/office/drawing/2014/main" id="{0A23A5D5-105A-2FA9-0697-DFA6082521A4}"/>
              </a:ext>
            </a:extLst>
          </p:cNvPr>
          <p:cNvCxnSpPr>
            <a:stCxn id="28" idx="3"/>
          </p:cNvCxnSpPr>
          <p:nvPr/>
        </p:nvCxnSpPr>
        <p:spPr bwMode="auto">
          <a:xfrm>
            <a:off x="9836133" y="2890346"/>
            <a:ext cx="581836" cy="2224"/>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8FF239D-2827-A869-74FF-14A39F3B0785}"/>
              </a:ext>
            </a:extLst>
          </p:cNvPr>
          <p:cNvCxnSpPr/>
          <p:nvPr/>
        </p:nvCxnSpPr>
        <p:spPr bwMode="auto">
          <a:xfrm>
            <a:off x="8264547" y="2076300"/>
            <a:ext cx="3660021" cy="0"/>
          </a:xfrm>
          <a:prstGeom prst="line">
            <a:avLst/>
          </a:prstGeom>
          <a:noFill/>
          <a:ln w="12700" cap="flat" cmpd="sng" algn="ctr">
            <a:solidFill>
              <a:schemeClr val="bg1"/>
            </a:solidFill>
            <a:prstDash val="solid"/>
            <a:round/>
            <a:headEnd type="none" w="med" len="med"/>
            <a:tailEnd type="none" w="med" len="med"/>
          </a:ln>
          <a:effectLst/>
        </p:spPr>
      </p:cxnSp>
      <p:cxnSp>
        <p:nvCxnSpPr>
          <p:cNvPr id="53" name="Straight Arrow Connector 52">
            <a:extLst>
              <a:ext uri="{FF2B5EF4-FFF2-40B4-BE49-F238E27FC236}">
                <a16:creationId xmlns:a16="http://schemas.microsoft.com/office/drawing/2014/main" id="{4731693D-C9DB-3CCE-2C60-2C3FDF2778FB}"/>
              </a:ext>
            </a:extLst>
          </p:cNvPr>
          <p:cNvCxnSpPr>
            <a:cxnSpLocks/>
          </p:cNvCxnSpPr>
          <p:nvPr/>
        </p:nvCxnSpPr>
        <p:spPr>
          <a:xfrm>
            <a:off x="2305292" y="3645524"/>
            <a:ext cx="325650" cy="240262"/>
          </a:xfrm>
          <a:prstGeom prst="straightConnector1">
            <a:avLst/>
          </a:prstGeom>
          <a:noFill/>
          <a:ln w="28575" cap="flat" cmpd="sng" algn="ctr">
            <a:solidFill>
              <a:schemeClr val="bg1"/>
            </a:solidFill>
            <a:prstDash val="solid"/>
            <a:headEnd type="none" w="med" len="med"/>
            <a:tailEnd type="triangle" w="med" len="med"/>
          </a:ln>
          <a:effectLst/>
        </p:spPr>
      </p:cxnSp>
      <p:cxnSp>
        <p:nvCxnSpPr>
          <p:cNvPr id="54" name="Straight Arrow Connector 53">
            <a:extLst>
              <a:ext uri="{FF2B5EF4-FFF2-40B4-BE49-F238E27FC236}">
                <a16:creationId xmlns:a16="http://schemas.microsoft.com/office/drawing/2014/main" id="{BF99A8BB-25C9-32AE-2989-75F16CD901C5}"/>
              </a:ext>
            </a:extLst>
          </p:cNvPr>
          <p:cNvCxnSpPr>
            <a:cxnSpLocks/>
          </p:cNvCxnSpPr>
          <p:nvPr/>
        </p:nvCxnSpPr>
        <p:spPr>
          <a:xfrm rot="16200000">
            <a:off x="8112413" y="377432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55" name="Straight Arrow Connector 54">
            <a:extLst>
              <a:ext uri="{FF2B5EF4-FFF2-40B4-BE49-F238E27FC236}">
                <a16:creationId xmlns:a16="http://schemas.microsoft.com/office/drawing/2014/main" id="{B9263E7E-1E62-2579-2E25-AFF56217DA7F}"/>
              </a:ext>
            </a:extLst>
          </p:cNvPr>
          <p:cNvCxnSpPr>
            <a:cxnSpLocks/>
          </p:cNvCxnSpPr>
          <p:nvPr/>
        </p:nvCxnSpPr>
        <p:spPr>
          <a:xfrm rot="16200000">
            <a:off x="4955260" y="277910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56" name="Straight Arrow Connector 55">
            <a:extLst>
              <a:ext uri="{FF2B5EF4-FFF2-40B4-BE49-F238E27FC236}">
                <a16:creationId xmlns:a16="http://schemas.microsoft.com/office/drawing/2014/main" id="{DA0E66D6-1F10-351D-679A-33BCC6E4D277}"/>
              </a:ext>
            </a:extLst>
          </p:cNvPr>
          <p:cNvCxnSpPr>
            <a:cxnSpLocks/>
          </p:cNvCxnSpPr>
          <p:nvPr/>
        </p:nvCxnSpPr>
        <p:spPr>
          <a:xfrm rot="16200000">
            <a:off x="5721576" y="2779103"/>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57" name="Straight Arrow Connector 56">
            <a:extLst>
              <a:ext uri="{FF2B5EF4-FFF2-40B4-BE49-F238E27FC236}">
                <a16:creationId xmlns:a16="http://schemas.microsoft.com/office/drawing/2014/main" id="{EF163C50-F33D-5E49-6DCB-23AEF6DC02B2}"/>
              </a:ext>
            </a:extLst>
          </p:cNvPr>
          <p:cNvCxnSpPr>
            <a:cxnSpLocks/>
          </p:cNvCxnSpPr>
          <p:nvPr/>
        </p:nvCxnSpPr>
        <p:spPr>
          <a:xfrm rot="16200000">
            <a:off x="5721576" y="3774322"/>
            <a:ext cx="0" cy="222928"/>
          </a:xfrm>
          <a:prstGeom prst="straightConnector1">
            <a:avLst/>
          </a:prstGeom>
          <a:noFill/>
          <a:ln w="28575" cap="flat" cmpd="sng" algn="ctr">
            <a:solidFill>
              <a:schemeClr val="bg1"/>
            </a:solidFill>
            <a:prstDash val="solid"/>
            <a:headEnd type="none" w="med" len="med"/>
            <a:tailEnd type="triangle" w="med" len="med"/>
          </a:ln>
          <a:effectLst/>
        </p:spPr>
      </p:cxnSp>
      <p:cxnSp>
        <p:nvCxnSpPr>
          <p:cNvPr id="58" name="Straight Arrow Connector 57">
            <a:extLst>
              <a:ext uri="{FF2B5EF4-FFF2-40B4-BE49-F238E27FC236}">
                <a16:creationId xmlns:a16="http://schemas.microsoft.com/office/drawing/2014/main" id="{470FF269-F0AD-EE37-6C8C-BE7D94A16D86}"/>
              </a:ext>
            </a:extLst>
          </p:cNvPr>
          <p:cNvCxnSpPr>
            <a:cxnSpLocks/>
          </p:cNvCxnSpPr>
          <p:nvPr/>
        </p:nvCxnSpPr>
        <p:spPr>
          <a:xfrm rot="16200000">
            <a:off x="4955260" y="3774322"/>
            <a:ext cx="0" cy="222928"/>
          </a:xfrm>
          <a:prstGeom prst="straightConnector1">
            <a:avLst/>
          </a:prstGeom>
          <a:noFill/>
          <a:ln w="28575" cap="flat" cmpd="sng" algn="ctr">
            <a:solidFill>
              <a:schemeClr val="bg1"/>
            </a:solidFill>
            <a:prstDash val="solid"/>
            <a:headEnd type="none" w="med" len="med"/>
            <a:tailEnd type="triangle" w="med" len="med"/>
          </a:ln>
          <a:effectLst/>
        </p:spPr>
      </p:cxnSp>
      <p:sp>
        <p:nvSpPr>
          <p:cNvPr id="60" name="Text Box 30">
            <a:extLst>
              <a:ext uri="{FF2B5EF4-FFF2-40B4-BE49-F238E27FC236}">
                <a16:creationId xmlns:a16="http://schemas.microsoft.com/office/drawing/2014/main" id="{61BEA866-D7E1-D5A7-A21C-A14B8D7EDAE0}"/>
              </a:ext>
            </a:extLst>
          </p:cNvPr>
          <p:cNvSpPr txBox="1">
            <a:spLocks noChangeArrowheads="1"/>
          </p:cNvSpPr>
          <p:nvPr/>
        </p:nvSpPr>
        <p:spPr bwMode="auto">
          <a:xfrm>
            <a:off x="727077" y="4200067"/>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Dosing: D 1800 mg SC QW (induction cycles 1-2)/Q2W (induction cycles 3-4 and consolidation)/Q4W (maintenance); V 1.3 mg/m</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SC on Days 1, 4, 8, 11; R 25 mg PO on D1-21 (induction and consolidation)/10 mg PO on Days 1-28 (maintenance); d 40 mg PO/IV on Days 1-4, 9-12. *D stopped after 2 yr in those with ≥CR and sustained MRD negativity (10</a:t>
            </a:r>
            <a:r>
              <a:rPr lang="en-US" altLang="en-US" sz="1400" b="0" baseline="30000" dirty="0">
                <a:solidFill>
                  <a:schemeClr val="bg1"/>
                </a:solidFill>
                <a:latin typeface="Calibri" panose="020F0502020204030204" pitchFamily="34" charset="0"/>
              </a:rPr>
              <a:t>-5</a:t>
            </a:r>
            <a:r>
              <a:rPr lang="en-US" altLang="en-US" sz="1400" b="0" dirty="0">
                <a:solidFill>
                  <a:schemeClr val="bg1"/>
                </a:solidFill>
                <a:latin typeface="Calibri" panose="020F0502020204030204" pitchFamily="34" charset="0"/>
              </a:rPr>
              <a:t>) for 12 mo.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Restart D if confirmed loss of CR without PD or MRD recurrence.</a:t>
            </a:r>
          </a:p>
        </p:txBody>
      </p:sp>
      <p:sp>
        <p:nvSpPr>
          <p:cNvPr id="63" name="Content Placeholder 2">
            <a:extLst>
              <a:ext uri="{FF2B5EF4-FFF2-40B4-BE49-F238E27FC236}">
                <a16:creationId xmlns:a16="http://schemas.microsoft.com/office/drawing/2014/main" id="{E8D368A1-5CEE-1CC3-317A-51071F20EB90}"/>
              </a:ext>
            </a:extLst>
          </p:cNvPr>
          <p:cNvSpPr>
            <a:spLocks noGrp="1"/>
          </p:cNvSpPr>
          <p:nvPr>
            <p:ph sz="half" idx="1"/>
          </p:nvPr>
        </p:nvSpPr>
        <p:spPr>
          <a:xfrm>
            <a:off x="601820" y="4936166"/>
            <a:ext cx="5869318" cy="1253301"/>
          </a:xfrm>
        </p:spPr>
        <p:txBody>
          <a:bodyPr/>
          <a:lstStyle/>
          <a:p>
            <a:r>
              <a:rPr lang="en-US" sz="2200" b="1" dirty="0"/>
              <a:t>Primary endpoint: </a:t>
            </a:r>
            <a:r>
              <a:rPr lang="en-US" sz="2200" dirty="0"/>
              <a:t>PFS</a:t>
            </a:r>
          </a:p>
          <a:p>
            <a:r>
              <a:rPr lang="en-US" sz="2200" b="1" dirty="0"/>
              <a:t>Key secondary endpoints: </a:t>
            </a:r>
            <a:r>
              <a:rPr lang="en-US" sz="2200" dirty="0"/>
              <a:t>≥CR rate, overall MRD-negativity rate (proportion of patients achieving MRD negativity and ≥CR), OS</a:t>
            </a:r>
          </a:p>
        </p:txBody>
      </p:sp>
      <p:sp>
        <p:nvSpPr>
          <p:cNvPr id="64" name="Content Placeholder 3">
            <a:extLst>
              <a:ext uri="{FF2B5EF4-FFF2-40B4-BE49-F238E27FC236}">
                <a16:creationId xmlns:a16="http://schemas.microsoft.com/office/drawing/2014/main" id="{1580404C-9A60-F2F3-CED5-1BD531E9DE6C}"/>
              </a:ext>
            </a:extLst>
          </p:cNvPr>
          <p:cNvSpPr txBox="1">
            <a:spLocks/>
          </p:cNvSpPr>
          <p:nvPr/>
        </p:nvSpPr>
        <p:spPr>
          <a:xfrm>
            <a:off x="6252634" y="4936697"/>
            <a:ext cx="5229570" cy="125349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Current analysis </a:t>
            </a:r>
            <a:r>
              <a:rPr lang="en-US" sz="2200" kern="0" dirty="0"/>
              <a:t>evaluates deepening of response and MRD negativity during maintenance</a:t>
            </a:r>
            <a:endParaRPr lang="en-US" sz="2200" b="1" kern="0" dirty="0"/>
          </a:p>
        </p:txBody>
      </p:sp>
      <p:sp>
        <p:nvSpPr>
          <p:cNvPr id="65" name="Rectangle 64">
            <a:extLst>
              <a:ext uri="{FF2B5EF4-FFF2-40B4-BE49-F238E27FC236}">
                <a16:creationId xmlns:a16="http://schemas.microsoft.com/office/drawing/2014/main" id="{E90A8DF9-C9C9-91E5-03D7-976B9109466D}"/>
              </a:ext>
            </a:extLst>
          </p:cNvPr>
          <p:cNvSpPr/>
          <p:nvPr/>
        </p:nvSpPr>
        <p:spPr bwMode="auto">
          <a:xfrm>
            <a:off x="6252634" y="4936697"/>
            <a:ext cx="5230368" cy="97617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410382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CE508-5F11-CA60-7578-57B7FBE45FF9}"/>
              </a:ext>
            </a:extLst>
          </p:cNvPr>
          <p:cNvSpPr>
            <a:spLocks noGrp="1"/>
          </p:cNvSpPr>
          <p:nvPr>
            <p:ph type="title"/>
          </p:nvPr>
        </p:nvSpPr>
        <p:spPr/>
        <p:txBody>
          <a:bodyPr/>
          <a:lstStyle/>
          <a:p>
            <a:r>
              <a:rPr lang="en-US" altLang="en-US" sz="3600" dirty="0"/>
              <a:t>PERSEUS MRD Analysis: </a:t>
            </a:r>
            <a:r>
              <a:rPr lang="en-US" dirty="0"/>
              <a:t>Depth of Response Over Time in ITT Population</a:t>
            </a:r>
          </a:p>
        </p:txBody>
      </p:sp>
      <p:sp>
        <p:nvSpPr>
          <p:cNvPr id="7" name="Content Placeholder 6">
            <a:extLst>
              <a:ext uri="{FF2B5EF4-FFF2-40B4-BE49-F238E27FC236}">
                <a16:creationId xmlns:a16="http://schemas.microsoft.com/office/drawing/2014/main" id="{C9CDC79F-073D-B332-DA3C-D73919BB3701}"/>
              </a:ext>
            </a:extLst>
          </p:cNvPr>
          <p:cNvSpPr>
            <a:spLocks noGrp="1"/>
          </p:cNvSpPr>
          <p:nvPr>
            <p:ph idx="1"/>
          </p:nvPr>
        </p:nvSpPr>
        <p:spPr>
          <a:xfrm>
            <a:off x="604675" y="5253037"/>
            <a:ext cx="10877529" cy="910696"/>
          </a:xfrm>
        </p:spPr>
        <p:txBody>
          <a:bodyPr/>
          <a:lstStyle/>
          <a:p>
            <a:r>
              <a:rPr lang="en-US" dirty="0"/>
              <a:t>Responses deepened more with D-VRd </a:t>
            </a:r>
            <a:r>
              <a:rPr lang="en-US" dirty="0">
                <a:latin typeface="Segoe UI Symbol" panose="020B0502040204020203" pitchFamily="34" charset="0"/>
                <a:ea typeface="Segoe UI Symbol" panose="020B0502040204020203" pitchFamily="34" charset="0"/>
              </a:rPr>
              <a:t>→</a:t>
            </a:r>
            <a:r>
              <a:rPr lang="en-US" dirty="0"/>
              <a:t> D-R vs VRd </a:t>
            </a:r>
            <a:r>
              <a:rPr lang="en-US" dirty="0">
                <a:latin typeface="Segoe UI Symbol" panose="020B0502040204020203" pitchFamily="34" charset="0"/>
                <a:ea typeface="Segoe UI Symbol" panose="020B0502040204020203" pitchFamily="34" charset="0"/>
              </a:rPr>
              <a:t>→</a:t>
            </a:r>
            <a:r>
              <a:rPr lang="en-US" dirty="0"/>
              <a:t> R</a:t>
            </a:r>
          </a:p>
        </p:txBody>
      </p:sp>
      <p:sp>
        <p:nvSpPr>
          <p:cNvPr id="4" name="Text Box 11">
            <a:extLst>
              <a:ext uri="{FF2B5EF4-FFF2-40B4-BE49-F238E27FC236}">
                <a16:creationId xmlns:a16="http://schemas.microsoft.com/office/drawing/2014/main" id="{A69DCA3A-8137-C351-6EEB-81701B75FAD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aphicFrame>
        <p:nvGraphicFramePr>
          <p:cNvPr id="5" name="Group 3">
            <a:extLst>
              <a:ext uri="{FF2B5EF4-FFF2-40B4-BE49-F238E27FC236}">
                <a16:creationId xmlns:a16="http://schemas.microsoft.com/office/drawing/2014/main" id="{460B54B6-ADA4-1471-41F1-38E163EAAFCC}"/>
              </a:ext>
            </a:extLst>
          </p:cNvPr>
          <p:cNvGraphicFramePr>
            <a:graphicFrameLocks/>
          </p:cNvGraphicFramePr>
          <p:nvPr>
            <p:extLst>
              <p:ext uri="{D42A27DB-BD31-4B8C-83A1-F6EECF244321}">
                <p14:modId xmlns:p14="http://schemas.microsoft.com/office/powerpoint/2010/main" val="3499948616"/>
              </p:ext>
            </p:extLst>
          </p:nvPr>
        </p:nvGraphicFramePr>
        <p:xfrm>
          <a:off x="727076" y="1604963"/>
          <a:ext cx="10735055" cy="3291936"/>
        </p:xfrm>
        <a:graphic>
          <a:graphicData uri="http://schemas.openxmlformats.org/drawingml/2006/table">
            <a:tbl>
              <a:tblPr/>
              <a:tblGrid>
                <a:gridCol w="1377495">
                  <a:extLst>
                    <a:ext uri="{9D8B030D-6E8A-4147-A177-3AD203B41FA5}">
                      <a16:colId xmlns:a16="http://schemas.microsoft.com/office/drawing/2014/main" val="20000"/>
                    </a:ext>
                  </a:extLst>
                </a:gridCol>
                <a:gridCol w="1169695">
                  <a:extLst>
                    <a:ext uri="{9D8B030D-6E8A-4147-A177-3AD203B41FA5}">
                      <a16:colId xmlns:a16="http://schemas.microsoft.com/office/drawing/2014/main" val="20001"/>
                    </a:ext>
                  </a:extLst>
                </a:gridCol>
                <a:gridCol w="1169695">
                  <a:extLst>
                    <a:ext uri="{9D8B030D-6E8A-4147-A177-3AD203B41FA5}">
                      <a16:colId xmlns:a16="http://schemas.microsoft.com/office/drawing/2014/main" val="2770929124"/>
                    </a:ext>
                  </a:extLst>
                </a:gridCol>
                <a:gridCol w="1169695">
                  <a:extLst>
                    <a:ext uri="{9D8B030D-6E8A-4147-A177-3AD203B41FA5}">
                      <a16:colId xmlns:a16="http://schemas.microsoft.com/office/drawing/2014/main" val="372278236"/>
                    </a:ext>
                  </a:extLst>
                </a:gridCol>
                <a:gridCol w="1169695">
                  <a:extLst>
                    <a:ext uri="{9D8B030D-6E8A-4147-A177-3AD203B41FA5}">
                      <a16:colId xmlns:a16="http://schemas.microsoft.com/office/drawing/2014/main" val="2513716058"/>
                    </a:ext>
                  </a:extLst>
                </a:gridCol>
                <a:gridCol w="1169695">
                  <a:extLst>
                    <a:ext uri="{9D8B030D-6E8A-4147-A177-3AD203B41FA5}">
                      <a16:colId xmlns:a16="http://schemas.microsoft.com/office/drawing/2014/main" val="20002"/>
                    </a:ext>
                  </a:extLst>
                </a:gridCol>
                <a:gridCol w="1169695">
                  <a:extLst>
                    <a:ext uri="{9D8B030D-6E8A-4147-A177-3AD203B41FA5}">
                      <a16:colId xmlns:a16="http://schemas.microsoft.com/office/drawing/2014/main" val="593480229"/>
                    </a:ext>
                  </a:extLst>
                </a:gridCol>
                <a:gridCol w="1169695">
                  <a:extLst>
                    <a:ext uri="{9D8B030D-6E8A-4147-A177-3AD203B41FA5}">
                      <a16:colId xmlns:a16="http://schemas.microsoft.com/office/drawing/2014/main" val="2610556535"/>
                    </a:ext>
                  </a:extLst>
                </a:gridCol>
                <a:gridCol w="1169695">
                  <a:extLst>
                    <a:ext uri="{9D8B030D-6E8A-4147-A177-3AD203B41FA5}">
                      <a16:colId xmlns:a16="http://schemas.microsoft.com/office/drawing/2014/main" val="1244389076"/>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 (n = 355)</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VRD (n = 354)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 of Induc</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 of 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 of Consol</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Overall*</a:t>
                      </a:r>
                    </a:p>
                  </a:txBody>
                  <a:tcPr marL="121699" marR="121699" marT="45728" marB="45728" anchor="ctr" horzOverflow="overflow">
                    <a:lnL w="28575"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 of Induc</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 of ASCT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End of Consol</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Overall*</a:t>
                      </a:r>
                    </a:p>
                  </a:txBody>
                  <a:tcPr marL="121699" marR="121699" marT="45728" marB="45728" anchor="ctr" horzOverflow="overflow">
                    <a:lnL w="2857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9438009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28575"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25.4</a:t>
                      </a:r>
                    </a:p>
                  </a:txBody>
                  <a:tcPr marL="121699" marR="121699" marT="45728" marB="45728" anchor="ctr" horzOverflow="overflow">
                    <a:lnL w="2857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VGPR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28575"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45728" marB="45728" anchor="ctr" horzOverflow="overflow">
                    <a:lnL w="2857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28575"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2857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PD/SD/NE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28575" cap="flat" cmpd="sng" algn="ctr">
                      <a:solidFill>
                        <a:schemeClr val="tx1"/>
                      </a:solidFill>
                      <a:prstDash val="sysDot"/>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28575" cap="flat" cmpd="sng" algn="ctr">
                      <a:solidFill>
                        <a:schemeClr val="tx1"/>
                      </a:solid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47221326"/>
                  </a:ext>
                </a:extLst>
              </a:tr>
            </a:tbl>
          </a:graphicData>
        </a:graphic>
      </p:graphicFrame>
      <p:sp>
        <p:nvSpPr>
          <p:cNvPr id="6" name="Text Box 30">
            <a:extLst>
              <a:ext uri="{FF2B5EF4-FFF2-40B4-BE49-F238E27FC236}">
                <a16:creationId xmlns:a16="http://schemas.microsoft.com/office/drawing/2014/main" id="{8B82D47B-05B3-3049-C6DD-83A7883466B3}"/>
              </a:ext>
            </a:extLst>
          </p:cNvPr>
          <p:cNvSpPr txBox="1">
            <a:spLocks noChangeArrowheads="1"/>
          </p:cNvSpPr>
          <p:nvPr/>
        </p:nvSpPr>
        <p:spPr bwMode="auto">
          <a:xfrm>
            <a:off x="727077" y="4898796"/>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*After the start of maintenance therapy.</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48193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MRD Analysis: Cumulative </a:t>
            </a:r>
            <a:r>
              <a:rPr lang="en-US" dirty="0"/>
              <a:t>MRD-Negativity Rates in ITT Population</a:t>
            </a:r>
            <a:endParaRPr lang="en-US" altLang="en-US" dirty="0"/>
          </a:p>
        </p:txBody>
      </p:sp>
      <p:sp>
        <p:nvSpPr>
          <p:cNvPr id="5" name="Content Placeholder 4">
            <a:extLst>
              <a:ext uri="{FF2B5EF4-FFF2-40B4-BE49-F238E27FC236}">
                <a16:creationId xmlns:a16="http://schemas.microsoft.com/office/drawing/2014/main" id="{698276B5-BB82-9F40-688C-EB596CD4F63C}"/>
              </a:ext>
            </a:extLst>
          </p:cNvPr>
          <p:cNvSpPr>
            <a:spLocks noGrp="1"/>
          </p:cNvSpPr>
          <p:nvPr>
            <p:ph idx="1"/>
          </p:nvPr>
        </p:nvSpPr>
        <p:spPr>
          <a:xfrm>
            <a:off x="604675" y="4660900"/>
            <a:ext cx="10857457" cy="1502833"/>
          </a:xfrm>
        </p:spPr>
        <p:txBody>
          <a:bodyPr/>
          <a:lstStyle/>
          <a:p>
            <a:r>
              <a:rPr lang="en-US" sz="2200" dirty="0"/>
              <a:t>Rate of deeper MRD negativity (10</a:t>
            </a:r>
            <a:r>
              <a:rPr lang="en-US" sz="2200" baseline="30000" dirty="0"/>
              <a:t>-6</a:t>
            </a:r>
            <a:r>
              <a:rPr lang="en-US" sz="2200" dirty="0"/>
              <a:t>) approximately doubled with D-VRd </a:t>
            </a:r>
            <a:r>
              <a:rPr lang="en-US" sz="2200" dirty="0">
                <a:latin typeface="Segoe UI Symbol" panose="020B0502040204020203" pitchFamily="34" charset="0"/>
                <a:ea typeface="Segoe UI Symbol" panose="020B0502040204020203" pitchFamily="34" charset="0"/>
              </a:rPr>
              <a:t>→</a:t>
            </a:r>
            <a:r>
              <a:rPr lang="en-US" sz="2200" dirty="0"/>
              <a:t> D-R vs VRd </a:t>
            </a:r>
            <a:r>
              <a:rPr lang="en-US" sz="2200" dirty="0">
                <a:latin typeface="Segoe UI Symbol" panose="020B0502040204020203" pitchFamily="34" charset="0"/>
                <a:ea typeface="Segoe UI Symbol" panose="020B0502040204020203" pitchFamily="34" charset="0"/>
              </a:rPr>
              <a:t>→</a:t>
            </a:r>
            <a:r>
              <a:rPr lang="en-US" sz="2200" dirty="0"/>
              <a:t> R</a:t>
            </a:r>
          </a:p>
          <a:p>
            <a:r>
              <a:rPr lang="en-US" sz="2200" dirty="0"/>
              <a:t>Deeper MRD negativity (10</a:t>
            </a:r>
            <a:r>
              <a:rPr lang="en-US" sz="2200" baseline="30000" dirty="0"/>
              <a:t>-6</a:t>
            </a:r>
            <a:r>
              <a:rPr lang="en-US" sz="2200" dirty="0"/>
              <a:t>) increased by ~30% during D-R maintenance</a:t>
            </a:r>
          </a:p>
          <a:p>
            <a:r>
              <a:rPr lang="en-US" sz="2200" dirty="0"/>
              <a:t>D-VRd </a:t>
            </a:r>
            <a:r>
              <a:rPr lang="en-US" sz="2200" dirty="0">
                <a:latin typeface="Segoe UI Symbol" panose="020B0502040204020203" pitchFamily="34" charset="0"/>
                <a:ea typeface="Segoe UI Symbol" panose="020B0502040204020203" pitchFamily="34" charset="0"/>
              </a:rPr>
              <a:t>→</a:t>
            </a:r>
            <a:r>
              <a:rPr lang="en-US" sz="2200" dirty="0"/>
              <a:t> D-R vs VRd </a:t>
            </a:r>
            <a:r>
              <a:rPr lang="en-US" sz="2200" dirty="0">
                <a:latin typeface="Segoe UI Symbol" panose="020B0502040204020203" pitchFamily="34" charset="0"/>
                <a:ea typeface="Segoe UI Symbol" panose="020B0502040204020203" pitchFamily="34" charset="0"/>
              </a:rPr>
              <a:t>→</a:t>
            </a:r>
            <a:r>
              <a:rPr lang="en-US" sz="2200" dirty="0"/>
              <a:t> R consistently improved MRD-negativity rates (10</a:t>
            </a:r>
            <a:r>
              <a:rPr lang="en-US" sz="2200" baseline="30000" dirty="0"/>
              <a:t>-5</a:t>
            </a:r>
            <a:r>
              <a:rPr lang="en-US" sz="2200" dirty="0"/>
              <a:t> or 10</a:t>
            </a:r>
            <a:r>
              <a:rPr lang="en-US" sz="2200" baseline="30000" dirty="0"/>
              <a:t>-6</a:t>
            </a:r>
            <a:r>
              <a:rPr lang="en-US" sz="2200" dirty="0"/>
              <a:t>) across subgroups</a:t>
            </a:r>
          </a:p>
        </p:txBody>
      </p:sp>
      <p:graphicFrame>
        <p:nvGraphicFramePr>
          <p:cNvPr id="2" name="Group 3">
            <a:extLst>
              <a:ext uri="{FF2B5EF4-FFF2-40B4-BE49-F238E27FC236}">
                <a16:creationId xmlns:a16="http://schemas.microsoft.com/office/drawing/2014/main" id="{E54DC73C-AC2E-3558-8F96-1B77C0659B37}"/>
              </a:ext>
            </a:extLst>
          </p:cNvPr>
          <p:cNvGraphicFramePr>
            <a:graphicFrameLocks/>
          </p:cNvGraphicFramePr>
          <p:nvPr>
            <p:extLst>
              <p:ext uri="{D42A27DB-BD31-4B8C-83A1-F6EECF244321}">
                <p14:modId xmlns:p14="http://schemas.microsoft.com/office/powerpoint/2010/main" val="2535494570"/>
              </p:ext>
            </p:extLst>
          </p:nvPr>
        </p:nvGraphicFramePr>
        <p:xfrm>
          <a:off x="727076" y="1604963"/>
          <a:ext cx="10735056" cy="2961844"/>
        </p:xfrm>
        <a:graphic>
          <a:graphicData uri="http://schemas.openxmlformats.org/drawingml/2006/table">
            <a:tbl>
              <a:tblPr/>
              <a:tblGrid>
                <a:gridCol w="1789176">
                  <a:extLst>
                    <a:ext uri="{9D8B030D-6E8A-4147-A177-3AD203B41FA5}">
                      <a16:colId xmlns:a16="http://schemas.microsoft.com/office/drawing/2014/main" val="20000"/>
                    </a:ext>
                  </a:extLst>
                </a:gridCol>
                <a:gridCol w="1789176">
                  <a:extLst>
                    <a:ext uri="{9D8B030D-6E8A-4147-A177-3AD203B41FA5}">
                      <a16:colId xmlns:a16="http://schemas.microsoft.com/office/drawing/2014/main" val="385465127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39624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MRD-Negativity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 of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Up to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1119218"/>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Up to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67819685"/>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Up to 36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54595141"/>
                  </a:ext>
                </a:extLst>
              </a:tr>
            </a:tbl>
          </a:graphicData>
        </a:graphic>
      </p:graphicFrame>
      <p:sp>
        <p:nvSpPr>
          <p:cNvPr id="4" name="Text Box 11">
            <a:extLst>
              <a:ext uri="{FF2B5EF4-FFF2-40B4-BE49-F238E27FC236}">
                <a16:creationId xmlns:a16="http://schemas.microsoft.com/office/drawing/2014/main" id="{1C48FAB1-100F-8748-ACC2-CE4703B201E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390507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MRD Analysis: Sustained </a:t>
            </a:r>
            <a:r>
              <a:rPr lang="en-US" dirty="0"/>
              <a:t>MRD-Negativity Rates in ITT Population</a:t>
            </a:r>
            <a:endParaRPr lang="en-US" altLang="en-US" dirty="0"/>
          </a:p>
        </p:txBody>
      </p:sp>
      <p:sp>
        <p:nvSpPr>
          <p:cNvPr id="5" name="Content Placeholder 4">
            <a:extLst>
              <a:ext uri="{FF2B5EF4-FFF2-40B4-BE49-F238E27FC236}">
                <a16:creationId xmlns:a16="http://schemas.microsoft.com/office/drawing/2014/main" id="{698276B5-BB82-9F40-688C-EB596CD4F63C}"/>
              </a:ext>
            </a:extLst>
          </p:cNvPr>
          <p:cNvSpPr>
            <a:spLocks noGrp="1"/>
          </p:cNvSpPr>
          <p:nvPr>
            <p:ph idx="1"/>
          </p:nvPr>
        </p:nvSpPr>
        <p:spPr>
          <a:xfrm>
            <a:off x="604675" y="3695700"/>
            <a:ext cx="10877529" cy="2468033"/>
          </a:xfrm>
        </p:spPr>
        <p:txBody>
          <a:bodyPr/>
          <a:lstStyle/>
          <a:p>
            <a:r>
              <a:rPr lang="en-US" sz="2400" dirty="0"/>
              <a:t>2.5-fold increase observed in rate of sustained MRD negativity (10</a:t>
            </a:r>
            <a:r>
              <a:rPr lang="en-US" sz="2400" baseline="30000" dirty="0"/>
              <a:t>-6</a:t>
            </a:r>
            <a:r>
              <a:rPr lang="en-US" sz="2400" dirty="0"/>
              <a:t>) with D-VRd </a:t>
            </a:r>
            <a:r>
              <a:rPr lang="en-US" sz="2400" dirty="0">
                <a:latin typeface="Segoe UI Symbol" panose="020B0502040204020203" pitchFamily="34" charset="0"/>
                <a:ea typeface="Segoe UI Symbol" panose="020B0502040204020203" pitchFamily="34" charset="0"/>
              </a:rPr>
              <a:t>→</a:t>
            </a:r>
            <a:r>
              <a:rPr lang="en-US" sz="2400" dirty="0"/>
              <a:t> D-R vs VRd </a:t>
            </a:r>
            <a:r>
              <a:rPr lang="en-US" sz="2400" dirty="0">
                <a:latin typeface="Segoe UI Symbol" panose="020B0502040204020203" pitchFamily="34" charset="0"/>
                <a:ea typeface="Segoe UI Symbol" panose="020B0502040204020203" pitchFamily="34" charset="0"/>
              </a:rPr>
              <a:t>→</a:t>
            </a:r>
            <a:r>
              <a:rPr lang="en-US" sz="2400" dirty="0"/>
              <a:t> R</a:t>
            </a:r>
          </a:p>
          <a:p>
            <a:r>
              <a:rPr lang="en-US" sz="2400" dirty="0"/>
              <a:t>Sustained MRD negativity (10</a:t>
            </a:r>
            <a:r>
              <a:rPr lang="en-US" sz="2400" baseline="30000" dirty="0"/>
              <a:t>-6</a:t>
            </a:r>
            <a:r>
              <a:rPr lang="en-US" sz="2400" dirty="0"/>
              <a:t>) for ≥18 mo observed in &gt;40% of patients treated with D-VRd </a:t>
            </a:r>
            <a:r>
              <a:rPr lang="en-US" sz="2400" dirty="0">
                <a:latin typeface="Segoe UI Symbol" panose="020B0502040204020203" pitchFamily="34" charset="0"/>
                <a:ea typeface="Segoe UI Symbol" panose="020B0502040204020203" pitchFamily="34" charset="0"/>
              </a:rPr>
              <a:t>→</a:t>
            </a:r>
            <a:r>
              <a:rPr lang="en-US" sz="2400" dirty="0"/>
              <a:t> D-R</a:t>
            </a:r>
          </a:p>
          <a:p>
            <a:r>
              <a:rPr lang="en-US" sz="2400" dirty="0"/>
              <a:t>D-VRd </a:t>
            </a:r>
            <a:r>
              <a:rPr lang="en-US" sz="2400" dirty="0">
                <a:latin typeface="Segoe UI Symbol" panose="020B0502040204020203" pitchFamily="34" charset="0"/>
                <a:ea typeface="Segoe UI Symbol" panose="020B0502040204020203" pitchFamily="34" charset="0"/>
              </a:rPr>
              <a:t>→</a:t>
            </a:r>
            <a:r>
              <a:rPr lang="en-US" sz="2400" dirty="0"/>
              <a:t> D-R vs VRd </a:t>
            </a:r>
            <a:r>
              <a:rPr lang="en-US" sz="2400" dirty="0">
                <a:latin typeface="Segoe UI Symbol" panose="020B0502040204020203" pitchFamily="34" charset="0"/>
                <a:ea typeface="Segoe UI Symbol" panose="020B0502040204020203" pitchFamily="34" charset="0"/>
              </a:rPr>
              <a:t>→</a:t>
            </a:r>
            <a:r>
              <a:rPr lang="en-US" sz="2400" dirty="0"/>
              <a:t> R consistently improved sustained MRD-negativity rates (10</a:t>
            </a:r>
            <a:r>
              <a:rPr lang="en-US" sz="2400" baseline="30000" dirty="0"/>
              <a:t>-5</a:t>
            </a:r>
            <a:r>
              <a:rPr lang="en-US" sz="2400" dirty="0"/>
              <a:t> or 10</a:t>
            </a:r>
            <a:r>
              <a:rPr lang="en-US" sz="2400" baseline="30000" dirty="0"/>
              <a:t>-6</a:t>
            </a:r>
            <a:r>
              <a:rPr lang="en-US" sz="2400" dirty="0"/>
              <a:t>) for ≥12 mo across subgroups</a:t>
            </a:r>
          </a:p>
        </p:txBody>
      </p:sp>
      <p:graphicFrame>
        <p:nvGraphicFramePr>
          <p:cNvPr id="2" name="Group 3">
            <a:extLst>
              <a:ext uri="{FF2B5EF4-FFF2-40B4-BE49-F238E27FC236}">
                <a16:creationId xmlns:a16="http://schemas.microsoft.com/office/drawing/2014/main" id="{E54DC73C-AC2E-3558-8F96-1B77C0659B37}"/>
              </a:ext>
            </a:extLst>
          </p:cNvPr>
          <p:cNvGraphicFramePr>
            <a:graphicFrameLocks/>
          </p:cNvGraphicFramePr>
          <p:nvPr>
            <p:extLst>
              <p:ext uri="{D42A27DB-BD31-4B8C-83A1-F6EECF244321}">
                <p14:modId xmlns:p14="http://schemas.microsoft.com/office/powerpoint/2010/main" val="1973846407"/>
              </p:ext>
            </p:extLst>
          </p:nvPr>
        </p:nvGraphicFramePr>
        <p:xfrm>
          <a:off x="727076" y="1604963"/>
          <a:ext cx="10735056" cy="1920288"/>
        </p:xfrm>
        <a:graphic>
          <a:graphicData uri="http://schemas.openxmlformats.org/drawingml/2006/table">
            <a:tbl>
              <a:tblPr/>
              <a:tblGrid>
                <a:gridCol w="1789176">
                  <a:extLst>
                    <a:ext uri="{9D8B030D-6E8A-4147-A177-3AD203B41FA5}">
                      <a16:colId xmlns:a16="http://schemas.microsoft.com/office/drawing/2014/main" val="20000"/>
                    </a:ext>
                  </a:extLst>
                </a:gridCol>
                <a:gridCol w="1789176">
                  <a:extLst>
                    <a:ext uri="{9D8B030D-6E8A-4147-A177-3AD203B41FA5}">
                      <a16:colId xmlns:a16="http://schemas.microsoft.com/office/drawing/2014/main" val="385465127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396245">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Sustained MRD-Negativity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D-VRd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VRd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1119218"/>
                  </a:ext>
                </a:extLst>
              </a:tr>
            </a:tbl>
          </a:graphicData>
        </a:graphic>
      </p:graphicFrame>
      <p:sp>
        <p:nvSpPr>
          <p:cNvPr id="4" name="Text Box 11">
            <a:extLst>
              <a:ext uri="{FF2B5EF4-FFF2-40B4-BE49-F238E27FC236}">
                <a16:creationId xmlns:a16="http://schemas.microsoft.com/office/drawing/2014/main" id="{1C48FAB1-100F-8748-ACC2-CE4703B201E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01506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PERSEUS MRD Analysis: </a:t>
            </a:r>
            <a:r>
              <a:rPr lang="en-US" dirty="0"/>
              <a:t>MRD Negativity in Subgroup With High-Risk MM</a:t>
            </a:r>
            <a:endParaRPr lang="en-US" altLang="en-US" dirty="0"/>
          </a:p>
        </p:txBody>
      </p:sp>
      <p:sp>
        <p:nvSpPr>
          <p:cNvPr id="6" name="Content Placeholder 5">
            <a:extLst>
              <a:ext uri="{FF2B5EF4-FFF2-40B4-BE49-F238E27FC236}">
                <a16:creationId xmlns:a16="http://schemas.microsoft.com/office/drawing/2014/main" id="{7C88C32E-AE2F-B4DE-D898-2B8B4584D7BB}"/>
              </a:ext>
            </a:extLst>
          </p:cNvPr>
          <p:cNvSpPr>
            <a:spLocks noGrp="1"/>
          </p:cNvSpPr>
          <p:nvPr>
            <p:ph idx="1"/>
          </p:nvPr>
        </p:nvSpPr>
        <p:spPr>
          <a:xfrm>
            <a:off x="604675" y="3835399"/>
            <a:ext cx="10877529" cy="2328333"/>
          </a:xfrm>
        </p:spPr>
        <p:txBody>
          <a:bodyPr/>
          <a:lstStyle/>
          <a:p>
            <a:r>
              <a:rPr lang="en-US" sz="2800" dirty="0"/>
              <a:t>Rates were approximately doubled for MRD negativity (10</a:t>
            </a:r>
            <a:r>
              <a:rPr lang="en-US" sz="2800" baseline="30000" dirty="0"/>
              <a:t>-6</a:t>
            </a:r>
            <a:r>
              <a:rPr lang="en-US" sz="2800" dirty="0"/>
              <a:t>) and sustained MRD negativity ≥12 mo with D-VRd </a:t>
            </a:r>
            <a:r>
              <a:rPr lang="en-US" sz="2800" dirty="0">
                <a:latin typeface="Segoe UI Symbol" panose="020B0502040204020203" pitchFamily="34" charset="0"/>
                <a:ea typeface="Segoe UI Symbol" panose="020B0502040204020203" pitchFamily="34" charset="0"/>
              </a:rPr>
              <a:t>→</a:t>
            </a:r>
            <a:r>
              <a:rPr lang="en-US" sz="2800" dirty="0"/>
              <a:t> D-R vs VRd </a:t>
            </a:r>
            <a:r>
              <a:rPr lang="en-US" sz="2800" dirty="0">
                <a:latin typeface="Segoe UI Symbol" panose="020B0502040204020203" pitchFamily="34" charset="0"/>
                <a:ea typeface="Segoe UI Symbol" panose="020B0502040204020203" pitchFamily="34" charset="0"/>
              </a:rPr>
              <a:t>→</a:t>
            </a:r>
            <a:r>
              <a:rPr lang="en-US" sz="2800" dirty="0"/>
              <a:t> R</a:t>
            </a:r>
          </a:p>
          <a:p>
            <a:r>
              <a:rPr lang="en-US" dirty="0"/>
              <a:t>PFS numerically improved with </a:t>
            </a:r>
            <a:r>
              <a:rPr lang="en-US" sz="2800" dirty="0"/>
              <a:t>D-VRd </a:t>
            </a:r>
            <a:r>
              <a:rPr lang="en-US" sz="2800" dirty="0">
                <a:latin typeface="Segoe UI Symbol" panose="020B0502040204020203" pitchFamily="34" charset="0"/>
                <a:ea typeface="Segoe UI Symbol" panose="020B0502040204020203" pitchFamily="34" charset="0"/>
              </a:rPr>
              <a:t>→</a:t>
            </a:r>
            <a:r>
              <a:rPr lang="en-US" sz="2800" dirty="0"/>
              <a:t> D-R vs VRd </a:t>
            </a:r>
            <a:r>
              <a:rPr lang="en-US" sz="2800" dirty="0">
                <a:latin typeface="Segoe UI Symbol" panose="020B0502040204020203" pitchFamily="34" charset="0"/>
                <a:ea typeface="Segoe UI Symbol" panose="020B0502040204020203" pitchFamily="34" charset="0"/>
              </a:rPr>
              <a:t>→</a:t>
            </a:r>
            <a:r>
              <a:rPr lang="en-US" sz="2800" dirty="0"/>
              <a:t> R </a:t>
            </a:r>
            <a:r>
              <a:rPr lang="en-US" dirty="0"/>
              <a:t>among patients with high-risk MM and MRD negativity (10</a:t>
            </a:r>
            <a:r>
              <a:rPr lang="en-US" baseline="30000" dirty="0"/>
              <a:t>-6</a:t>
            </a:r>
            <a:r>
              <a:rPr lang="en-US" dirty="0"/>
              <a:t>)</a:t>
            </a:r>
          </a:p>
          <a:p>
            <a:pPr lvl="1"/>
            <a:r>
              <a:rPr lang="en-US" dirty="0"/>
              <a:t>HR for PFS: 0.62 (95% CI: 0.21-1.84; </a:t>
            </a:r>
            <a:r>
              <a:rPr lang="en-US" i="1" dirty="0"/>
              <a:t>P </a:t>
            </a:r>
            <a:r>
              <a:rPr lang="en-US" dirty="0"/>
              <a:t>= .3853) </a:t>
            </a:r>
          </a:p>
        </p:txBody>
      </p:sp>
      <p:graphicFrame>
        <p:nvGraphicFramePr>
          <p:cNvPr id="2" name="Group 3">
            <a:extLst>
              <a:ext uri="{FF2B5EF4-FFF2-40B4-BE49-F238E27FC236}">
                <a16:creationId xmlns:a16="http://schemas.microsoft.com/office/drawing/2014/main" id="{E54DC73C-AC2E-3558-8F96-1B77C0659B37}"/>
              </a:ext>
            </a:extLst>
          </p:cNvPr>
          <p:cNvGraphicFramePr>
            <a:graphicFrameLocks/>
          </p:cNvGraphicFramePr>
          <p:nvPr>
            <p:extLst>
              <p:ext uri="{D42A27DB-BD31-4B8C-83A1-F6EECF244321}">
                <p14:modId xmlns:p14="http://schemas.microsoft.com/office/powerpoint/2010/main" val="2589010784"/>
              </p:ext>
            </p:extLst>
          </p:nvPr>
        </p:nvGraphicFramePr>
        <p:xfrm>
          <a:off x="727076" y="1604963"/>
          <a:ext cx="10735056" cy="2103168"/>
        </p:xfrm>
        <a:graphic>
          <a:graphicData uri="http://schemas.openxmlformats.org/drawingml/2006/table">
            <a:tbl>
              <a:tblPr/>
              <a:tblGrid>
                <a:gridCol w="2683764">
                  <a:extLst>
                    <a:ext uri="{9D8B030D-6E8A-4147-A177-3AD203B41FA5}">
                      <a16:colId xmlns:a16="http://schemas.microsoft.com/office/drawing/2014/main" val="20000"/>
                    </a:ext>
                  </a:extLst>
                </a:gridCol>
                <a:gridCol w="2683764">
                  <a:extLst>
                    <a:ext uri="{9D8B030D-6E8A-4147-A177-3AD203B41FA5}">
                      <a16:colId xmlns:a16="http://schemas.microsoft.com/office/drawing/2014/main" val="3504978865"/>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D-VRd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VRd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 negativity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56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Sustained MRD negativity for ≥12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1119218"/>
                  </a:ext>
                </a:extLst>
              </a:tr>
            </a:tbl>
          </a:graphicData>
        </a:graphic>
      </p:graphicFrame>
      <p:sp>
        <p:nvSpPr>
          <p:cNvPr id="4" name="Text Box 11">
            <a:extLst>
              <a:ext uri="{FF2B5EF4-FFF2-40B4-BE49-F238E27FC236}">
                <a16:creationId xmlns:a16="http://schemas.microsoft.com/office/drawing/2014/main" id="{1C48FAB1-100F-8748-ACC2-CE4703B201E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470995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0B027-9A4B-A1C8-8012-B2598C67FE1B}"/>
              </a:ext>
            </a:extLst>
          </p:cNvPr>
          <p:cNvSpPr>
            <a:spLocks noGrp="1"/>
          </p:cNvSpPr>
          <p:nvPr>
            <p:ph type="title"/>
          </p:nvPr>
        </p:nvSpPr>
        <p:spPr/>
        <p:txBody>
          <a:bodyPr/>
          <a:lstStyle/>
          <a:p>
            <a:r>
              <a:rPr lang="en-US" altLang="en-US" sz="3600" dirty="0"/>
              <a:t>PERSEUS MRD Analysis: </a:t>
            </a:r>
            <a:r>
              <a:rPr lang="en-US" dirty="0"/>
              <a:t>MRD Conversion Rates During Maintenance and </a:t>
            </a:r>
            <a:r>
              <a:rPr lang="en-US" altLang="en-US" sz="3600" dirty="0"/>
              <a:t>PFS by MRD-</a:t>
            </a:r>
            <a:r>
              <a:rPr lang="en-US" altLang="en-US" dirty="0"/>
              <a:t>Negativity Status </a:t>
            </a:r>
            <a:endParaRPr lang="en-US" dirty="0"/>
          </a:p>
        </p:txBody>
      </p:sp>
      <p:sp>
        <p:nvSpPr>
          <p:cNvPr id="7" name="Content Placeholder 6">
            <a:extLst>
              <a:ext uri="{FF2B5EF4-FFF2-40B4-BE49-F238E27FC236}">
                <a16:creationId xmlns:a16="http://schemas.microsoft.com/office/drawing/2014/main" id="{9A476643-D634-248D-140A-487FEE879F6E}"/>
              </a:ext>
            </a:extLst>
          </p:cNvPr>
          <p:cNvSpPr>
            <a:spLocks noGrp="1"/>
          </p:cNvSpPr>
          <p:nvPr>
            <p:ph sz="half" idx="2"/>
          </p:nvPr>
        </p:nvSpPr>
        <p:spPr>
          <a:xfrm>
            <a:off x="4838700" y="3578938"/>
            <a:ext cx="6643504" cy="2611254"/>
          </a:xfrm>
        </p:spPr>
        <p:txBody>
          <a:bodyPr/>
          <a:lstStyle/>
          <a:p>
            <a:r>
              <a:rPr lang="en-US" sz="2000" dirty="0"/>
              <a:t>During maintenance for D-VRd </a:t>
            </a:r>
            <a:r>
              <a:rPr lang="en-US" sz="2000" dirty="0">
                <a:latin typeface="Segoe UI Symbol" panose="020B0502040204020203" pitchFamily="34" charset="0"/>
                <a:ea typeface="Segoe UI Symbol" panose="020B0502040204020203" pitchFamily="34" charset="0"/>
              </a:rPr>
              <a:t>→</a:t>
            </a:r>
            <a:r>
              <a:rPr lang="en-US" sz="2000" dirty="0"/>
              <a:t> D-R vs VRd </a:t>
            </a:r>
            <a:r>
              <a:rPr lang="en-US" sz="2000" dirty="0">
                <a:latin typeface="Segoe UI Symbol" panose="020B0502040204020203" pitchFamily="34" charset="0"/>
                <a:ea typeface="Segoe UI Symbol" panose="020B0502040204020203" pitchFamily="34" charset="0"/>
              </a:rPr>
              <a:t>→</a:t>
            </a:r>
            <a:r>
              <a:rPr lang="en-US" sz="2000" dirty="0"/>
              <a:t> R, conversion to MRD negativity (10</a:t>
            </a:r>
            <a:r>
              <a:rPr lang="en-US" sz="2000" baseline="30000" dirty="0"/>
              <a:t>-6</a:t>
            </a:r>
            <a:r>
              <a:rPr lang="en-US" sz="2000" dirty="0"/>
              <a:t>) doubled and sustained MRD negativity tripled</a:t>
            </a:r>
          </a:p>
          <a:p>
            <a:r>
              <a:rPr lang="en-US" sz="2000" dirty="0"/>
              <a:t>D-VRd </a:t>
            </a:r>
            <a:r>
              <a:rPr lang="en-US" sz="2000" dirty="0">
                <a:latin typeface="Segoe UI Symbol" panose="020B0502040204020203" pitchFamily="34" charset="0"/>
                <a:ea typeface="Segoe UI Symbol" panose="020B0502040204020203" pitchFamily="34" charset="0"/>
              </a:rPr>
              <a:t>→</a:t>
            </a:r>
            <a:r>
              <a:rPr lang="en-US" sz="2000" dirty="0"/>
              <a:t> D-R arm had twice as many patients achieve MRD negativity at 10</a:t>
            </a:r>
            <a:r>
              <a:rPr lang="en-US" sz="2000" baseline="30000" dirty="0"/>
              <a:t>-6</a:t>
            </a:r>
            <a:r>
              <a:rPr lang="en-US" sz="2000" dirty="0"/>
              <a:t> vs VRd </a:t>
            </a:r>
            <a:r>
              <a:rPr lang="en-US" sz="2000" dirty="0">
                <a:latin typeface="Segoe UI Symbol" panose="020B0502040204020203" pitchFamily="34" charset="0"/>
                <a:ea typeface="Segoe UI Symbol" panose="020B0502040204020203" pitchFamily="34" charset="0"/>
              </a:rPr>
              <a:t>→</a:t>
            </a:r>
            <a:r>
              <a:rPr lang="en-US" sz="2000" dirty="0"/>
              <a:t> R</a:t>
            </a:r>
          </a:p>
          <a:p>
            <a:r>
              <a:rPr lang="en-US" sz="2000" dirty="0"/>
              <a:t>Improved PFS in all patients with MRD negativity at 10</a:t>
            </a:r>
            <a:r>
              <a:rPr lang="en-US" sz="2000" baseline="30000" dirty="0"/>
              <a:t>-6</a:t>
            </a:r>
            <a:endParaRPr lang="en-US" sz="2000" dirty="0"/>
          </a:p>
          <a:p>
            <a:r>
              <a:rPr lang="en-US" sz="2000" dirty="0"/>
              <a:t>In MRD+, PFS improved with D-VRd </a:t>
            </a:r>
            <a:r>
              <a:rPr lang="en-US" sz="2000" dirty="0">
                <a:latin typeface="Segoe UI Symbol" panose="020B0502040204020203" pitchFamily="34" charset="0"/>
                <a:ea typeface="Segoe UI Symbol" panose="020B0502040204020203" pitchFamily="34" charset="0"/>
              </a:rPr>
              <a:t>→</a:t>
            </a:r>
            <a:r>
              <a:rPr lang="en-US" sz="2000" dirty="0"/>
              <a:t> D-R vs VRd </a:t>
            </a:r>
            <a:r>
              <a:rPr lang="en-US" sz="2000" dirty="0">
                <a:latin typeface="Segoe UI Symbol" panose="020B0502040204020203" pitchFamily="34" charset="0"/>
                <a:ea typeface="Segoe UI Symbol" panose="020B0502040204020203" pitchFamily="34" charset="0"/>
              </a:rPr>
              <a:t>→</a:t>
            </a:r>
            <a:r>
              <a:rPr lang="en-US" sz="2000" dirty="0"/>
              <a:t> R</a:t>
            </a:r>
          </a:p>
        </p:txBody>
      </p:sp>
      <p:sp>
        <p:nvSpPr>
          <p:cNvPr id="5" name="Text Box 11">
            <a:extLst>
              <a:ext uri="{FF2B5EF4-FFF2-40B4-BE49-F238E27FC236}">
                <a16:creationId xmlns:a16="http://schemas.microsoft.com/office/drawing/2014/main" id="{568A2F5B-B0E3-2CA3-B0EB-D8E7E3A9A96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6" name="Group 3">
            <a:extLst>
              <a:ext uri="{FF2B5EF4-FFF2-40B4-BE49-F238E27FC236}">
                <a16:creationId xmlns:a16="http://schemas.microsoft.com/office/drawing/2014/main" id="{B59FBB12-96BE-8C75-902E-99A7896FBFF7}"/>
              </a:ext>
            </a:extLst>
          </p:cNvPr>
          <p:cNvGraphicFramePr>
            <a:graphicFrameLocks/>
          </p:cNvGraphicFramePr>
          <p:nvPr>
            <p:extLst>
              <p:ext uri="{D42A27DB-BD31-4B8C-83A1-F6EECF244321}">
                <p14:modId xmlns:p14="http://schemas.microsoft.com/office/powerpoint/2010/main" val="494805413"/>
              </p:ext>
            </p:extLst>
          </p:nvPr>
        </p:nvGraphicFramePr>
        <p:xfrm>
          <a:off x="727075" y="1604963"/>
          <a:ext cx="10738993" cy="1828864"/>
        </p:xfrm>
        <a:graphic>
          <a:graphicData uri="http://schemas.openxmlformats.org/drawingml/2006/table">
            <a:tbl>
              <a:tblPr/>
              <a:tblGrid>
                <a:gridCol w="3908425">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886968">
                  <a:extLst>
                    <a:ext uri="{9D8B030D-6E8A-4147-A177-3AD203B41FA5}">
                      <a16:colId xmlns:a16="http://schemas.microsoft.com/office/drawing/2014/main" val="1055292538"/>
                    </a:ext>
                  </a:extLst>
                </a:gridCol>
                <a:gridCol w="1234440">
                  <a:extLst>
                    <a:ext uri="{9D8B030D-6E8A-4147-A177-3AD203B41FA5}">
                      <a16:colId xmlns:a16="http://schemas.microsoft.com/office/drawing/2014/main" val="3820505006"/>
                    </a:ext>
                  </a:extLst>
                </a:gridCol>
                <a:gridCol w="1234440">
                  <a:extLst>
                    <a:ext uri="{9D8B030D-6E8A-4147-A177-3AD203B41FA5}">
                      <a16:colId xmlns:a16="http://schemas.microsoft.com/office/drawing/2014/main" val="714605951"/>
                    </a:ext>
                  </a:extLst>
                </a:gridCol>
                <a:gridCol w="1005840">
                  <a:extLst>
                    <a:ext uri="{9D8B030D-6E8A-4147-A177-3AD203B41FA5}">
                      <a16:colId xmlns:a16="http://schemas.microsoft.com/office/drawing/2014/main" val="112122862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Rate in Patients With MRD+ Status at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End of Consolidation,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10</a:t>
                      </a:r>
                      <a:r>
                        <a:rPr kumimoji="0" lang="en-US" sz="1600" b="1" i="0" u="none" strike="noStrike" cap="none" normalizeH="0" baseline="30000" dirty="0">
                          <a:ln>
                            <a:noFill/>
                          </a:ln>
                          <a:solidFill>
                            <a:schemeClr val="tx1"/>
                          </a:solidFill>
                          <a:effectLst/>
                          <a:latin typeface="Calibri" panose="020F0502020204030204" pitchFamily="34" charset="0"/>
                        </a:rPr>
                        <a:t>-5</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10</a:t>
                      </a:r>
                      <a:r>
                        <a:rPr kumimoji="0" lang="en-US" sz="1600" b="1" i="0" u="none" strike="noStrike" cap="none" normalizeH="0" baseline="30000" dirty="0">
                          <a:ln>
                            <a:noFill/>
                          </a:ln>
                          <a:solidFill>
                            <a:schemeClr val="tx1"/>
                          </a:solidFill>
                          <a:effectLst/>
                          <a:latin typeface="Calibri" panose="020F0502020204030204" pitchFamily="34" charset="0"/>
                        </a:rPr>
                        <a:t>-6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1661895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Conversion from MRD+ to MRD- during maintenance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Sustained MRD negativity</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.0006</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1119218"/>
                  </a:ext>
                </a:extLst>
              </a:tr>
            </a:tbl>
          </a:graphicData>
        </a:graphic>
      </p:graphicFrame>
      <p:graphicFrame>
        <p:nvGraphicFramePr>
          <p:cNvPr id="3" name="Group 3">
            <a:extLst>
              <a:ext uri="{FF2B5EF4-FFF2-40B4-BE49-F238E27FC236}">
                <a16:creationId xmlns:a16="http://schemas.microsoft.com/office/drawing/2014/main" id="{A6CCC7F8-E159-5295-6509-E9F6653B44F0}"/>
              </a:ext>
            </a:extLst>
          </p:cNvPr>
          <p:cNvGraphicFramePr>
            <a:graphicFrameLocks/>
          </p:cNvGraphicFramePr>
          <p:nvPr>
            <p:extLst>
              <p:ext uri="{D42A27DB-BD31-4B8C-83A1-F6EECF244321}">
                <p14:modId xmlns:p14="http://schemas.microsoft.com/office/powerpoint/2010/main" val="3111479452"/>
              </p:ext>
            </p:extLst>
          </p:nvPr>
        </p:nvGraphicFramePr>
        <p:xfrm>
          <a:off x="727075" y="3578937"/>
          <a:ext cx="3921127" cy="1585024"/>
        </p:xfrm>
        <a:graphic>
          <a:graphicData uri="http://schemas.openxmlformats.org/drawingml/2006/table">
            <a:tbl>
              <a:tblPr/>
              <a:tblGrid>
                <a:gridCol w="1698625">
                  <a:extLst>
                    <a:ext uri="{9D8B030D-6E8A-4147-A177-3AD203B41FA5}">
                      <a16:colId xmlns:a16="http://schemas.microsoft.com/office/drawing/2014/main" val="20000"/>
                    </a:ext>
                  </a:extLst>
                </a:gridCol>
                <a:gridCol w="1111251">
                  <a:extLst>
                    <a:ext uri="{9D8B030D-6E8A-4147-A177-3AD203B41FA5}">
                      <a16:colId xmlns:a16="http://schemas.microsoft.com/office/drawing/2014/main" val="20001"/>
                    </a:ext>
                  </a:extLst>
                </a:gridCol>
                <a:gridCol w="1111251">
                  <a:extLst>
                    <a:ext uri="{9D8B030D-6E8A-4147-A177-3AD203B41FA5}">
                      <a16:colId xmlns:a16="http://schemas.microsoft.com/office/drawing/2014/main" val="200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Overall MRD Negativity (10</a:t>
                      </a:r>
                      <a:r>
                        <a:rPr kumimoji="0" lang="en-GB" sz="1600" b="1" i="0" u="none" strike="noStrike" cap="none" normalizeH="0" baseline="30000" dirty="0">
                          <a:ln>
                            <a:noFill/>
                          </a:ln>
                          <a:solidFill>
                            <a:schemeClr val="tx1"/>
                          </a:solidFill>
                          <a:effectLst/>
                          <a:latin typeface="Calibri" panose="020F0502020204030204" pitchFamily="34" charset="0"/>
                        </a:rPr>
                        <a:t>-6</a:t>
                      </a:r>
                      <a:r>
                        <a:rPr kumimoji="0" lang="en-GB" sz="1600" b="1" i="0" u="none" strike="noStrike" cap="none" normalizeH="0" baseline="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ITT</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VRd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1191287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MRD-</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08478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17BD7-4AD3-5C97-F5F0-30F8BA2F13A0}"/>
              </a:ext>
            </a:extLst>
          </p:cNvPr>
          <p:cNvSpPr>
            <a:spLocks noGrp="1"/>
          </p:cNvSpPr>
          <p:nvPr>
            <p:ph type="title"/>
          </p:nvPr>
        </p:nvSpPr>
        <p:spPr/>
        <p:txBody>
          <a:bodyPr/>
          <a:lstStyle/>
          <a:p>
            <a:r>
              <a:rPr lang="en-US" altLang="en-US" sz="3600" dirty="0"/>
              <a:t>PERSEUS MRD Analysis: Conclusions</a:t>
            </a:r>
            <a:endParaRPr lang="en-US" dirty="0"/>
          </a:p>
        </p:txBody>
      </p:sp>
      <p:sp>
        <p:nvSpPr>
          <p:cNvPr id="3" name="Content Placeholder 2">
            <a:extLst>
              <a:ext uri="{FF2B5EF4-FFF2-40B4-BE49-F238E27FC236}">
                <a16:creationId xmlns:a16="http://schemas.microsoft.com/office/drawing/2014/main" id="{C565AB08-328D-BE75-7131-E9B4B6DA5359}"/>
              </a:ext>
            </a:extLst>
          </p:cNvPr>
          <p:cNvSpPr>
            <a:spLocks noGrp="1"/>
          </p:cNvSpPr>
          <p:nvPr>
            <p:ph idx="1"/>
          </p:nvPr>
        </p:nvSpPr>
        <p:spPr/>
        <p:txBody>
          <a:bodyPr/>
          <a:lstStyle/>
          <a:p>
            <a:r>
              <a:rPr lang="en-US" altLang="en-US" sz="2000" dirty="0"/>
              <a:t>In this analysis of the phase III PERSEUS trial, markedly higher rates of sustained MRD negativity were observed with </a:t>
            </a:r>
            <a:r>
              <a:rPr lang="en-US" sz="2000" dirty="0"/>
              <a:t>D-VRd </a:t>
            </a:r>
            <a:r>
              <a:rPr lang="en-US" sz="2000" dirty="0">
                <a:latin typeface="Segoe UI Symbol" panose="020B0502040204020203" pitchFamily="34" charset="0"/>
                <a:ea typeface="Segoe UI Symbol" panose="020B0502040204020203" pitchFamily="34" charset="0"/>
              </a:rPr>
              <a:t>→</a:t>
            </a:r>
            <a:r>
              <a:rPr lang="en-US" sz="2000" dirty="0"/>
              <a:t> D-R vs VRd </a:t>
            </a:r>
            <a:r>
              <a:rPr lang="en-US" sz="2000" dirty="0">
                <a:latin typeface="Segoe UI Symbol" panose="020B0502040204020203" pitchFamily="34" charset="0"/>
                <a:ea typeface="Segoe UI Symbol" panose="020B0502040204020203" pitchFamily="34" charset="0"/>
              </a:rPr>
              <a:t>→</a:t>
            </a:r>
            <a:r>
              <a:rPr lang="en-US" sz="2000" dirty="0"/>
              <a:t> R in patients with transplant-eligible NDMM</a:t>
            </a:r>
          </a:p>
          <a:p>
            <a:pPr lvl="1"/>
            <a:r>
              <a:rPr lang="en-US" altLang="en-US" sz="1800" dirty="0"/>
              <a:t>Sustained MRD negativity (10</a:t>
            </a:r>
            <a:r>
              <a:rPr lang="en-US" altLang="en-US" sz="1800" baseline="30000" dirty="0"/>
              <a:t>-6</a:t>
            </a:r>
            <a:r>
              <a:rPr lang="en-US" altLang="en-US" sz="1800" dirty="0"/>
              <a:t>) for 12 mo: 47% vs 19% (high-risk subgroup: 30% vs 14%)</a:t>
            </a:r>
          </a:p>
          <a:p>
            <a:pPr lvl="1"/>
            <a:r>
              <a:rPr lang="en-US" altLang="en-US" sz="1800" dirty="0"/>
              <a:t>MRD negativity (10</a:t>
            </a:r>
            <a:r>
              <a:rPr lang="en-US" altLang="en-US" sz="1800" baseline="30000" dirty="0"/>
              <a:t>-6</a:t>
            </a:r>
            <a:r>
              <a:rPr lang="en-US" altLang="en-US" sz="1800" dirty="0"/>
              <a:t>) achieved by 58% vs 31% in high-risk subgroup</a:t>
            </a:r>
          </a:p>
          <a:p>
            <a:r>
              <a:rPr lang="en-US" altLang="en-US" sz="2000" dirty="0"/>
              <a:t>During maintenance, rates of MRD negativity and conversion to sustained MRD negativity were higher with </a:t>
            </a:r>
            <a:r>
              <a:rPr lang="en-US" sz="2000" dirty="0"/>
              <a:t>D-VRd </a:t>
            </a:r>
            <a:r>
              <a:rPr lang="en-US" sz="2000" dirty="0">
                <a:latin typeface="Segoe UI Symbol" panose="020B0502040204020203" pitchFamily="34" charset="0"/>
                <a:ea typeface="Segoe UI Symbol" panose="020B0502040204020203" pitchFamily="34" charset="0"/>
              </a:rPr>
              <a:t>→</a:t>
            </a:r>
            <a:r>
              <a:rPr lang="en-US" sz="2000" dirty="0"/>
              <a:t> D-R vs VRd </a:t>
            </a:r>
            <a:r>
              <a:rPr lang="en-US" sz="2000" dirty="0">
                <a:latin typeface="Segoe UI Symbol" panose="020B0502040204020203" pitchFamily="34" charset="0"/>
                <a:ea typeface="Segoe UI Symbol" panose="020B0502040204020203" pitchFamily="34" charset="0"/>
              </a:rPr>
              <a:t>→</a:t>
            </a:r>
            <a:r>
              <a:rPr lang="en-US" sz="2000" dirty="0"/>
              <a:t> R </a:t>
            </a:r>
          </a:p>
          <a:p>
            <a:pPr lvl="1"/>
            <a:r>
              <a:rPr lang="en-US" altLang="en-US" sz="1800" dirty="0"/>
              <a:t>MRD negativity (10</a:t>
            </a:r>
            <a:r>
              <a:rPr lang="en-US" altLang="en-US" sz="1800" baseline="30000" dirty="0"/>
              <a:t>-6</a:t>
            </a:r>
            <a:r>
              <a:rPr lang="en-US" altLang="en-US" sz="1800" dirty="0"/>
              <a:t>): 30% vs 15%</a:t>
            </a:r>
          </a:p>
          <a:p>
            <a:pPr lvl="1"/>
            <a:r>
              <a:rPr lang="en-US" altLang="en-US" sz="1800" dirty="0"/>
              <a:t>Conversion from MRD+ to sustained MRD negativity (10</a:t>
            </a:r>
            <a:r>
              <a:rPr lang="en-US" altLang="en-US" sz="1800" baseline="30000" dirty="0"/>
              <a:t>-6</a:t>
            </a:r>
            <a:r>
              <a:rPr lang="en-US" altLang="en-US" sz="1800" dirty="0"/>
              <a:t>): 31% vs 10%</a:t>
            </a:r>
          </a:p>
          <a:p>
            <a:r>
              <a:rPr lang="en-US" altLang="en-US" sz="2000" dirty="0"/>
              <a:t>Investigators concluded that these results support </a:t>
            </a:r>
            <a:r>
              <a:rPr lang="en-US" sz="2000" dirty="0"/>
              <a:t>D-VRd </a:t>
            </a:r>
            <a:r>
              <a:rPr lang="en-US" sz="2000" dirty="0">
                <a:latin typeface="Segoe UI Symbol" panose="020B0502040204020203" pitchFamily="34" charset="0"/>
                <a:ea typeface="Segoe UI Symbol" panose="020B0502040204020203" pitchFamily="34" charset="0"/>
              </a:rPr>
              <a:t>→</a:t>
            </a:r>
            <a:r>
              <a:rPr lang="en-US" sz="2000" dirty="0"/>
              <a:t> D-R as a new standard of care for patients with transplant-eligible NDMM</a:t>
            </a:r>
          </a:p>
          <a:p>
            <a:pPr lvl="1"/>
            <a:r>
              <a:rPr lang="en-US" altLang="en-US" sz="1800" dirty="0"/>
              <a:t>Longer follow-up needed to determine relationship between sustained MRD negativity (10</a:t>
            </a:r>
            <a:r>
              <a:rPr lang="en-US" altLang="en-US" sz="1800" baseline="30000" dirty="0"/>
              <a:t>-6</a:t>
            </a:r>
            <a:r>
              <a:rPr lang="en-US" altLang="en-US" sz="1800" dirty="0"/>
              <a:t>) rate for ≥5 yr and survival outcomes</a:t>
            </a:r>
            <a:endParaRPr lang="en-US" altLang="en-US" sz="2000" dirty="0"/>
          </a:p>
          <a:p>
            <a:pPr lvl="1"/>
            <a:endParaRPr lang="en-US" altLang="en-US" sz="2000" dirty="0"/>
          </a:p>
          <a:p>
            <a:endParaRPr lang="en-US" sz="2000" dirty="0"/>
          </a:p>
        </p:txBody>
      </p:sp>
      <p:sp>
        <p:nvSpPr>
          <p:cNvPr id="4" name="Text Box 11">
            <a:extLst>
              <a:ext uri="{FF2B5EF4-FFF2-40B4-BE49-F238E27FC236}">
                <a16:creationId xmlns:a16="http://schemas.microsoft.com/office/drawing/2014/main" id="{D3AF5367-3C30-00AD-2845-C7AC81604FE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Rodriguez-Otero.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a:t>
            </a:r>
            <a:r>
              <a:rPr lang="en-US" altLang="en-US" sz="1200" dirty="0">
                <a:solidFill>
                  <a:srgbClr val="455560"/>
                </a:solidFill>
                <a:latin typeface="Calibri" panose="020F0502020204030204" pitchFamily="34" charset="0"/>
                <a:cs typeface="Arial" panose="020B0604020202020204" pitchFamily="34" charset="0"/>
              </a:rPr>
              <a:t>7502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2612855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171A1D-8538-463A-8B11-5D27C8E3EA46}">
  <ds:schemaRefs>
    <ds:schemaRef ds:uri="http://schemas.microsoft.com/sharepoint/v3/contenttype/forms"/>
  </ds:schemaRefs>
</ds:datastoreItem>
</file>

<file path=customXml/itemProps2.xml><?xml version="1.0" encoding="utf-8"?>
<ds:datastoreItem xmlns:ds="http://schemas.openxmlformats.org/officeDocument/2006/customXml" ds:itemID="{DB7932A3-059D-43A6-99E6-C63F0F643AD5}">
  <ds:schemaRefs>
    <ds:schemaRef ds:uri="http://purl.org/dc/dcmitype/"/>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purl.org/dc/terms/"/>
    <ds:schemaRef ds:uri="22fd6914-46d4-4c7e-bbad-46e82841b69d"/>
    <ds:schemaRef ds:uri="8757ee5d-c98d-4fd6-83d5-ead8cf83d9f9"/>
    <ds:schemaRef ds:uri="http://www.w3.org/XML/1998/namespace"/>
  </ds:schemaRefs>
</ds:datastoreItem>
</file>

<file path=customXml/itemProps3.xml><?xml version="1.0" encoding="utf-8"?>
<ds:datastoreItem xmlns:ds="http://schemas.openxmlformats.org/officeDocument/2006/customXml" ds:itemID="{2AA0942A-1FC1-4666-92E0-C7B51A663C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2918</TotalTime>
  <Words>1925</Words>
  <Application>Microsoft Office PowerPoint</Application>
  <PresentationFormat>Widescreen</PresentationFormat>
  <Paragraphs>288</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Segoe UI Symbol</vt:lpstr>
      <vt:lpstr>Times</vt:lpstr>
      <vt:lpstr>Wingdings</vt:lpstr>
      <vt:lpstr>2022_CCO_Template</vt:lpstr>
      <vt:lpstr>Phase III PERSEUS: MRD Analysis of VRd ± Daratumumab in Newly Diagnosed Multiple Myeloma Eligible for ASCT</vt:lpstr>
      <vt:lpstr>About These Slides</vt:lpstr>
      <vt:lpstr>PERSEUS MRD Analysis: Background</vt:lpstr>
      <vt:lpstr>PERSEUS MRD Analysis: Study Design</vt:lpstr>
      <vt:lpstr>PERSEUS MRD Analysis: Depth of Response Over Time in ITT Population</vt:lpstr>
      <vt:lpstr>PERSEUS MRD Analysis: Cumulative MRD-Negativity Rates in ITT Population</vt:lpstr>
      <vt:lpstr>PERSEUS MRD Analysis: Sustained MRD-Negativity Rates in ITT Population</vt:lpstr>
      <vt:lpstr>PERSEUS MRD Analysis: MRD Negativity in Subgroup With High-Risk MM</vt:lpstr>
      <vt:lpstr>PERSEUS MRD Analysis: MRD Conversion Rates During Maintenance and PFS by MRD-Negativity Status </vt:lpstr>
      <vt:lpstr>PERSEUS MRD Analysis: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PERSEUS: MRD Analysis of VRd ± Daratumumab in Newly Diagnosed Multiple Myeloma Eligible for ASCT</dc:title>
  <dc:creator>Timothy Quill</dc:creator>
  <cp:lastModifiedBy>Tara Cunningham</cp:lastModifiedBy>
  <cp:revision>99</cp:revision>
  <dcterms:created xsi:type="dcterms:W3CDTF">2024-05-30T12:33:52Z</dcterms:created>
  <dcterms:modified xsi:type="dcterms:W3CDTF">2024-06-07T19:45:55Z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